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754" r:id="rId2"/>
  </p:sldMasterIdLst>
  <p:notesMasterIdLst>
    <p:notesMasterId r:id="rId13"/>
  </p:notesMasterIdLst>
  <p:sldIdLst>
    <p:sldId id="278" r:id="rId3"/>
    <p:sldId id="258" r:id="rId4"/>
    <p:sldId id="261" r:id="rId5"/>
    <p:sldId id="277" r:id="rId6"/>
    <p:sldId id="269" r:id="rId7"/>
    <p:sldId id="276" r:id="rId8"/>
    <p:sldId id="275" r:id="rId9"/>
    <p:sldId id="266" r:id="rId10"/>
    <p:sldId id="268" r:id="rId11"/>
    <p:sldId id="27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A6C707-0F2A-AA42-B7E6-12F6CA0ED83F}" type="doc">
      <dgm:prSet loTypeId="urn:microsoft.com/office/officeart/2005/8/layout/radial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C5C01E-0556-1C40-B772-3A371BE19C78}">
      <dgm:prSet phldrT="[Text]"/>
      <dgm:spPr>
        <a:solidFill>
          <a:srgbClr val="FFFFFF"/>
        </a:solidFill>
        <a:ln w="57150" cmpd="sng">
          <a:solidFill>
            <a:srgbClr val="074184"/>
          </a:solidFill>
        </a:ln>
      </dgm:spPr>
      <dgm:t>
        <a:bodyPr/>
        <a:lstStyle/>
        <a:p>
          <a:r>
            <a:rPr lang="en-US" dirty="0">
              <a:solidFill>
                <a:srgbClr val="074184"/>
              </a:solidFill>
            </a:rPr>
            <a:t>Bone-Metastatic Prostate Cancer</a:t>
          </a:r>
        </a:p>
      </dgm:t>
    </dgm:pt>
    <dgm:pt modelId="{45B69174-B742-474C-8A58-1998D42462D1}" type="parTrans" cxnId="{F6C3A9A2-BD7B-AB4A-B14B-EAAD72AE5F38}">
      <dgm:prSet/>
      <dgm:spPr/>
      <dgm:t>
        <a:bodyPr/>
        <a:lstStyle/>
        <a:p>
          <a:endParaRPr lang="en-US"/>
        </a:p>
      </dgm:t>
    </dgm:pt>
    <dgm:pt modelId="{A2AE9280-CB8B-9449-AC7B-9FC55BB2B4B1}" type="sibTrans" cxnId="{F6C3A9A2-BD7B-AB4A-B14B-EAAD72AE5F38}">
      <dgm:prSet/>
      <dgm:spPr/>
      <dgm:t>
        <a:bodyPr/>
        <a:lstStyle/>
        <a:p>
          <a:endParaRPr lang="en-US"/>
        </a:p>
      </dgm:t>
    </dgm:pt>
    <dgm:pt modelId="{708B6D1C-719A-4E4E-902C-5A90AA1F2134}">
      <dgm:prSet phldrT="[Text]"/>
      <dgm:spPr>
        <a:solidFill>
          <a:srgbClr val="FFFFFF"/>
        </a:solidFill>
        <a:ln w="57150" cmpd="sng">
          <a:solidFill>
            <a:srgbClr val="074184"/>
          </a:solidFill>
        </a:ln>
      </dgm:spPr>
      <dgm:t>
        <a:bodyPr/>
        <a:lstStyle/>
        <a:p>
          <a:r>
            <a:rPr lang="en-US" i="1" dirty="0">
              <a:solidFill>
                <a:srgbClr val="074184"/>
              </a:solidFill>
            </a:rPr>
            <a:t>in silico</a:t>
          </a:r>
          <a:r>
            <a:rPr lang="en-US" dirty="0">
              <a:solidFill>
                <a:srgbClr val="074184"/>
              </a:solidFill>
            </a:rPr>
            <a:t> Mathematical Modeling</a:t>
          </a:r>
        </a:p>
      </dgm:t>
    </dgm:pt>
    <dgm:pt modelId="{C05DE568-EA20-1645-BB8E-562D5A26DF2C}" type="parTrans" cxnId="{570CBC82-4ECF-EE40-871F-02463A586DBB}">
      <dgm:prSet/>
      <dgm:spPr>
        <a:solidFill>
          <a:schemeClr val="tx2">
            <a:lumMod val="40000"/>
            <a:lumOff val="60000"/>
          </a:schemeClr>
        </a:solidFill>
        <a:ln>
          <a:solidFill>
            <a:srgbClr val="074184"/>
          </a:solidFill>
        </a:ln>
      </dgm:spPr>
      <dgm:t>
        <a:bodyPr/>
        <a:lstStyle/>
        <a:p>
          <a:endParaRPr lang="en-US"/>
        </a:p>
      </dgm:t>
    </dgm:pt>
    <dgm:pt modelId="{CC32A706-5412-1D4A-A05B-7E43D2382934}" type="sibTrans" cxnId="{570CBC82-4ECF-EE40-871F-02463A586DBB}">
      <dgm:prSet/>
      <dgm:spPr/>
      <dgm:t>
        <a:bodyPr/>
        <a:lstStyle/>
        <a:p>
          <a:endParaRPr lang="en-US"/>
        </a:p>
      </dgm:t>
    </dgm:pt>
    <dgm:pt modelId="{0ED79246-8A6E-3346-9ADE-F82E0DD17E7A}">
      <dgm:prSet phldrT="[Text]"/>
      <dgm:spPr>
        <a:solidFill>
          <a:srgbClr val="FFFFFF"/>
        </a:solidFill>
        <a:ln w="57150" cmpd="sng">
          <a:solidFill>
            <a:srgbClr val="074184"/>
          </a:solidFill>
        </a:ln>
      </dgm:spPr>
      <dgm:t>
        <a:bodyPr/>
        <a:lstStyle/>
        <a:p>
          <a:r>
            <a:rPr lang="en-US" dirty="0">
              <a:solidFill>
                <a:srgbClr val="074184"/>
              </a:solidFill>
            </a:rPr>
            <a:t>Public Literature Search</a:t>
          </a:r>
        </a:p>
      </dgm:t>
    </dgm:pt>
    <dgm:pt modelId="{3785AE98-647B-A240-B8FC-5E28053FA4D8}" type="parTrans" cxnId="{DE2BD195-2B2B-8E41-B121-9C5CF6CA24B9}">
      <dgm:prSet/>
      <dgm:spPr>
        <a:solidFill>
          <a:schemeClr val="tx2">
            <a:lumMod val="40000"/>
            <a:lumOff val="60000"/>
          </a:schemeClr>
        </a:solidFill>
        <a:ln>
          <a:solidFill>
            <a:srgbClr val="074184"/>
          </a:solidFill>
        </a:ln>
      </dgm:spPr>
      <dgm:t>
        <a:bodyPr/>
        <a:lstStyle/>
        <a:p>
          <a:endParaRPr lang="en-US"/>
        </a:p>
      </dgm:t>
    </dgm:pt>
    <dgm:pt modelId="{18A6C7EB-8369-4447-A854-93212BE2FB43}" type="sibTrans" cxnId="{DE2BD195-2B2B-8E41-B121-9C5CF6CA24B9}">
      <dgm:prSet/>
      <dgm:spPr/>
      <dgm:t>
        <a:bodyPr/>
        <a:lstStyle/>
        <a:p>
          <a:endParaRPr lang="en-US"/>
        </a:p>
      </dgm:t>
    </dgm:pt>
    <dgm:pt modelId="{A8CA8A32-C056-DD45-ABE0-8E68F212B67E}">
      <dgm:prSet phldrT="[Text]"/>
      <dgm:spPr>
        <a:solidFill>
          <a:srgbClr val="FFFFFF"/>
        </a:solidFill>
        <a:ln w="57150" cmpd="sng">
          <a:solidFill>
            <a:srgbClr val="074184"/>
          </a:solidFill>
        </a:ln>
      </dgm:spPr>
      <dgm:t>
        <a:bodyPr/>
        <a:lstStyle/>
        <a:p>
          <a:r>
            <a:rPr lang="en-US" dirty="0">
              <a:solidFill>
                <a:srgbClr val="074184"/>
              </a:solidFill>
            </a:rPr>
            <a:t>Bench-top </a:t>
          </a:r>
          <a:r>
            <a:rPr lang="en-US" i="1" dirty="0">
              <a:solidFill>
                <a:srgbClr val="074184"/>
              </a:solidFill>
            </a:rPr>
            <a:t>in vitro </a:t>
          </a:r>
          <a:r>
            <a:rPr lang="en-US" dirty="0">
              <a:solidFill>
                <a:srgbClr val="074184"/>
              </a:solidFill>
            </a:rPr>
            <a:t>and </a:t>
          </a:r>
          <a:r>
            <a:rPr lang="en-US" i="1" dirty="0">
              <a:solidFill>
                <a:srgbClr val="074184"/>
              </a:solidFill>
            </a:rPr>
            <a:t>in vivo</a:t>
          </a:r>
          <a:r>
            <a:rPr lang="en-US" dirty="0">
              <a:solidFill>
                <a:srgbClr val="074184"/>
              </a:solidFill>
            </a:rPr>
            <a:t> Experimentation</a:t>
          </a:r>
        </a:p>
      </dgm:t>
    </dgm:pt>
    <dgm:pt modelId="{1B87076C-24C7-B840-A55D-73C2C5B22F7A}" type="parTrans" cxnId="{1E365B73-1743-B740-83EC-FDFEA56BCA3D}">
      <dgm:prSet/>
      <dgm:spPr>
        <a:solidFill>
          <a:schemeClr val="tx2">
            <a:lumMod val="40000"/>
            <a:lumOff val="60000"/>
          </a:schemeClr>
        </a:solidFill>
        <a:ln>
          <a:solidFill>
            <a:srgbClr val="074184"/>
          </a:solidFill>
        </a:ln>
      </dgm:spPr>
      <dgm:t>
        <a:bodyPr/>
        <a:lstStyle/>
        <a:p>
          <a:endParaRPr lang="en-US"/>
        </a:p>
      </dgm:t>
    </dgm:pt>
    <dgm:pt modelId="{99EBBC54-892C-B14A-A1B5-E5BE3BC45698}" type="sibTrans" cxnId="{1E365B73-1743-B740-83EC-FDFEA56BCA3D}">
      <dgm:prSet/>
      <dgm:spPr/>
      <dgm:t>
        <a:bodyPr/>
        <a:lstStyle/>
        <a:p>
          <a:endParaRPr lang="en-US"/>
        </a:p>
      </dgm:t>
    </dgm:pt>
    <dgm:pt modelId="{9CAFD1FE-72A6-B04C-8937-E46BC8E988C2}" type="pres">
      <dgm:prSet presAssocID="{E7A6C707-0F2A-AA42-B7E6-12F6CA0ED83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6D860ED-0EAB-C445-87E0-21C15F7F6A27}" type="pres">
      <dgm:prSet presAssocID="{4BC5C01E-0556-1C40-B772-3A371BE19C78}" presName="centerShape" presStyleLbl="node0" presStyleIdx="0" presStyleCnt="1" custScaleX="126152" custScaleY="48686" custLinFactNeighborX="-61" custLinFactNeighborY="12203"/>
      <dgm:spPr/>
    </dgm:pt>
    <dgm:pt modelId="{F45E6480-A405-1B41-A04A-7782BB12AFD6}" type="pres">
      <dgm:prSet presAssocID="{C05DE568-EA20-1645-BB8E-562D5A26DF2C}" presName="parTrans" presStyleLbl="bgSibTrans2D1" presStyleIdx="0" presStyleCnt="3"/>
      <dgm:spPr/>
    </dgm:pt>
    <dgm:pt modelId="{BC21F5EF-5E40-4B4F-9F49-DEDE07A85AB3}" type="pres">
      <dgm:prSet presAssocID="{708B6D1C-719A-4E4E-902C-5A90AA1F2134}" presName="node" presStyleLbl="node1" presStyleIdx="0" presStyleCnt="3" custScaleX="144640" custScaleY="81729" custRadScaleRad="86322" custRadScaleInc="12735">
        <dgm:presLayoutVars>
          <dgm:bulletEnabled val="1"/>
        </dgm:presLayoutVars>
      </dgm:prSet>
      <dgm:spPr/>
    </dgm:pt>
    <dgm:pt modelId="{FA8A8A3F-EF46-E04D-AF66-2716D5CFB21E}" type="pres">
      <dgm:prSet presAssocID="{3785AE98-647B-A240-B8FC-5E28053FA4D8}" presName="parTrans" presStyleLbl="bgSibTrans2D1" presStyleIdx="1" presStyleCnt="3"/>
      <dgm:spPr/>
    </dgm:pt>
    <dgm:pt modelId="{2DBCC46F-4DD0-D749-85BC-9BC83524FA30}" type="pres">
      <dgm:prSet presAssocID="{0ED79246-8A6E-3346-9ADE-F82E0DD17E7A}" presName="node" presStyleLbl="node1" presStyleIdx="1" presStyleCnt="3" custScaleX="144640" custScaleY="81729" custRadScaleRad="171531" custRadScaleInc="799">
        <dgm:presLayoutVars>
          <dgm:bulletEnabled val="1"/>
        </dgm:presLayoutVars>
      </dgm:prSet>
      <dgm:spPr/>
    </dgm:pt>
    <dgm:pt modelId="{2C1D5314-1487-A24F-AB15-C135662659A7}" type="pres">
      <dgm:prSet presAssocID="{1B87076C-24C7-B840-A55D-73C2C5B22F7A}" presName="parTrans" presStyleLbl="bgSibTrans2D1" presStyleIdx="2" presStyleCnt="3"/>
      <dgm:spPr/>
    </dgm:pt>
    <dgm:pt modelId="{3AC501BA-7176-1944-AC83-2C711F99C4F4}" type="pres">
      <dgm:prSet presAssocID="{A8CA8A32-C056-DD45-ABE0-8E68F212B67E}" presName="node" presStyleLbl="node1" presStyleIdx="2" presStyleCnt="3" custScaleX="144640" custScaleY="81729" custRadScaleRad="84473" custRadScaleInc="-13714">
        <dgm:presLayoutVars>
          <dgm:bulletEnabled val="1"/>
        </dgm:presLayoutVars>
      </dgm:prSet>
      <dgm:spPr/>
    </dgm:pt>
  </dgm:ptLst>
  <dgm:cxnLst>
    <dgm:cxn modelId="{1AB2961F-975D-164B-9FEC-C1EDF65B8D62}" type="presOf" srcId="{4BC5C01E-0556-1C40-B772-3A371BE19C78}" destId="{06D860ED-0EAB-C445-87E0-21C15F7F6A27}" srcOrd="0" destOrd="0" presId="urn:microsoft.com/office/officeart/2005/8/layout/radial4"/>
    <dgm:cxn modelId="{757D5727-E424-DF40-A3BB-B8477D56AAB7}" type="presOf" srcId="{E7A6C707-0F2A-AA42-B7E6-12F6CA0ED83F}" destId="{9CAFD1FE-72A6-B04C-8937-E46BC8E988C2}" srcOrd="0" destOrd="0" presId="urn:microsoft.com/office/officeart/2005/8/layout/radial4"/>
    <dgm:cxn modelId="{4294DA27-85D9-254E-A83D-268C11098FEC}" type="presOf" srcId="{A8CA8A32-C056-DD45-ABE0-8E68F212B67E}" destId="{3AC501BA-7176-1944-AC83-2C711F99C4F4}" srcOrd="0" destOrd="0" presId="urn:microsoft.com/office/officeart/2005/8/layout/radial4"/>
    <dgm:cxn modelId="{75265158-383B-BF4B-A766-421BF151E84C}" type="presOf" srcId="{708B6D1C-719A-4E4E-902C-5A90AA1F2134}" destId="{BC21F5EF-5E40-4B4F-9F49-DEDE07A85AB3}" srcOrd="0" destOrd="0" presId="urn:microsoft.com/office/officeart/2005/8/layout/radial4"/>
    <dgm:cxn modelId="{5E1A215B-5F04-7C4F-B84B-752C928F58A1}" type="presOf" srcId="{0ED79246-8A6E-3346-9ADE-F82E0DD17E7A}" destId="{2DBCC46F-4DD0-D749-85BC-9BC83524FA30}" srcOrd="0" destOrd="0" presId="urn:microsoft.com/office/officeart/2005/8/layout/radial4"/>
    <dgm:cxn modelId="{35D0925F-8732-AA4A-9367-D56BD7B728DB}" type="presOf" srcId="{C05DE568-EA20-1645-BB8E-562D5A26DF2C}" destId="{F45E6480-A405-1B41-A04A-7782BB12AFD6}" srcOrd="0" destOrd="0" presId="urn:microsoft.com/office/officeart/2005/8/layout/radial4"/>
    <dgm:cxn modelId="{1E365B73-1743-B740-83EC-FDFEA56BCA3D}" srcId="{4BC5C01E-0556-1C40-B772-3A371BE19C78}" destId="{A8CA8A32-C056-DD45-ABE0-8E68F212B67E}" srcOrd="2" destOrd="0" parTransId="{1B87076C-24C7-B840-A55D-73C2C5B22F7A}" sibTransId="{99EBBC54-892C-B14A-A1B5-E5BE3BC45698}"/>
    <dgm:cxn modelId="{570CBC82-4ECF-EE40-871F-02463A586DBB}" srcId="{4BC5C01E-0556-1C40-B772-3A371BE19C78}" destId="{708B6D1C-719A-4E4E-902C-5A90AA1F2134}" srcOrd="0" destOrd="0" parTransId="{C05DE568-EA20-1645-BB8E-562D5A26DF2C}" sibTransId="{CC32A706-5412-1D4A-A05B-7E43D2382934}"/>
    <dgm:cxn modelId="{DE2BD195-2B2B-8E41-B121-9C5CF6CA24B9}" srcId="{4BC5C01E-0556-1C40-B772-3A371BE19C78}" destId="{0ED79246-8A6E-3346-9ADE-F82E0DD17E7A}" srcOrd="1" destOrd="0" parTransId="{3785AE98-647B-A240-B8FC-5E28053FA4D8}" sibTransId="{18A6C7EB-8369-4447-A854-93212BE2FB43}"/>
    <dgm:cxn modelId="{F6C3A9A2-BD7B-AB4A-B14B-EAAD72AE5F38}" srcId="{E7A6C707-0F2A-AA42-B7E6-12F6CA0ED83F}" destId="{4BC5C01E-0556-1C40-B772-3A371BE19C78}" srcOrd="0" destOrd="0" parTransId="{45B69174-B742-474C-8A58-1998D42462D1}" sibTransId="{A2AE9280-CB8B-9449-AC7B-9FC55BB2B4B1}"/>
    <dgm:cxn modelId="{4B4495B4-E529-9B41-86A1-2A38515705C2}" type="presOf" srcId="{1B87076C-24C7-B840-A55D-73C2C5B22F7A}" destId="{2C1D5314-1487-A24F-AB15-C135662659A7}" srcOrd="0" destOrd="0" presId="urn:microsoft.com/office/officeart/2005/8/layout/radial4"/>
    <dgm:cxn modelId="{F4CF85FB-E652-2645-A85E-FB0BC229491F}" type="presOf" srcId="{3785AE98-647B-A240-B8FC-5E28053FA4D8}" destId="{FA8A8A3F-EF46-E04D-AF66-2716D5CFB21E}" srcOrd="0" destOrd="0" presId="urn:microsoft.com/office/officeart/2005/8/layout/radial4"/>
    <dgm:cxn modelId="{5353EF32-B371-DA40-8709-6BCA4355FB4B}" type="presParOf" srcId="{9CAFD1FE-72A6-B04C-8937-E46BC8E988C2}" destId="{06D860ED-0EAB-C445-87E0-21C15F7F6A27}" srcOrd="0" destOrd="0" presId="urn:microsoft.com/office/officeart/2005/8/layout/radial4"/>
    <dgm:cxn modelId="{12B81943-F8F3-9941-B9CB-A96C01FF0AD8}" type="presParOf" srcId="{9CAFD1FE-72A6-B04C-8937-E46BC8E988C2}" destId="{F45E6480-A405-1B41-A04A-7782BB12AFD6}" srcOrd="1" destOrd="0" presId="urn:microsoft.com/office/officeart/2005/8/layout/radial4"/>
    <dgm:cxn modelId="{F4AF2C6A-E3B3-0349-AA99-9FEB4F14BC64}" type="presParOf" srcId="{9CAFD1FE-72A6-B04C-8937-E46BC8E988C2}" destId="{BC21F5EF-5E40-4B4F-9F49-DEDE07A85AB3}" srcOrd="2" destOrd="0" presId="urn:microsoft.com/office/officeart/2005/8/layout/radial4"/>
    <dgm:cxn modelId="{BDEB391E-F2D3-794A-B7E4-AB1BBD1814FC}" type="presParOf" srcId="{9CAFD1FE-72A6-B04C-8937-E46BC8E988C2}" destId="{FA8A8A3F-EF46-E04D-AF66-2716D5CFB21E}" srcOrd="3" destOrd="0" presId="urn:microsoft.com/office/officeart/2005/8/layout/radial4"/>
    <dgm:cxn modelId="{E1E7FB35-69D7-1D41-8EEC-2A9FB40B3C41}" type="presParOf" srcId="{9CAFD1FE-72A6-B04C-8937-E46BC8E988C2}" destId="{2DBCC46F-4DD0-D749-85BC-9BC83524FA30}" srcOrd="4" destOrd="0" presId="urn:microsoft.com/office/officeart/2005/8/layout/radial4"/>
    <dgm:cxn modelId="{C8CBF7C0-6D4C-124E-A61C-9A5A8B33D0F1}" type="presParOf" srcId="{9CAFD1FE-72A6-B04C-8937-E46BC8E988C2}" destId="{2C1D5314-1487-A24F-AB15-C135662659A7}" srcOrd="5" destOrd="0" presId="urn:microsoft.com/office/officeart/2005/8/layout/radial4"/>
    <dgm:cxn modelId="{01A17EA7-3C92-5949-863D-15DFD4DE609E}" type="presParOf" srcId="{9CAFD1FE-72A6-B04C-8937-E46BC8E988C2}" destId="{3AC501BA-7176-1944-AC83-2C711F99C4F4}" srcOrd="6" destOrd="0" presId="urn:microsoft.com/office/officeart/2005/8/layout/radial4"/>
  </dgm:cxnLst>
  <dgm:bg>
    <a:noFill/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860ED-0EAB-C445-87E0-21C15F7F6A27}">
      <dsp:nvSpPr>
        <dsp:cNvPr id="0" name=""/>
        <dsp:cNvSpPr/>
      </dsp:nvSpPr>
      <dsp:spPr>
        <a:xfrm>
          <a:off x="1004131" y="2997710"/>
          <a:ext cx="1330950" cy="513655"/>
        </a:xfrm>
        <a:prstGeom prst="ellipse">
          <a:avLst/>
        </a:prstGeom>
        <a:solidFill>
          <a:srgbClr val="FFFFFF"/>
        </a:solidFill>
        <a:ln w="57150" cap="flat" cmpd="sng" algn="ctr">
          <a:solidFill>
            <a:srgbClr val="0741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074184"/>
              </a:solidFill>
            </a:rPr>
            <a:t>Bone-Metastatic Prostate Cancer</a:t>
          </a:r>
        </a:p>
      </dsp:txBody>
      <dsp:txXfrm>
        <a:off x="1199044" y="3072933"/>
        <a:ext cx="941124" cy="363209"/>
      </dsp:txXfrm>
    </dsp:sp>
    <dsp:sp modelId="{F45E6480-A405-1B41-A04A-7782BB12AFD6}">
      <dsp:nvSpPr>
        <dsp:cNvPr id="0" name=""/>
        <dsp:cNvSpPr/>
      </dsp:nvSpPr>
      <dsp:spPr>
        <a:xfrm rot="13955727">
          <a:off x="548155" y="2364769"/>
          <a:ext cx="1112049" cy="300685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40000"/>
            <a:lumOff val="60000"/>
          </a:schemeClr>
        </a:solidFill>
        <a:ln>
          <a:solidFill>
            <a:srgbClr val="07418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1F5EF-5E40-4B4F-9F49-DEDE07A85AB3}">
      <dsp:nvSpPr>
        <dsp:cNvPr id="0" name=""/>
        <dsp:cNvSpPr/>
      </dsp:nvSpPr>
      <dsp:spPr>
        <a:xfrm>
          <a:off x="41576" y="1745762"/>
          <a:ext cx="1449705" cy="655326"/>
        </a:xfrm>
        <a:prstGeom prst="roundRect">
          <a:avLst>
            <a:gd name="adj" fmla="val 10000"/>
          </a:avLst>
        </a:prstGeom>
        <a:solidFill>
          <a:srgbClr val="FFFFFF"/>
        </a:solidFill>
        <a:ln w="57150" cap="flat" cmpd="sng" algn="ctr">
          <a:solidFill>
            <a:srgbClr val="0741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>
              <a:solidFill>
                <a:srgbClr val="074184"/>
              </a:solidFill>
            </a:rPr>
            <a:t>in silico</a:t>
          </a:r>
          <a:r>
            <a:rPr lang="en-US" sz="1200" kern="1200" dirty="0">
              <a:solidFill>
                <a:srgbClr val="074184"/>
              </a:solidFill>
            </a:rPr>
            <a:t> Mathematical Modeling</a:t>
          </a:r>
        </a:p>
      </dsp:txBody>
      <dsp:txXfrm>
        <a:off x="60770" y="1764956"/>
        <a:ext cx="1411317" cy="616938"/>
      </dsp:txXfrm>
    </dsp:sp>
    <dsp:sp modelId="{FA8A8A3F-EF46-E04D-AF66-2716D5CFB21E}">
      <dsp:nvSpPr>
        <dsp:cNvPr id="0" name=""/>
        <dsp:cNvSpPr/>
      </dsp:nvSpPr>
      <dsp:spPr>
        <a:xfrm rot="16227322">
          <a:off x="484292" y="1509978"/>
          <a:ext cx="2395970" cy="300685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40000"/>
            <a:lumOff val="60000"/>
          </a:schemeClr>
        </a:solidFill>
        <a:ln>
          <a:solidFill>
            <a:srgbClr val="07418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CC46F-4DD0-D749-85BC-9BC83524FA30}">
      <dsp:nvSpPr>
        <dsp:cNvPr id="0" name=""/>
        <dsp:cNvSpPr/>
      </dsp:nvSpPr>
      <dsp:spPr>
        <a:xfrm>
          <a:off x="966945" y="134710"/>
          <a:ext cx="1449705" cy="655326"/>
        </a:xfrm>
        <a:prstGeom prst="roundRect">
          <a:avLst>
            <a:gd name="adj" fmla="val 10000"/>
          </a:avLst>
        </a:prstGeom>
        <a:solidFill>
          <a:srgbClr val="FFFFFF"/>
        </a:solidFill>
        <a:ln w="57150" cap="flat" cmpd="sng" algn="ctr">
          <a:solidFill>
            <a:srgbClr val="0741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074184"/>
              </a:solidFill>
            </a:rPr>
            <a:t>Public Literature Search</a:t>
          </a:r>
        </a:p>
      </dsp:txBody>
      <dsp:txXfrm>
        <a:off x="986139" y="153904"/>
        <a:ext cx="1411317" cy="616938"/>
      </dsp:txXfrm>
    </dsp:sp>
    <dsp:sp modelId="{2C1D5314-1487-A24F-AB15-C135662659A7}">
      <dsp:nvSpPr>
        <dsp:cNvPr id="0" name=""/>
        <dsp:cNvSpPr/>
      </dsp:nvSpPr>
      <dsp:spPr>
        <a:xfrm rot="18411520">
          <a:off x="1674003" y="2369237"/>
          <a:ext cx="1093193" cy="300685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40000"/>
            <a:lumOff val="60000"/>
          </a:schemeClr>
        </a:solidFill>
        <a:ln>
          <a:solidFill>
            <a:srgbClr val="07418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501BA-7176-1944-AC83-2C711F99C4F4}">
      <dsp:nvSpPr>
        <dsp:cNvPr id="0" name=""/>
        <dsp:cNvSpPr/>
      </dsp:nvSpPr>
      <dsp:spPr>
        <a:xfrm>
          <a:off x="1823619" y="1754575"/>
          <a:ext cx="1449705" cy="655326"/>
        </a:xfrm>
        <a:prstGeom prst="roundRect">
          <a:avLst>
            <a:gd name="adj" fmla="val 10000"/>
          </a:avLst>
        </a:prstGeom>
        <a:solidFill>
          <a:srgbClr val="FFFFFF"/>
        </a:solidFill>
        <a:ln w="57150" cap="flat" cmpd="sng" algn="ctr">
          <a:solidFill>
            <a:srgbClr val="0741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074184"/>
              </a:solidFill>
            </a:rPr>
            <a:t>Bench-top </a:t>
          </a:r>
          <a:r>
            <a:rPr lang="en-US" sz="1100" i="1" kern="1200" dirty="0">
              <a:solidFill>
                <a:srgbClr val="074184"/>
              </a:solidFill>
            </a:rPr>
            <a:t>in vitro </a:t>
          </a:r>
          <a:r>
            <a:rPr lang="en-US" sz="1100" kern="1200" dirty="0">
              <a:solidFill>
                <a:srgbClr val="074184"/>
              </a:solidFill>
            </a:rPr>
            <a:t>and </a:t>
          </a:r>
          <a:r>
            <a:rPr lang="en-US" sz="1100" i="1" kern="1200" dirty="0">
              <a:solidFill>
                <a:srgbClr val="074184"/>
              </a:solidFill>
            </a:rPr>
            <a:t>in vivo</a:t>
          </a:r>
          <a:r>
            <a:rPr lang="en-US" sz="1100" kern="1200" dirty="0">
              <a:solidFill>
                <a:srgbClr val="074184"/>
              </a:solidFill>
            </a:rPr>
            <a:t> Experimentation</a:t>
          </a:r>
        </a:p>
      </dsp:txBody>
      <dsp:txXfrm>
        <a:off x="1842813" y="1773769"/>
        <a:ext cx="1411317" cy="616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6EAAF-D868-4B5A-B8CA-18608E8D4BCB}" type="datetimeFigureOut">
              <a:rPr lang="en-US" smtClean="0"/>
              <a:t>3/21/18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96143-6A4D-4D66-8DA0-70340AE22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60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/>
              <a:t>Agent-based model (ABM)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/>
              <a:t>Time step: one day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/>
              <a:t>Each person represented by a computational agent</a:t>
            </a:r>
          </a:p>
          <a:p>
            <a:pPr marL="1028700" lvl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/>
              <a:t>Gender</a:t>
            </a:r>
          </a:p>
          <a:p>
            <a:pPr marL="1028700" lvl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/>
              <a:t>Age</a:t>
            </a:r>
          </a:p>
          <a:p>
            <a:pPr marL="1028700" lvl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/>
              <a:t>Body mass index</a:t>
            </a:r>
          </a:p>
          <a:p>
            <a:pPr marL="1028700" lvl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/>
              <a:t>Health-to-non-healthy food preference ratio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/>
              <a:t>Virtual representations of homes, schools, food sources, and physical activity locations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5971-C729-DC46-9950-BBFCAC5C3D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02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4636-B1B4-46A2-AE42-4D025572B2E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A28F-BF06-4B92-82ED-60CE2CD56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7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4636-B1B4-46A2-AE42-4D025572B2E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A28F-BF06-4B92-82ED-60CE2CD56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4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4636-B1B4-46A2-AE42-4D025572B2E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A28F-BF06-4B92-82ED-60CE2CD56C6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3269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4636-B1B4-46A2-AE42-4D025572B2E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A28F-BF06-4B92-82ED-60CE2CD56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97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4636-B1B4-46A2-AE42-4D025572B2E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A28F-BF06-4B92-82ED-60CE2CD56C6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9275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4636-B1B4-46A2-AE42-4D025572B2E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A28F-BF06-4B92-82ED-60CE2CD56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73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4636-B1B4-46A2-AE42-4D025572B2E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A28F-BF06-4B92-82ED-60CE2CD56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74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4636-B1B4-46A2-AE42-4D025572B2E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A28F-BF06-4B92-82ED-60CE2CD56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14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615174"/>
            <a:ext cx="12192000" cy="190579"/>
          </a:xfrm>
          <a:prstGeom prst="rect">
            <a:avLst/>
          </a:prstGeom>
          <a:noFill/>
          <a:ln>
            <a:noFill/>
          </a:ln>
        </p:spPr>
        <p:txBody>
          <a:bodyPr wrap="square" lIns="82056" tIns="41028" rIns="82056" bIns="41028" rtlCol="0">
            <a:spAutoFit/>
          </a:bodyPr>
          <a:lstStyle/>
          <a:p>
            <a:pPr algn="ctr" rtl="0"/>
            <a:r>
              <a:rPr lang="en-US" sz="1050" b="0" i="0" u="none" strike="noStrike" kern="1200" baseline="3000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© 2014, Johns Hopkins University.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520" y="373276"/>
            <a:ext cx="10972800" cy="797947"/>
          </a:xfrm>
          <a:prstGeom prst="rect">
            <a:avLst/>
          </a:prstGeom>
        </p:spPr>
        <p:txBody>
          <a:bodyPr vert="horz"/>
          <a:lstStyle>
            <a:lvl1pPr algn="l">
              <a:defRPr sz="3600">
                <a:solidFill>
                  <a:srgbClr val="4F6228"/>
                </a:solidFill>
                <a:latin typeface="+mj-lt"/>
                <a:cs typeface="Times"/>
              </a:defRPr>
            </a:lvl1pPr>
          </a:lstStyle>
          <a:p>
            <a:r>
              <a:rPr lang="en-US" dirty="0"/>
              <a:t>Presentation Outline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5389" y="1382889"/>
            <a:ext cx="10992167" cy="393956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tx1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US" dirty="0"/>
              <a:t>•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ad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•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ad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•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ad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•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ad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•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ad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02076" y="1199444"/>
            <a:ext cx="11025481" cy="0"/>
          </a:xfrm>
          <a:prstGeom prst="line">
            <a:avLst/>
          </a:prstGeom>
          <a:ln w="1270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82612" y="6044011"/>
            <a:ext cx="11025481" cy="0"/>
          </a:xfrm>
          <a:prstGeom prst="line">
            <a:avLst/>
          </a:prstGeom>
          <a:ln w="127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global-obesity.logo.small.horizontal.black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0" t="27053" r="10694" b="24427"/>
          <a:stretch/>
        </p:blipFill>
        <p:spPr>
          <a:xfrm>
            <a:off x="8220172" y="6131687"/>
            <a:ext cx="3035431" cy="7409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0EE672-F973-4351-AB31-319870A5AEB4}"/>
              </a:ext>
            </a:extLst>
          </p:cNvPr>
          <p:cNvSpPr txBox="1"/>
          <p:nvPr userDrawn="1"/>
        </p:nvSpPr>
        <p:spPr>
          <a:xfrm>
            <a:off x="635389" y="6227065"/>
            <a:ext cx="4706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A52"/>
                </a:solidFill>
              </a:rPr>
              <a:t>www.globalobesity.org</a:t>
            </a:r>
          </a:p>
        </p:txBody>
      </p:sp>
    </p:spTree>
    <p:extLst>
      <p:ext uri="{BB962C8B-B14F-4D97-AF65-F5344CB8AC3E}">
        <p14:creationId xmlns:p14="http://schemas.microsoft.com/office/powerpoint/2010/main" val="3965487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0B216-060D-AF4C-9292-803BE87FA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971D0F-0313-4749-A283-5976D6DB1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836DF-6B9C-A34B-AB32-6FC095E79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43BB-333E-BA49-9471-AB074308AD97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4ACD2-DFD4-0242-98BD-ECE43A69E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615F0-1EEB-6943-B6A3-4418F574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E4191-ECED-074E-BFF2-DB9DD72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07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8CF00-D6C7-8A4D-9790-4D56BE1B6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06118-AA3B-8846-ACCC-D613351F2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24BD2-574D-7440-A62B-57362C5BF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43BB-333E-BA49-9471-AB074308AD97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5C8BD-DEED-4648-B33B-FD92DBD88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603F6-8C9F-F24C-9DA0-05255D2D8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E4191-ECED-074E-BFF2-DB9DD72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1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4636-B1B4-46A2-AE42-4D025572B2E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A28F-BF06-4B92-82ED-60CE2CD56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03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4962-FBCC-2F43-B170-DE3CE4F6E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ECAF4-5D96-314A-9A0A-6893B04F1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F2F0B-A784-0445-A37C-4B9B3F64A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43BB-333E-BA49-9471-AB074308AD97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E46F5-3654-7147-A6C8-58D424D48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DB188-F639-E34C-91F7-D6A8FAD26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E4191-ECED-074E-BFF2-DB9DD72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3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C6DFA-CB08-994C-BF5C-70DD99C2E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B55E6-BF68-0248-BC9F-7B4E7C6D3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98BC4-E3A1-FD4F-88A4-C94B2E304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228D7-8445-6344-B081-A99FAF82F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43BB-333E-BA49-9471-AB074308AD97}" type="datetimeFigureOut">
              <a:rPr lang="en-US" smtClean="0"/>
              <a:t>3/21/18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CA364-E3CF-274B-B23D-89D7121C9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B8C318-EA82-A448-BD77-126D118D7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E4191-ECED-074E-BFF2-DB9DD72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11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B45C5-0B7F-4B4B-BA22-B78587B29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DFB58-6F1D-7D4A-9BDE-AA34936F7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95DEC-3BEE-C44A-806D-B5B7D605C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A60B31-5322-8045-AE2F-78A0F5E228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61FD8-08B2-7049-9C7E-D9A3796C41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25ADA3-343E-FF43-8B16-6EB3ABDFC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43BB-333E-BA49-9471-AB074308AD97}" type="datetimeFigureOut">
              <a:rPr lang="en-US" smtClean="0"/>
              <a:t>3/21/18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3B6815-7DAF-AA48-863B-F716CFB9A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80B4F7-D43C-3B4D-8ECD-78BEDB8EF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E4191-ECED-074E-BFF2-DB9DD72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34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49291-37A9-FC47-B1A5-D64466822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E917F7-46C9-ED41-B804-EB78A3F9A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43BB-333E-BA49-9471-AB074308AD97}" type="datetimeFigureOut">
              <a:rPr lang="en-US" smtClean="0"/>
              <a:t>3/21/18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D208CB-BE3D-144E-B264-D3D4BE5FA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3A36B9-31B7-D046-BAA4-8E2AC42A7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E4191-ECED-074E-BFF2-DB9DD72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38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B2EAD6-3E59-3E4E-B3A8-BB653336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43BB-333E-BA49-9471-AB074308AD97}" type="datetimeFigureOut">
              <a:rPr lang="en-US" smtClean="0"/>
              <a:t>3/21/18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AFB814-2304-9647-B137-E4F21296B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2EF4D-156C-1D45-A52D-F38C0C399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E4191-ECED-074E-BFF2-DB9DD72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47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27F1C-65CE-E04F-A77B-AF738BB55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0080F-A692-974C-A2E5-8102B571D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3A524-AF00-A345-A311-8B53214C8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880B7D-B3F8-6348-A780-3569BC878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43BB-333E-BA49-9471-AB074308AD97}" type="datetimeFigureOut">
              <a:rPr lang="en-US" smtClean="0"/>
              <a:t>3/21/18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EFEB8-995E-FB4E-AA16-B29B5487B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6128B5-8217-824B-A0D2-76C0DB533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E4191-ECED-074E-BFF2-DB9DD72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75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F3D35-5EF4-FC47-8330-8B361D170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39A846-82CB-EB44-B222-19EA6C046F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83697A-A421-6A4A-B1D3-DE138FB93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600568-65E4-7245-929B-C3774DA36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43BB-333E-BA49-9471-AB074308AD97}" type="datetimeFigureOut">
              <a:rPr lang="en-US" smtClean="0"/>
              <a:t>3/21/18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9F1587-C7B8-904C-ACED-D9A5B775F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AE80C6-2E9F-144F-A36A-E9195C442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E4191-ECED-074E-BFF2-DB9DD72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65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5E408-D4A3-AE44-B69B-0B8468468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87B89D-9943-C54E-B7A9-1B8FDFBCE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462E9-07C0-9F45-9BC8-CD9579CC3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43BB-333E-BA49-9471-AB074308AD97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5FCC1-9694-0544-BEFA-7C1F69241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F0350-7F36-E945-BBA5-1D8437EB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E4191-ECED-074E-BFF2-DB9DD72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31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0320CA-45B2-CC46-8569-4320A6B336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3E9A3-1C5E-F545-9759-3E9DDDA7E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6AAA9-D95E-7D4E-809D-C126F0B49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43BB-333E-BA49-9471-AB074308AD97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67176-DA22-DF48-B785-987A61DF7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1CAC1-EF72-3D4B-BA30-CE9E65D81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E4191-ECED-074E-BFF2-DB9DD72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7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4636-B1B4-46A2-AE42-4D025572B2E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A28F-BF06-4B92-82ED-60CE2CD56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6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4636-B1B4-46A2-AE42-4D025572B2E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A28F-BF06-4B92-82ED-60CE2CD56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9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4636-B1B4-46A2-AE42-4D025572B2E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A28F-BF06-4B92-82ED-60CE2CD56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4636-B1B4-46A2-AE42-4D025572B2E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A28F-BF06-4B92-82ED-60CE2CD56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4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4636-B1B4-46A2-AE42-4D025572B2E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A28F-BF06-4B92-82ED-60CE2CD56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6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4636-B1B4-46A2-AE42-4D025572B2E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A28F-BF06-4B92-82ED-60CE2CD56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4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A28F-BF06-4B92-82ED-60CE2CD56C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4636-B1B4-46A2-AE42-4D025572B2E3}" type="datetimeFigureOut">
              <a:rPr lang="en-US" smtClean="0"/>
              <a:t>3/21/18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0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D4636-B1B4-46A2-AE42-4D025572B2E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4E3A28F-BF06-4B92-82ED-60CE2CD56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3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586971-8433-5045-B4E1-27B20D821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025CC-75AE-614E-AA9A-F233EF976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05CE6-42DF-5848-A1C4-D6D5538316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A43BB-333E-BA49-9471-AB074308AD97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5DC72-3AB2-B044-A624-75FDF7F503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44B6B-9D80-704B-A292-9F5DC04E6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E4191-ECED-074E-BFF2-DB9DD72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0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brucelee@jhu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500EE-2B84-47E7-A74B-2F4078005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0531" y="1306679"/>
            <a:ext cx="7766936" cy="1646302"/>
          </a:xfrm>
        </p:spPr>
        <p:txBody>
          <a:bodyPr/>
          <a:lstStyle/>
          <a:p>
            <a:r>
              <a:rPr lang="en-US" dirty="0"/>
              <a:t>Population level models for behavioral and social sciences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0A4E99-4F88-4271-857C-A4EBEB7C6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793" y="3164494"/>
            <a:ext cx="9541966" cy="2934648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i="1" dirty="0"/>
              <a:t>PI Leads: </a:t>
            </a:r>
            <a:r>
              <a:rPr lang="en-US" sz="2400" dirty="0"/>
              <a:t>David </a:t>
            </a:r>
            <a:r>
              <a:rPr lang="en-US" sz="2400" dirty="0" err="1"/>
              <a:t>Basanta</a:t>
            </a:r>
            <a:r>
              <a:rPr lang="en-US" sz="2400" dirty="0"/>
              <a:t>, PhD, Bruce Y. Lee, MD MBA, Ching-Long Lin, PhD</a:t>
            </a:r>
          </a:p>
          <a:p>
            <a:r>
              <a:rPr lang="en-US" sz="2400" i="1" dirty="0"/>
              <a:t>IMAG POCs: </a:t>
            </a:r>
            <a:r>
              <a:rPr lang="en-US" sz="2400" dirty="0"/>
              <a:t>Liz </a:t>
            </a:r>
            <a:r>
              <a:rPr lang="en-US" sz="2400" dirty="0" err="1"/>
              <a:t>Ginexi</a:t>
            </a:r>
            <a:r>
              <a:rPr lang="en-US" sz="2400" dirty="0"/>
              <a:t>, PhD, Greg </a:t>
            </a:r>
            <a:r>
              <a:rPr lang="en-US" sz="2400" dirty="0" err="1"/>
              <a:t>Bloss</a:t>
            </a:r>
            <a:r>
              <a:rPr lang="en-US" sz="2400" dirty="0"/>
              <a:t>, MA, MPP, Regina Bures, PhD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0620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27B23-1188-4F6D-B7DB-F849C6C04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F8CB9-25CE-4356-BC66-7132BEA2F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David </a:t>
            </a:r>
            <a:r>
              <a:rPr lang="en-US" sz="2000" dirty="0" err="1"/>
              <a:t>Basanta</a:t>
            </a:r>
            <a:r>
              <a:rPr lang="en-US" sz="2000" dirty="0"/>
              <a:t>, PhD: David.Basanta@moffitt.org Twitter: @</a:t>
            </a:r>
            <a:r>
              <a:rPr lang="en-US" sz="2000" dirty="0" err="1"/>
              <a:t>dbasanta</a:t>
            </a:r>
            <a:r>
              <a:rPr lang="en-US" sz="2000" dirty="0"/>
              <a:t> </a:t>
            </a:r>
          </a:p>
          <a:p>
            <a:r>
              <a:rPr lang="en-US" sz="2000" dirty="0"/>
              <a:t>Bruce Y. Lee, MD MBA: </a:t>
            </a:r>
            <a:r>
              <a:rPr lang="en-US" sz="2000" dirty="0">
                <a:hlinkClick r:id="rId2"/>
              </a:rPr>
              <a:t>brucelee@jhu.edu</a:t>
            </a:r>
            <a:r>
              <a:rPr lang="en-US" sz="2000" dirty="0"/>
              <a:t>  Twitter: @</a:t>
            </a:r>
            <a:r>
              <a:rPr lang="en-US" sz="2000" dirty="0" err="1"/>
              <a:t>bruce_y_lee</a:t>
            </a:r>
            <a:r>
              <a:rPr lang="en-US" sz="2000" dirty="0"/>
              <a:t> </a:t>
            </a:r>
          </a:p>
          <a:p>
            <a:r>
              <a:rPr lang="en-US" sz="2000" dirty="0"/>
              <a:t>Ching-Long Lin, PhD: ching-long-lin@uiowa.edu</a:t>
            </a:r>
          </a:p>
          <a:p>
            <a:r>
              <a:rPr lang="en-US" sz="2000" dirty="0"/>
              <a:t>Liz </a:t>
            </a:r>
            <a:r>
              <a:rPr lang="en-US" sz="2000" dirty="0" err="1"/>
              <a:t>Ginexi</a:t>
            </a:r>
            <a:r>
              <a:rPr lang="en-US" sz="2000" dirty="0"/>
              <a:t>, PhD: lginexi@mail.nih.gov</a:t>
            </a:r>
          </a:p>
          <a:p>
            <a:r>
              <a:rPr lang="en-US" sz="2000" dirty="0"/>
              <a:t>Greg </a:t>
            </a:r>
            <a:r>
              <a:rPr lang="en-US" sz="2000" dirty="0" err="1"/>
              <a:t>Bloss</a:t>
            </a:r>
            <a:r>
              <a:rPr lang="en-US" sz="2000" dirty="0"/>
              <a:t>, MA, MPP: gbloss@willco.niaaa.nih.gov </a:t>
            </a:r>
          </a:p>
          <a:p>
            <a:r>
              <a:rPr lang="en-US" sz="2000" dirty="0"/>
              <a:t>Regina Bures, PhD: regina.bures@nih.gov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9583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0D713-A474-4CC6-9C35-8EE42B3D9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6379"/>
            <a:ext cx="8596668" cy="1320800"/>
          </a:xfrm>
        </p:spPr>
        <p:txBody>
          <a:bodyPr/>
          <a:lstStyle/>
          <a:p>
            <a:r>
              <a:rPr lang="en-US" dirty="0"/>
              <a:t>Challenges 11-17 </a:t>
            </a:r>
            <a:endParaRPr lang="en-US" b="1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4F236-8BB7-4FB0-B522-55B4257B9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39483"/>
            <a:ext cx="8596668" cy="5718517"/>
          </a:xfrm>
        </p:spPr>
        <p:txBody>
          <a:bodyPr>
            <a:noAutofit/>
          </a:bodyPr>
          <a:lstStyle/>
          <a:p>
            <a:r>
              <a:rPr lang="en-US" sz="1600" b="1" dirty="0"/>
              <a:t>What has been accomplished in these Challenges?</a:t>
            </a:r>
            <a:endParaRPr lang="en-US" sz="1600" dirty="0"/>
          </a:p>
          <a:p>
            <a:pPr lvl="2"/>
            <a:r>
              <a:rPr lang="en-US" sz="1600" dirty="0"/>
              <a:t>What exactly are the methodologies that were developed?</a:t>
            </a:r>
          </a:p>
          <a:p>
            <a:pPr lvl="2"/>
            <a:r>
              <a:rPr lang="en-US" sz="1600" dirty="0"/>
              <a:t>Describe the newly developed methodologies for: </a:t>
            </a:r>
          </a:p>
          <a:p>
            <a:pPr lvl="3"/>
            <a:r>
              <a:rPr lang="en-US" sz="1600" dirty="0"/>
              <a:t>bridging scales</a:t>
            </a:r>
          </a:p>
          <a:p>
            <a:pPr lvl="3"/>
            <a:r>
              <a:rPr lang="en-US" sz="1600" dirty="0"/>
              <a:t>addressing sparse data</a:t>
            </a:r>
          </a:p>
          <a:p>
            <a:pPr lvl="3"/>
            <a:r>
              <a:rPr lang="en-US" sz="1600" dirty="0"/>
              <a:t>simulating across scales</a:t>
            </a:r>
          </a:p>
          <a:p>
            <a:pPr lvl="3"/>
            <a:r>
              <a:rPr lang="en-US" sz="1600" dirty="0"/>
              <a:t>addressing uncertainty quantification</a:t>
            </a:r>
          </a:p>
          <a:p>
            <a:r>
              <a:rPr lang="en-US" sz="1600" b="1" dirty="0"/>
              <a:t>How have these methodologies impacted each field?</a:t>
            </a:r>
            <a:endParaRPr lang="en-US" sz="1600" dirty="0"/>
          </a:p>
          <a:p>
            <a:pPr lvl="2"/>
            <a:r>
              <a:rPr lang="en-US" sz="1600" dirty="0"/>
              <a:t>Have they changed the questions or approaches in the field?</a:t>
            </a:r>
          </a:p>
          <a:p>
            <a:pPr lvl="2"/>
            <a:r>
              <a:rPr lang="en-US" sz="1600" dirty="0"/>
              <a:t>Have new theories resulted from this work to improve the understanding of the problems in the field?</a:t>
            </a:r>
          </a:p>
          <a:p>
            <a:r>
              <a:rPr lang="en-US" sz="1600" b="1" dirty="0"/>
              <a:t>What still needs to be done for these challenges?</a:t>
            </a:r>
            <a:endParaRPr lang="en-US" sz="1600" dirty="0"/>
          </a:p>
          <a:p>
            <a:pPr lvl="1"/>
            <a:r>
              <a:rPr lang="en-US" sz="1400" dirty="0"/>
              <a:t>Are there methods from other fields that should be applied to your field?</a:t>
            </a:r>
          </a:p>
          <a:p>
            <a:pPr lvl="1"/>
            <a:r>
              <a:rPr lang="en-US" sz="1400" dirty="0"/>
              <a:t>What further connections need to be made to address unmet needs?</a:t>
            </a:r>
          </a:p>
          <a:p>
            <a:pPr lvl="0"/>
            <a:r>
              <a:rPr lang="en-US" sz="1600" b="1" dirty="0"/>
              <a:t>What questions do you want to pose to the MSM Consortium related to these challenges?</a:t>
            </a:r>
          </a:p>
          <a:p>
            <a:endParaRPr lang="en-US" sz="1600" dirty="0"/>
          </a:p>
        </p:txBody>
      </p:sp>
      <p:sp>
        <p:nvSpPr>
          <p:cNvPr id="4" name="WordArt 24">
            <a:extLst>
              <a:ext uri="{FF2B5EF4-FFF2-40B4-BE49-F238E27FC236}">
                <a16:creationId xmlns:a16="http://schemas.microsoft.com/office/drawing/2014/main" id="{8312A43D-D8E0-4B48-9D26-D81DFA796F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0" y="6144064"/>
            <a:ext cx="1447800" cy="609600"/>
          </a:xfrm>
          <a:prstGeom prst="rect">
            <a:avLst/>
          </a:prstGeom>
        </p:spPr>
        <p:txBody>
          <a:bodyPr wrap="none" lIns="91249" tIns="45623" rIns="91249" bIns="45623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 defTabSz="912479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IMAG</a:t>
            </a:r>
          </a:p>
        </p:txBody>
      </p:sp>
    </p:spTree>
    <p:extLst>
      <p:ext uri="{BB962C8B-B14F-4D97-AF65-F5344CB8AC3E}">
        <p14:creationId xmlns:p14="http://schemas.microsoft.com/office/powerpoint/2010/main" val="746587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Reminder of Challenges 11-17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60631"/>
            <a:ext cx="9221268" cy="556629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500" dirty="0">
                <a:solidFill>
                  <a:schemeClr val="tx1"/>
                </a:solidFill>
              </a:rPr>
              <a:t>11.	</a:t>
            </a:r>
            <a:r>
              <a:rPr lang="en-US" sz="4500" b="1" dirty="0">
                <a:solidFill>
                  <a:schemeClr val="tx1"/>
                </a:solidFill>
              </a:rPr>
              <a:t>Mechanistic</a:t>
            </a:r>
            <a:r>
              <a:rPr lang="en-US" sz="4500" dirty="0">
                <a:solidFill>
                  <a:schemeClr val="tx1"/>
                </a:solidFill>
              </a:rPr>
              <a:t> multiscale models that bridge to the </a:t>
            </a:r>
            <a:r>
              <a:rPr lang="en-US" sz="4500" b="1" dirty="0">
                <a:solidFill>
                  <a:schemeClr val="tx1"/>
                </a:solidFill>
              </a:rPr>
              <a:t>population</a:t>
            </a:r>
            <a:r>
              <a:rPr lang="en-US" sz="4500" dirty="0">
                <a:solidFill>
                  <a:schemeClr val="tx1"/>
                </a:solidFill>
              </a:rPr>
              <a:t> level to capture more clinical and biological realism for the population </a:t>
            </a:r>
          </a:p>
          <a:p>
            <a:pPr marL="0" indent="0">
              <a:buNone/>
            </a:pPr>
            <a:r>
              <a:rPr lang="en-US" sz="4500" dirty="0">
                <a:solidFill>
                  <a:schemeClr val="tx1"/>
                </a:solidFill>
              </a:rPr>
              <a:t>12.	Models that generate testable hypotheses regarding the biological underpinnings of behavioral and social phenomena and processes at the individual and </a:t>
            </a:r>
            <a:r>
              <a:rPr lang="en-US" sz="4500" b="1" dirty="0">
                <a:solidFill>
                  <a:schemeClr val="tx1"/>
                </a:solidFill>
              </a:rPr>
              <a:t>population</a:t>
            </a:r>
            <a:r>
              <a:rPr lang="en-US" sz="4500" dirty="0">
                <a:solidFill>
                  <a:schemeClr val="tx1"/>
                </a:solidFill>
              </a:rPr>
              <a:t> level </a:t>
            </a:r>
          </a:p>
          <a:p>
            <a:pPr marL="0" indent="0">
              <a:buNone/>
            </a:pPr>
            <a:r>
              <a:rPr lang="en-US" sz="4500" dirty="0">
                <a:solidFill>
                  <a:schemeClr val="tx1"/>
                </a:solidFill>
              </a:rPr>
              <a:t>13.	Models that describe mechanisms through which “outside-the-skin” factors, such as behavioral stressors, social bonding, parenting behavior, etc., can lead to “inside-the-skin” changes, such as in gene expression, the microbiome, or other factors that affect health or behavior</a:t>
            </a:r>
          </a:p>
          <a:p>
            <a:pPr marL="0" indent="0">
              <a:buNone/>
            </a:pPr>
            <a:r>
              <a:rPr lang="en-US" sz="4500" dirty="0">
                <a:solidFill>
                  <a:schemeClr val="tx1"/>
                </a:solidFill>
              </a:rPr>
              <a:t>14.	Models that provide innovative characterizations of interactions between individual-level behaviors, cognition, or affective processes and group-, market-, or </a:t>
            </a:r>
            <a:r>
              <a:rPr lang="en-US" sz="4500" b="1" dirty="0">
                <a:solidFill>
                  <a:schemeClr val="tx1"/>
                </a:solidFill>
              </a:rPr>
              <a:t>population-level</a:t>
            </a:r>
            <a:r>
              <a:rPr lang="en-US" sz="4500" dirty="0">
                <a:solidFill>
                  <a:schemeClr val="tx1"/>
                </a:solidFill>
              </a:rPr>
              <a:t> outcomes </a:t>
            </a:r>
          </a:p>
          <a:p>
            <a:pPr marL="0" indent="0">
              <a:buNone/>
            </a:pPr>
            <a:r>
              <a:rPr lang="en-US" sz="4500" dirty="0">
                <a:solidFill>
                  <a:schemeClr val="tx1"/>
                </a:solidFill>
              </a:rPr>
              <a:t>15.	Models to explore underlying </a:t>
            </a:r>
            <a:r>
              <a:rPr lang="en-US" sz="4500" b="1" dirty="0">
                <a:solidFill>
                  <a:schemeClr val="tx1"/>
                </a:solidFill>
              </a:rPr>
              <a:t>mechanisms</a:t>
            </a:r>
            <a:r>
              <a:rPr lang="en-US" sz="4500" dirty="0">
                <a:solidFill>
                  <a:schemeClr val="tx1"/>
                </a:solidFill>
              </a:rPr>
              <a:t> of individual-, community-, or </a:t>
            </a:r>
            <a:r>
              <a:rPr lang="en-US" sz="4500" b="1" dirty="0">
                <a:solidFill>
                  <a:schemeClr val="tx1"/>
                </a:solidFill>
              </a:rPr>
              <a:t>population-level</a:t>
            </a:r>
            <a:r>
              <a:rPr lang="en-US" sz="4500" dirty="0">
                <a:solidFill>
                  <a:schemeClr val="tx1"/>
                </a:solidFill>
              </a:rPr>
              <a:t> preventive or therapeutic interventions</a:t>
            </a:r>
          </a:p>
          <a:p>
            <a:pPr marL="0" indent="0">
              <a:buNone/>
            </a:pPr>
            <a:r>
              <a:rPr lang="en-US" sz="4500" dirty="0">
                <a:solidFill>
                  <a:schemeClr val="tx1"/>
                </a:solidFill>
              </a:rPr>
              <a:t>16.	Novel computational modeling approaches for big data that account for simultaneous sources of data on multiple scales; from biological and physiological measures, to social and psychological variables, and to environmental or contextual or societal level factors</a:t>
            </a:r>
          </a:p>
          <a:p>
            <a:pPr marL="0" indent="0">
              <a:buNone/>
            </a:pPr>
            <a:r>
              <a:rPr lang="en-US" sz="4500" dirty="0">
                <a:solidFill>
                  <a:schemeClr val="tx1"/>
                </a:solidFill>
              </a:rPr>
              <a:t>17.	Multiscale models that characterize the implications of individual-level risks for collective outcomes, or the implications of systemic risks for individual behaviors and outcomes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040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35" y="146992"/>
            <a:ext cx="8924469" cy="1001889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Virtual Population Obesity Prevention (VPOP) Labs: “SimCity” for obesity prevention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3D452E-E520-4374-8655-929A1D536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97" y="3087708"/>
            <a:ext cx="5434757" cy="27408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112300-A0DC-4420-86C7-EB3091415C69}"/>
              </a:ext>
            </a:extLst>
          </p:cNvPr>
          <p:cNvCxnSpPr/>
          <p:nvPr/>
        </p:nvCxnSpPr>
        <p:spPr>
          <a:xfrm flipV="1">
            <a:off x="3697142" y="1461919"/>
            <a:ext cx="341746" cy="33290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0FF4F4-1423-4A68-BB7B-64DAECC8A2A1}"/>
              </a:ext>
            </a:extLst>
          </p:cNvPr>
          <p:cNvCxnSpPr/>
          <p:nvPr/>
        </p:nvCxnSpPr>
        <p:spPr>
          <a:xfrm flipV="1">
            <a:off x="3954448" y="2447106"/>
            <a:ext cx="772721" cy="27245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D2B5AE2-73EB-4AF2-B0FF-37A42BBC342A}"/>
              </a:ext>
            </a:extLst>
          </p:cNvPr>
          <p:cNvSpPr/>
          <p:nvPr/>
        </p:nvSpPr>
        <p:spPr>
          <a:xfrm>
            <a:off x="3714898" y="4790944"/>
            <a:ext cx="257306" cy="380722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7B4187-1B73-4071-9647-CC1426AA3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888" y="1461919"/>
            <a:ext cx="688281" cy="985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BE02E4-2D39-4078-ADCF-3E11F82F5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947" y="1234934"/>
            <a:ext cx="2317521" cy="15324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5D793A-B904-4684-B625-193120B9DE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62" y="1284986"/>
            <a:ext cx="2117576" cy="13066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56250E-C309-4E66-B490-F2DDF6AE08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1244" y="722153"/>
            <a:ext cx="2585527" cy="1724953"/>
          </a:xfrm>
          <a:prstGeom prst="rect">
            <a:avLst/>
          </a:prstGeom>
        </p:spPr>
      </p:pic>
      <p:pic>
        <p:nvPicPr>
          <p:cNvPr id="6" name="Picture 5" descr="Screen Shot 2015-06-24 at 12.24.42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0333" y="2001170"/>
            <a:ext cx="4913691" cy="3872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147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AB95F-0C19-9945-9CEE-1FC6E7B29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7" y="1527243"/>
            <a:ext cx="11361906" cy="52432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Hypothesis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dirty="0"/>
              <a:t>There exist sub-populations with homogeneous lung structural and functional characters (viz. clusters) among healthy, asthma and COPD populations. </a:t>
            </a:r>
          </a:p>
          <a:p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Done</a:t>
            </a:r>
            <a:r>
              <a:rPr lang="en-US" dirty="0"/>
              <a:t>) We developed a </a:t>
            </a:r>
            <a:r>
              <a:rPr lang="en-US" u="sng" dirty="0"/>
              <a:t>Multiscale Imaging-based Cluster Analysis </a:t>
            </a:r>
            <a:r>
              <a:rPr lang="en-US" dirty="0"/>
              <a:t>(</a:t>
            </a:r>
            <a:r>
              <a:rPr lang="en-US" b="1" dirty="0">
                <a:solidFill>
                  <a:srgbClr val="003FF4"/>
                </a:solidFill>
              </a:rPr>
              <a:t>MICA</a:t>
            </a:r>
            <a:r>
              <a:rPr lang="en-US" dirty="0"/>
              <a:t>) for clustering healthy, asthma and COPD populations. The three major challenges that we have overcome to utilize large data sets acquired by NIH-funded multi-center trials: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/>
              <a:t>inter-subject variability (due to, for example, gender, age and height),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/>
              <a:t>inter-site variability (due to scanner and imaging protocol differences), and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/>
              <a:t>definition of novel quantitative CT (QCT) imaging-based metrics at </a:t>
            </a:r>
            <a:r>
              <a:rPr lang="en-US" sz="2600" dirty="0">
                <a:solidFill>
                  <a:srgbClr val="003FF4"/>
                </a:solidFill>
              </a:rPr>
              <a:t>multiple scales </a:t>
            </a:r>
            <a:r>
              <a:rPr lang="en-US" sz="2600" dirty="0"/>
              <a:t>(due to </a:t>
            </a:r>
            <a:r>
              <a:rPr lang="en-US" sz="2600" dirty="0">
                <a:solidFill>
                  <a:srgbClr val="003FF4"/>
                </a:solidFill>
              </a:rPr>
              <a:t>alterations at different disease stages</a:t>
            </a:r>
            <a:r>
              <a:rPr lang="en-US" sz="2600" dirty="0"/>
              <a:t>) needed for machine learning. </a:t>
            </a:r>
          </a:p>
          <a:p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Impact</a:t>
            </a:r>
            <a:r>
              <a:rPr lang="en-US" dirty="0"/>
              <a:t>) Cluster membership allows bridging </a:t>
            </a:r>
            <a:r>
              <a:rPr lang="en-US" dirty="0">
                <a:solidFill>
                  <a:srgbClr val="003FF4"/>
                </a:solidFill>
              </a:rPr>
              <a:t>individual and population scales </a:t>
            </a:r>
            <a:r>
              <a:rPr lang="en-US" dirty="0"/>
              <a:t>toward precision medicine.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D3D29DD-823B-0047-860A-4CBC8F576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38" y="384579"/>
            <a:ext cx="11488366" cy="996750"/>
          </a:xfrm>
        </p:spPr>
        <p:txBody>
          <a:bodyPr>
            <a:noAutofit/>
          </a:bodyPr>
          <a:lstStyle/>
          <a:p>
            <a:r>
              <a:rPr lang="en-US" sz="3200" b="1" dirty="0"/>
              <a:t>An integrative statistics-guided image-based multi-scale lung model</a:t>
            </a:r>
            <a:br>
              <a:rPr lang="en-US" sz="3200" dirty="0"/>
            </a:br>
            <a:r>
              <a:rPr lang="en-US" sz="3200" dirty="0"/>
              <a:t>Ching-Long Lin, University of Iowa, NIH U01 HL114494 </a:t>
            </a:r>
          </a:p>
        </p:txBody>
      </p:sp>
    </p:spTree>
    <p:extLst>
      <p:ext uri="{BB962C8B-B14F-4D97-AF65-F5344CB8AC3E}">
        <p14:creationId xmlns:p14="http://schemas.microsoft.com/office/powerpoint/2010/main" val="3871939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54F34-8664-0242-A49D-2A6B1D794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01" y="26807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Multiscale Modeling of Bone Environment in Metastatic Prostate Cancer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5D35DE-3411-204E-8979-329562D5F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826" y="1674156"/>
            <a:ext cx="2832634" cy="282369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93026B8-4D07-AA45-8C91-127E40D48DC7}"/>
              </a:ext>
            </a:extLst>
          </p:cNvPr>
          <p:cNvGrpSpPr/>
          <p:nvPr/>
        </p:nvGrpSpPr>
        <p:grpSpPr>
          <a:xfrm>
            <a:off x="821827" y="1790093"/>
            <a:ext cx="4389151" cy="2781907"/>
            <a:chOff x="956949" y="11948810"/>
            <a:chExt cx="7897679" cy="4748909"/>
          </a:xfrm>
        </p:grpSpPr>
        <p:sp>
          <p:nvSpPr>
            <p:cNvPr id="6" name="Rectangle 293">
              <a:extLst>
                <a:ext uri="{FF2B5EF4-FFF2-40B4-BE49-F238E27FC236}">
                  <a16:creationId xmlns:a16="http://schemas.microsoft.com/office/drawing/2014/main" id="{AEECCDC0-82F7-574F-820B-4DCA064EC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718" y="15590452"/>
              <a:ext cx="7777707" cy="1107267"/>
            </a:xfrm>
            <a:prstGeom prst="rect">
              <a:avLst/>
            </a:prstGeom>
            <a:gradFill rotWithShape="1">
              <a:gsLst>
                <a:gs pos="0">
                  <a:srgbClr val="979774"/>
                </a:gs>
                <a:gs pos="50000">
                  <a:srgbClr val="DADAA8"/>
                </a:gs>
                <a:gs pos="100000">
                  <a:srgbClr val="FFFFC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en-US" sz="800" b="1">
                <a:latin typeface="Arial" charset="0"/>
                <a:cs typeface="Arial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56CC92-91E7-2744-9F00-359EE6013242}"/>
                </a:ext>
              </a:extLst>
            </p:cNvPr>
            <p:cNvSpPr txBox="1"/>
            <p:nvPr/>
          </p:nvSpPr>
          <p:spPr bwMode="auto">
            <a:xfrm>
              <a:off x="3697434" y="14180033"/>
              <a:ext cx="1730581" cy="3252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 b="1" kern="0" dirty="0" err="1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Osteoclastogenesis</a:t>
              </a:r>
              <a:endParaRPr lang="en-US" sz="800" b="1" kern="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grpSp>
          <p:nvGrpSpPr>
            <p:cNvPr id="8" name="Group 67">
              <a:extLst>
                <a:ext uri="{FF2B5EF4-FFF2-40B4-BE49-F238E27FC236}">
                  <a16:creationId xmlns:a16="http://schemas.microsoft.com/office/drawing/2014/main" id="{B3F2A524-1A0B-8247-811E-6DBE5CF0AF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97404" y="12386121"/>
              <a:ext cx="1379157" cy="1788940"/>
              <a:chOff x="331541" y="2590800"/>
              <a:chExt cx="2183059" cy="1969783"/>
            </a:xfrm>
            <a:solidFill>
              <a:schemeClr val="accent4"/>
            </a:solidFill>
          </p:grpSpPr>
          <p:grpSp>
            <p:nvGrpSpPr>
              <p:cNvPr id="94" name="Group 56">
                <a:extLst>
                  <a:ext uri="{FF2B5EF4-FFF2-40B4-BE49-F238E27FC236}">
                    <a16:creationId xmlns:a16="http://schemas.microsoft.com/office/drawing/2014/main" id="{E9F829EB-0BF6-8E4D-9999-86044DD1ED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2366" y="3048001"/>
                <a:ext cx="1066863" cy="914400"/>
                <a:chOff x="762366" y="3048001"/>
                <a:chExt cx="1066863" cy="914400"/>
              </a:xfrm>
              <a:grpFill/>
            </p:grpSpPr>
            <p:sp>
              <p:nvSpPr>
                <p:cNvPr id="104" name="Freeform 103">
                  <a:extLst>
                    <a:ext uri="{FF2B5EF4-FFF2-40B4-BE49-F238E27FC236}">
                      <a16:creationId xmlns:a16="http://schemas.microsoft.com/office/drawing/2014/main" id="{8B39674A-7D86-B248-8109-46C06E0E6ADF}"/>
                    </a:ext>
                  </a:extLst>
                </p:cNvPr>
                <p:cNvSpPr/>
                <p:nvPr/>
              </p:nvSpPr>
              <p:spPr>
                <a:xfrm>
                  <a:off x="762366" y="3048001"/>
                  <a:ext cx="1066863" cy="914400"/>
                </a:xfrm>
                <a:custGeom>
                  <a:avLst/>
                  <a:gdLst>
                    <a:gd name="connsiteX0" fmla="*/ 2004256 w 2742292"/>
                    <a:gd name="connsiteY0" fmla="*/ 276225 h 2524125"/>
                    <a:gd name="connsiteX1" fmla="*/ 2004256 w 2742292"/>
                    <a:gd name="connsiteY1" fmla="*/ 276225 h 2524125"/>
                    <a:gd name="connsiteX2" fmla="*/ 2089981 w 2742292"/>
                    <a:gd name="connsiteY2" fmla="*/ 285750 h 2524125"/>
                    <a:gd name="connsiteX3" fmla="*/ 2118556 w 2742292"/>
                    <a:gd name="connsiteY3" fmla="*/ 295275 h 2524125"/>
                    <a:gd name="connsiteX4" fmla="*/ 2337631 w 2742292"/>
                    <a:gd name="connsiteY4" fmla="*/ 276225 h 2524125"/>
                    <a:gd name="connsiteX5" fmla="*/ 2375731 w 2742292"/>
                    <a:gd name="connsiteY5" fmla="*/ 266700 h 2524125"/>
                    <a:gd name="connsiteX6" fmla="*/ 2404306 w 2742292"/>
                    <a:gd name="connsiteY6" fmla="*/ 257175 h 2524125"/>
                    <a:gd name="connsiteX7" fmla="*/ 2480506 w 2742292"/>
                    <a:gd name="connsiteY7" fmla="*/ 247650 h 2524125"/>
                    <a:gd name="connsiteX8" fmla="*/ 2585281 w 2742292"/>
                    <a:gd name="connsiteY8" fmla="*/ 228600 h 2524125"/>
                    <a:gd name="connsiteX9" fmla="*/ 2699581 w 2742292"/>
                    <a:gd name="connsiteY9" fmla="*/ 238125 h 2524125"/>
                    <a:gd name="connsiteX10" fmla="*/ 2728156 w 2742292"/>
                    <a:gd name="connsiteY10" fmla="*/ 266700 h 2524125"/>
                    <a:gd name="connsiteX11" fmla="*/ 2680531 w 2742292"/>
                    <a:gd name="connsiteY11" fmla="*/ 485775 h 2524125"/>
                    <a:gd name="connsiteX12" fmla="*/ 2651956 w 2742292"/>
                    <a:gd name="connsiteY12" fmla="*/ 504825 h 2524125"/>
                    <a:gd name="connsiteX13" fmla="*/ 2613856 w 2742292"/>
                    <a:gd name="connsiteY13" fmla="*/ 552450 h 2524125"/>
                    <a:gd name="connsiteX14" fmla="*/ 2604331 w 2742292"/>
                    <a:gd name="connsiteY14" fmla="*/ 581025 h 2524125"/>
                    <a:gd name="connsiteX15" fmla="*/ 2585281 w 2742292"/>
                    <a:gd name="connsiteY15" fmla="*/ 609600 h 2524125"/>
                    <a:gd name="connsiteX16" fmla="*/ 2566231 w 2742292"/>
                    <a:gd name="connsiteY16" fmla="*/ 762000 h 2524125"/>
                    <a:gd name="connsiteX17" fmla="*/ 2385256 w 2742292"/>
                    <a:gd name="connsiteY17" fmla="*/ 1933575 h 2524125"/>
                    <a:gd name="connsiteX18" fmla="*/ 2509081 w 2742292"/>
                    <a:gd name="connsiteY18" fmla="*/ 2324100 h 2524125"/>
                    <a:gd name="connsiteX19" fmla="*/ 2509081 w 2742292"/>
                    <a:gd name="connsiteY19" fmla="*/ 2371725 h 2524125"/>
                    <a:gd name="connsiteX20" fmla="*/ 2518606 w 2742292"/>
                    <a:gd name="connsiteY20" fmla="*/ 2486025 h 2524125"/>
                    <a:gd name="connsiteX21" fmla="*/ 2499556 w 2742292"/>
                    <a:gd name="connsiteY21" fmla="*/ 2514600 h 2524125"/>
                    <a:gd name="connsiteX22" fmla="*/ 2451931 w 2742292"/>
                    <a:gd name="connsiteY22" fmla="*/ 2524125 h 2524125"/>
                    <a:gd name="connsiteX23" fmla="*/ 2309056 w 2742292"/>
                    <a:gd name="connsiteY23" fmla="*/ 2514600 h 2524125"/>
                    <a:gd name="connsiteX24" fmla="*/ 2251906 w 2742292"/>
                    <a:gd name="connsiteY24" fmla="*/ 2486025 h 2524125"/>
                    <a:gd name="connsiteX25" fmla="*/ 2223331 w 2742292"/>
                    <a:gd name="connsiteY25" fmla="*/ 2476500 h 2524125"/>
                    <a:gd name="connsiteX26" fmla="*/ 2204281 w 2742292"/>
                    <a:gd name="connsiteY26" fmla="*/ 2447925 h 2524125"/>
                    <a:gd name="connsiteX27" fmla="*/ 2175706 w 2742292"/>
                    <a:gd name="connsiteY27" fmla="*/ 2428875 h 2524125"/>
                    <a:gd name="connsiteX28" fmla="*/ 2137606 w 2742292"/>
                    <a:gd name="connsiteY28" fmla="*/ 2381250 h 2524125"/>
                    <a:gd name="connsiteX29" fmla="*/ 2128081 w 2742292"/>
                    <a:gd name="connsiteY29" fmla="*/ 2352675 h 2524125"/>
                    <a:gd name="connsiteX30" fmla="*/ 2013781 w 2742292"/>
                    <a:gd name="connsiteY30" fmla="*/ 2295525 h 2524125"/>
                    <a:gd name="connsiteX31" fmla="*/ 1956631 w 2742292"/>
                    <a:gd name="connsiteY31" fmla="*/ 2276475 h 2524125"/>
                    <a:gd name="connsiteX32" fmla="*/ 1928056 w 2742292"/>
                    <a:gd name="connsiteY32" fmla="*/ 2266950 h 2524125"/>
                    <a:gd name="connsiteX33" fmla="*/ 1851856 w 2742292"/>
                    <a:gd name="connsiteY33" fmla="*/ 2276475 h 2524125"/>
                    <a:gd name="connsiteX34" fmla="*/ 1766131 w 2742292"/>
                    <a:gd name="connsiteY34" fmla="*/ 2238375 h 2524125"/>
                    <a:gd name="connsiteX35" fmla="*/ 1737556 w 2742292"/>
                    <a:gd name="connsiteY35" fmla="*/ 2228850 h 2524125"/>
                    <a:gd name="connsiteX36" fmla="*/ 1689931 w 2742292"/>
                    <a:gd name="connsiteY36" fmla="*/ 2238375 h 2524125"/>
                    <a:gd name="connsiteX37" fmla="*/ 1575631 w 2742292"/>
                    <a:gd name="connsiteY37" fmla="*/ 2295525 h 2524125"/>
                    <a:gd name="connsiteX38" fmla="*/ 1204156 w 2742292"/>
                    <a:gd name="connsiteY38" fmla="*/ 2314575 h 2524125"/>
                    <a:gd name="connsiteX39" fmla="*/ 1156531 w 2742292"/>
                    <a:gd name="connsiteY39" fmla="*/ 2324100 h 2524125"/>
                    <a:gd name="connsiteX40" fmla="*/ 1070806 w 2742292"/>
                    <a:gd name="connsiteY40" fmla="*/ 2333625 h 2524125"/>
                    <a:gd name="connsiteX41" fmla="*/ 1042231 w 2742292"/>
                    <a:gd name="connsiteY41" fmla="*/ 2343150 h 2524125"/>
                    <a:gd name="connsiteX42" fmla="*/ 975556 w 2742292"/>
                    <a:gd name="connsiteY42" fmla="*/ 2352675 h 2524125"/>
                    <a:gd name="connsiteX43" fmla="*/ 804106 w 2742292"/>
                    <a:gd name="connsiteY43" fmla="*/ 2343150 h 2524125"/>
                    <a:gd name="connsiteX44" fmla="*/ 766006 w 2742292"/>
                    <a:gd name="connsiteY44" fmla="*/ 2324100 h 2524125"/>
                    <a:gd name="connsiteX45" fmla="*/ 708856 w 2742292"/>
                    <a:gd name="connsiteY45" fmla="*/ 2295525 h 2524125"/>
                    <a:gd name="connsiteX46" fmla="*/ 661231 w 2742292"/>
                    <a:gd name="connsiteY46" fmla="*/ 2228850 h 2524125"/>
                    <a:gd name="connsiteX47" fmla="*/ 651706 w 2742292"/>
                    <a:gd name="connsiteY47" fmla="*/ 2200275 h 2524125"/>
                    <a:gd name="connsiteX48" fmla="*/ 651706 w 2742292"/>
                    <a:gd name="connsiteY48" fmla="*/ 1809750 h 2524125"/>
                    <a:gd name="connsiteX49" fmla="*/ 632656 w 2742292"/>
                    <a:gd name="connsiteY49" fmla="*/ 1752600 h 2524125"/>
                    <a:gd name="connsiteX50" fmla="*/ 594556 w 2742292"/>
                    <a:gd name="connsiteY50" fmla="*/ 1704975 h 2524125"/>
                    <a:gd name="connsiteX51" fmla="*/ 280231 w 2742292"/>
                    <a:gd name="connsiteY51" fmla="*/ 1666875 h 2524125"/>
                    <a:gd name="connsiteX52" fmla="*/ 242131 w 2742292"/>
                    <a:gd name="connsiteY52" fmla="*/ 1657350 h 2524125"/>
                    <a:gd name="connsiteX53" fmla="*/ 137356 w 2742292"/>
                    <a:gd name="connsiteY53" fmla="*/ 1647825 h 2524125"/>
                    <a:gd name="connsiteX54" fmla="*/ 99256 w 2742292"/>
                    <a:gd name="connsiteY54" fmla="*/ 1638300 h 2524125"/>
                    <a:gd name="connsiteX55" fmla="*/ 42106 w 2742292"/>
                    <a:gd name="connsiteY55" fmla="*/ 1600200 h 2524125"/>
                    <a:gd name="connsiteX56" fmla="*/ 13531 w 2742292"/>
                    <a:gd name="connsiteY56" fmla="*/ 1495425 h 2524125"/>
                    <a:gd name="connsiteX57" fmla="*/ 23056 w 2742292"/>
                    <a:gd name="connsiteY57" fmla="*/ 1352550 h 2524125"/>
                    <a:gd name="connsiteX58" fmla="*/ 32581 w 2742292"/>
                    <a:gd name="connsiteY58" fmla="*/ 1314450 h 2524125"/>
                    <a:gd name="connsiteX59" fmla="*/ 42106 w 2742292"/>
                    <a:gd name="connsiteY59" fmla="*/ 1266825 h 2524125"/>
                    <a:gd name="connsiteX60" fmla="*/ 61156 w 2742292"/>
                    <a:gd name="connsiteY60" fmla="*/ 1209675 h 2524125"/>
                    <a:gd name="connsiteX61" fmla="*/ 118306 w 2742292"/>
                    <a:gd name="connsiteY61" fmla="*/ 1181100 h 2524125"/>
                    <a:gd name="connsiteX62" fmla="*/ 175456 w 2742292"/>
                    <a:gd name="connsiteY62" fmla="*/ 1143000 h 2524125"/>
                    <a:gd name="connsiteX63" fmla="*/ 204031 w 2742292"/>
                    <a:gd name="connsiteY63" fmla="*/ 1133475 h 2524125"/>
                    <a:gd name="connsiteX64" fmla="*/ 261181 w 2742292"/>
                    <a:gd name="connsiteY64" fmla="*/ 1095375 h 2524125"/>
                    <a:gd name="connsiteX65" fmla="*/ 318331 w 2742292"/>
                    <a:gd name="connsiteY65" fmla="*/ 1047750 h 2524125"/>
                    <a:gd name="connsiteX66" fmla="*/ 375481 w 2742292"/>
                    <a:gd name="connsiteY66" fmla="*/ 1019175 h 2524125"/>
                    <a:gd name="connsiteX67" fmla="*/ 432631 w 2742292"/>
                    <a:gd name="connsiteY67" fmla="*/ 962025 h 2524125"/>
                    <a:gd name="connsiteX68" fmla="*/ 451681 w 2742292"/>
                    <a:gd name="connsiteY68" fmla="*/ 933450 h 2524125"/>
                    <a:gd name="connsiteX69" fmla="*/ 480256 w 2742292"/>
                    <a:gd name="connsiteY69" fmla="*/ 923925 h 2524125"/>
                    <a:gd name="connsiteX70" fmla="*/ 537406 w 2742292"/>
                    <a:gd name="connsiteY70" fmla="*/ 838200 h 2524125"/>
                    <a:gd name="connsiteX71" fmla="*/ 556456 w 2742292"/>
                    <a:gd name="connsiteY71" fmla="*/ 809625 h 2524125"/>
                    <a:gd name="connsiteX72" fmla="*/ 585031 w 2742292"/>
                    <a:gd name="connsiteY72" fmla="*/ 790575 h 2524125"/>
                    <a:gd name="connsiteX73" fmla="*/ 623131 w 2742292"/>
                    <a:gd name="connsiteY73" fmla="*/ 752475 h 2524125"/>
                    <a:gd name="connsiteX74" fmla="*/ 632656 w 2742292"/>
                    <a:gd name="connsiteY74" fmla="*/ 723900 h 2524125"/>
                    <a:gd name="connsiteX75" fmla="*/ 670756 w 2742292"/>
                    <a:gd name="connsiteY75" fmla="*/ 666750 h 2524125"/>
                    <a:gd name="connsiteX76" fmla="*/ 689806 w 2742292"/>
                    <a:gd name="connsiteY76" fmla="*/ 638175 h 2524125"/>
                    <a:gd name="connsiteX77" fmla="*/ 718381 w 2742292"/>
                    <a:gd name="connsiteY77" fmla="*/ 619125 h 2524125"/>
                    <a:gd name="connsiteX78" fmla="*/ 746956 w 2742292"/>
                    <a:gd name="connsiteY78" fmla="*/ 561975 h 2524125"/>
                    <a:gd name="connsiteX79" fmla="*/ 775531 w 2742292"/>
                    <a:gd name="connsiteY79" fmla="*/ 542925 h 2524125"/>
                    <a:gd name="connsiteX80" fmla="*/ 794581 w 2742292"/>
                    <a:gd name="connsiteY80" fmla="*/ 514350 h 2524125"/>
                    <a:gd name="connsiteX81" fmla="*/ 823156 w 2742292"/>
                    <a:gd name="connsiteY81" fmla="*/ 485775 h 2524125"/>
                    <a:gd name="connsiteX82" fmla="*/ 794581 w 2742292"/>
                    <a:gd name="connsiteY82" fmla="*/ 238125 h 2524125"/>
                    <a:gd name="connsiteX83" fmla="*/ 785056 w 2742292"/>
                    <a:gd name="connsiteY83" fmla="*/ 209550 h 2524125"/>
                    <a:gd name="connsiteX84" fmla="*/ 785056 w 2742292"/>
                    <a:gd name="connsiteY84" fmla="*/ 28575 h 2524125"/>
                    <a:gd name="connsiteX85" fmla="*/ 842206 w 2742292"/>
                    <a:gd name="connsiteY85" fmla="*/ 9525 h 2524125"/>
                    <a:gd name="connsiteX86" fmla="*/ 870781 w 2742292"/>
                    <a:gd name="connsiteY86" fmla="*/ 0 h 2524125"/>
                    <a:gd name="connsiteX87" fmla="*/ 994606 w 2742292"/>
                    <a:gd name="connsiteY87" fmla="*/ 19050 h 2524125"/>
                    <a:gd name="connsiteX88" fmla="*/ 1023181 w 2742292"/>
                    <a:gd name="connsiteY88" fmla="*/ 38100 h 2524125"/>
                    <a:gd name="connsiteX89" fmla="*/ 1061281 w 2742292"/>
                    <a:gd name="connsiteY89" fmla="*/ 57150 h 2524125"/>
                    <a:gd name="connsiteX90" fmla="*/ 1089856 w 2742292"/>
                    <a:gd name="connsiteY90" fmla="*/ 85725 h 2524125"/>
                    <a:gd name="connsiteX91" fmla="*/ 1108906 w 2742292"/>
                    <a:gd name="connsiteY91" fmla="*/ 114300 h 2524125"/>
                    <a:gd name="connsiteX92" fmla="*/ 1137481 w 2742292"/>
                    <a:gd name="connsiteY92" fmla="*/ 123825 h 2524125"/>
                    <a:gd name="connsiteX93" fmla="*/ 1194631 w 2742292"/>
                    <a:gd name="connsiteY93" fmla="*/ 161925 h 2524125"/>
                    <a:gd name="connsiteX94" fmla="*/ 1223206 w 2742292"/>
                    <a:gd name="connsiteY94" fmla="*/ 180975 h 2524125"/>
                    <a:gd name="connsiteX95" fmla="*/ 1280356 w 2742292"/>
                    <a:gd name="connsiteY95" fmla="*/ 190500 h 2524125"/>
                    <a:gd name="connsiteX96" fmla="*/ 1347031 w 2742292"/>
                    <a:gd name="connsiteY96" fmla="*/ 200025 h 2524125"/>
                    <a:gd name="connsiteX97" fmla="*/ 1394656 w 2742292"/>
                    <a:gd name="connsiteY97" fmla="*/ 209550 h 2524125"/>
                    <a:gd name="connsiteX98" fmla="*/ 1499431 w 2742292"/>
                    <a:gd name="connsiteY98" fmla="*/ 219075 h 2524125"/>
                    <a:gd name="connsiteX99" fmla="*/ 1651831 w 2742292"/>
                    <a:gd name="connsiteY99" fmla="*/ 219075 h 2524125"/>
                    <a:gd name="connsiteX100" fmla="*/ 1689931 w 2742292"/>
                    <a:gd name="connsiteY100" fmla="*/ 209550 h 2524125"/>
                    <a:gd name="connsiteX101" fmla="*/ 1747081 w 2742292"/>
                    <a:gd name="connsiteY101" fmla="*/ 190500 h 2524125"/>
                    <a:gd name="connsiteX102" fmla="*/ 1823281 w 2742292"/>
                    <a:gd name="connsiteY102" fmla="*/ 180975 h 2524125"/>
                    <a:gd name="connsiteX103" fmla="*/ 1966156 w 2742292"/>
                    <a:gd name="connsiteY103" fmla="*/ 190500 h 2524125"/>
                    <a:gd name="connsiteX104" fmla="*/ 2004256 w 2742292"/>
                    <a:gd name="connsiteY104" fmla="*/ 247650 h 2524125"/>
                    <a:gd name="connsiteX105" fmla="*/ 2004256 w 2742292"/>
                    <a:gd name="connsiteY105" fmla="*/ 276225 h 2524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2742292" h="2524125">
                      <a:moveTo>
                        <a:pt x="2004256" y="276225"/>
                      </a:moveTo>
                      <a:lnTo>
                        <a:pt x="2004256" y="276225"/>
                      </a:lnTo>
                      <a:cubicBezTo>
                        <a:pt x="2032831" y="279400"/>
                        <a:pt x="2061621" y="281023"/>
                        <a:pt x="2089981" y="285750"/>
                      </a:cubicBezTo>
                      <a:cubicBezTo>
                        <a:pt x="2099885" y="287401"/>
                        <a:pt x="2108516" y="295275"/>
                        <a:pt x="2118556" y="295275"/>
                      </a:cubicBezTo>
                      <a:cubicBezTo>
                        <a:pt x="2176423" y="295275"/>
                        <a:pt x="2274817" y="283204"/>
                        <a:pt x="2337631" y="276225"/>
                      </a:cubicBezTo>
                      <a:cubicBezTo>
                        <a:pt x="2350331" y="273050"/>
                        <a:pt x="2363144" y="270296"/>
                        <a:pt x="2375731" y="266700"/>
                      </a:cubicBezTo>
                      <a:cubicBezTo>
                        <a:pt x="2385385" y="263942"/>
                        <a:pt x="2394428" y="258971"/>
                        <a:pt x="2404306" y="257175"/>
                      </a:cubicBezTo>
                      <a:cubicBezTo>
                        <a:pt x="2429491" y="252596"/>
                        <a:pt x="2455166" y="251270"/>
                        <a:pt x="2480506" y="247650"/>
                      </a:cubicBezTo>
                      <a:cubicBezTo>
                        <a:pt x="2523159" y="241557"/>
                        <a:pt x="2544257" y="236805"/>
                        <a:pt x="2585281" y="228600"/>
                      </a:cubicBezTo>
                      <a:cubicBezTo>
                        <a:pt x="2623381" y="231775"/>
                        <a:pt x="2662640" y="228274"/>
                        <a:pt x="2699581" y="238125"/>
                      </a:cubicBezTo>
                      <a:cubicBezTo>
                        <a:pt x="2712597" y="241596"/>
                        <a:pt x="2726816" y="253296"/>
                        <a:pt x="2728156" y="266700"/>
                      </a:cubicBezTo>
                      <a:cubicBezTo>
                        <a:pt x="2732237" y="307512"/>
                        <a:pt x="2742292" y="444601"/>
                        <a:pt x="2680531" y="485775"/>
                      </a:cubicBezTo>
                      <a:lnTo>
                        <a:pt x="2651956" y="504825"/>
                      </a:lnTo>
                      <a:cubicBezTo>
                        <a:pt x="2628015" y="576649"/>
                        <a:pt x="2663095" y="490902"/>
                        <a:pt x="2613856" y="552450"/>
                      </a:cubicBezTo>
                      <a:cubicBezTo>
                        <a:pt x="2607584" y="560290"/>
                        <a:pt x="2608821" y="572045"/>
                        <a:pt x="2604331" y="581025"/>
                      </a:cubicBezTo>
                      <a:cubicBezTo>
                        <a:pt x="2599211" y="591264"/>
                        <a:pt x="2589930" y="599139"/>
                        <a:pt x="2585281" y="609600"/>
                      </a:cubicBezTo>
                      <a:cubicBezTo>
                        <a:pt x="2556191" y="675053"/>
                        <a:pt x="2566231" y="681166"/>
                        <a:pt x="2566231" y="762000"/>
                      </a:cubicBezTo>
                      <a:lnTo>
                        <a:pt x="2385256" y="1933575"/>
                      </a:lnTo>
                      <a:lnTo>
                        <a:pt x="2509081" y="2324100"/>
                      </a:lnTo>
                      <a:lnTo>
                        <a:pt x="2509081" y="2371725"/>
                      </a:lnTo>
                      <a:cubicBezTo>
                        <a:pt x="2521885" y="2429342"/>
                        <a:pt x="2540277" y="2442683"/>
                        <a:pt x="2518606" y="2486025"/>
                      </a:cubicBezTo>
                      <a:cubicBezTo>
                        <a:pt x="2513486" y="2496264"/>
                        <a:pt x="2509495" y="2508920"/>
                        <a:pt x="2499556" y="2514600"/>
                      </a:cubicBezTo>
                      <a:cubicBezTo>
                        <a:pt x="2485500" y="2522632"/>
                        <a:pt x="2467806" y="2520950"/>
                        <a:pt x="2451931" y="2524125"/>
                      </a:cubicBezTo>
                      <a:cubicBezTo>
                        <a:pt x="2404306" y="2520950"/>
                        <a:pt x="2356495" y="2519871"/>
                        <a:pt x="2309056" y="2514600"/>
                      </a:cubicBezTo>
                      <a:cubicBezTo>
                        <a:pt x="2278274" y="2511180"/>
                        <a:pt x="2278969" y="2499556"/>
                        <a:pt x="2251906" y="2486025"/>
                      </a:cubicBezTo>
                      <a:cubicBezTo>
                        <a:pt x="2242926" y="2481535"/>
                        <a:pt x="2232856" y="2479675"/>
                        <a:pt x="2223331" y="2476500"/>
                      </a:cubicBezTo>
                      <a:cubicBezTo>
                        <a:pt x="2216981" y="2466975"/>
                        <a:pt x="2212376" y="2456020"/>
                        <a:pt x="2204281" y="2447925"/>
                      </a:cubicBezTo>
                      <a:cubicBezTo>
                        <a:pt x="2196186" y="2439830"/>
                        <a:pt x="2182857" y="2437814"/>
                        <a:pt x="2175706" y="2428875"/>
                      </a:cubicBezTo>
                      <a:cubicBezTo>
                        <a:pt x="2123126" y="2363150"/>
                        <a:pt x="2219498" y="2435845"/>
                        <a:pt x="2137606" y="2381250"/>
                      </a:cubicBezTo>
                      <a:cubicBezTo>
                        <a:pt x="2134431" y="2371725"/>
                        <a:pt x="2135181" y="2359775"/>
                        <a:pt x="2128081" y="2352675"/>
                      </a:cubicBezTo>
                      <a:cubicBezTo>
                        <a:pt x="2091152" y="2315746"/>
                        <a:pt x="2060262" y="2311019"/>
                        <a:pt x="2013781" y="2295525"/>
                      </a:cubicBezTo>
                      <a:lnTo>
                        <a:pt x="1956631" y="2276475"/>
                      </a:lnTo>
                      <a:lnTo>
                        <a:pt x="1928056" y="2266950"/>
                      </a:lnTo>
                      <a:cubicBezTo>
                        <a:pt x="1902656" y="2270125"/>
                        <a:pt x="1877389" y="2278299"/>
                        <a:pt x="1851856" y="2276475"/>
                      </a:cubicBezTo>
                      <a:cubicBezTo>
                        <a:pt x="1794518" y="2272379"/>
                        <a:pt x="1805330" y="2257975"/>
                        <a:pt x="1766131" y="2238375"/>
                      </a:cubicBezTo>
                      <a:cubicBezTo>
                        <a:pt x="1757151" y="2233885"/>
                        <a:pt x="1747081" y="2232025"/>
                        <a:pt x="1737556" y="2228850"/>
                      </a:cubicBezTo>
                      <a:cubicBezTo>
                        <a:pt x="1721681" y="2232025"/>
                        <a:pt x="1704669" y="2231676"/>
                        <a:pt x="1689931" y="2238375"/>
                      </a:cubicBezTo>
                      <a:cubicBezTo>
                        <a:pt x="1638864" y="2261587"/>
                        <a:pt x="1634513" y="2292061"/>
                        <a:pt x="1575631" y="2295525"/>
                      </a:cubicBezTo>
                      <a:cubicBezTo>
                        <a:pt x="1343905" y="2309156"/>
                        <a:pt x="1467719" y="2302595"/>
                        <a:pt x="1204156" y="2314575"/>
                      </a:cubicBezTo>
                      <a:cubicBezTo>
                        <a:pt x="1188281" y="2317750"/>
                        <a:pt x="1172558" y="2321810"/>
                        <a:pt x="1156531" y="2324100"/>
                      </a:cubicBezTo>
                      <a:cubicBezTo>
                        <a:pt x="1128069" y="2328166"/>
                        <a:pt x="1099166" y="2328898"/>
                        <a:pt x="1070806" y="2333625"/>
                      </a:cubicBezTo>
                      <a:cubicBezTo>
                        <a:pt x="1060902" y="2335276"/>
                        <a:pt x="1052076" y="2341181"/>
                        <a:pt x="1042231" y="2343150"/>
                      </a:cubicBezTo>
                      <a:cubicBezTo>
                        <a:pt x="1020216" y="2347553"/>
                        <a:pt x="997781" y="2349500"/>
                        <a:pt x="975556" y="2352675"/>
                      </a:cubicBezTo>
                      <a:cubicBezTo>
                        <a:pt x="918406" y="2349500"/>
                        <a:pt x="860819" y="2350884"/>
                        <a:pt x="804106" y="2343150"/>
                      </a:cubicBezTo>
                      <a:cubicBezTo>
                        <a:pt x="790037" y="2341232"/>
                        <a:pt x="779057" y="2329693"/>
                        <a:pt x="766006" y="2324100"/>
                      </a:cubicBezTo>
                      <a:cubicBezTo>
                        <a:pt x="738892" y="2312480"/>
                        <a:pt x="731737" y="2318406"/>
                        <a:pt x="708856" y="2295525"/>
                      </a:cubicBezTo>
                      <a:cubicBezTo>
                        <a:pt x="704542" y="2291211"/>
                        <a:pt x="666639" y="2239667"/>
                        <a:pt x="661231" y="2228850"/>
                      </a:cubicBezTo>
                      <a:cubicBezTo>
                        <a:pt x="656741" y="2219870"/>
                        <a:pt x="654881" y="2209800"/>
                        <a:pt x="651706" y="2200275"/>
                      </a:cubicBezTo>
                      <a:cubicBezTo>
                        <a:pt x="662061" y="2034593"/>
                        <a:pt x="669703" y="1995724"/>
                        <a:pt x="651706" y="1809750"/>
                      </a:cubicBezTo>
                      <a:cubicBezTo>
                        <a:pt x="649772" y="1789763"/>
                        <a:pt x="639006" y="1771650"/>
                        <a:pt x="632656" y="1752600"/>
                      </a:cubicBezTo>
                      <a:cubicBezTo>
                        <a:pt x="619511" y="1713165"/>
                        <a:pt x="631485" y="1729594"/>
                        <a:pt x="594556" y="1704975"/>
                      </a:cubicBezTo>
                      <a:cubicBezTo>
                        <a:pt x="520266" y="1593540"/>
                        <a:pt x="592238" y="1684704"/>
                        <a:pt x="280231" y="1666875"/>
                      </a:cubicBezTo>
                      <a:cubicBezTo>
                        <a:pt x="267161" y="1666128"/>
                        <a:pt x="255107" y="1659080"/>
                        <a:pt x="242131" y="1657350"/>
                      </a:cubicBezTo>
                      <a:cubicBezTo>
                        <a:pt x="207370" y="1652715"/>
                        <a:pt x="172281" y="1651000"/>
                        <a:pt x="137356" y="1647825"/>
                      </a:cubicBezTo>
                      <a:cubicBezTo>
                        <a:pt x="124656" y="1644650"/>
                        <a:pt x="110965" y="1644154"/>
                        <a:pt x="99256" y="1638300"/>
                      </a:cubicBezTo>
                      <a:cubicBezTo>
                        <a:pt x="78778" y="1628061"/>
                        <a:pt x="42106" y="1600200"/>
                        <a:pt x="42106" y="1600200"/>
                      </a:cubicBezTo>
                      <a:cubicBezTo>
                        <a:pt x="20621" y="1514260"/>
                        <a:pt x="31335" y="1548838"/>
                        <a:pt x="13531" y="1495425"/>
                      </a:cubicBezTo>
                      <a:cubicBezTo>
                        <a:pt x="16706" y="1447800"/>
                        <a:pt x="18059" y="1400018"/>
                        <a:pt x="23056" y="1352550"/>
                      </a:cubicBezTo>
                      <a:cubicBezTo>
                        <a:pt x="24426" y="1339531"/>
                        <a:pt x="29741" y="1327229"/>
                        <a:pt x="32581" y="1314450"/>
                      </a:cubicBezTo>
                      <a:cubicBezTo>
                        <a:pt x="36093" y="1298646"/>
                        <a:pt x="37846" y="1282444"/>
                        <a:pt x="42106" y="1266825"/>
                      </a:cubicBezTo>
                      <a:cubicBezTo>
                        <a:pt x="47390" y="1247452"/>
                        <a:pt x="44448" y="1220814"/>
                        <a:pt x="61156" y="1209675"/>
                      </a:cubicBezTo>
                      <a:cubicBezTo>
                        <a:pt x="188011" y="1125105"/>
                        <a:pt x="0" y="1246825"/>
                        <a:pt x="118306" y="1181100"/>
                      </a:cubicBezTo>
                      <a:cubicBezTo>
                        <a:pt x="138320" y="1169981"/>
                        <a:pt x="153736" y="1150240"/>
                        <a:pt x="175456" y="1143000"/>
                      </a:cubicBezTo>
                      <a:cubicBezTo>
                        <a:pt x="184981" y="1139825"/>
                        <a:pt x="195254" y="1138351"/>
                        <a:pt x="204031" y="1133475"/>
                      </a:cubicBezTo>
                      <a:cubicBezTo>
                        <a:pt x="224045" y="1122356"/>
                        <a:pt x="244992" y="1111564"/>
                        <a:pt x="261181" y="1095375"/>
                      </a:cubicBezTo>
                      <a:cubicBezTo>
                        <a:pt x="282247" y="1074309"/>
                        <a:pt x="291809" y="1061011"/>
                        <a:pt x="318331" y="1047750"/>
                      </a:cubicBezTo>
                      <a:cubicBezTo>
                        <a:pt x="356159" y="1028836"/>
                        <a:pt x="340384" y="1050372"/>
                        <a:pt x="375481" y="1019175"/>
                      </a:cubicBezTo>
                      <a:cubicBezTo>
                        <a:pt x="395617" y="1001277"/>
                        <a:pt x="417687" y="984441"/>
                        <a:pt x="432631" y="962025"/>
                      </a:cubicBezTo>
                      <a:cubicBezTo>
                        <a:pt x="438981" y="952500"/>
                        <a:pt x="442742" y="940601"/>
                        <a:pt x="451681" y="933450"/>
                      </a:cubicBezTo>
                      <a:cubicBezTo>
                        <a:pt x="459521" y="927178"/>
                        <a:pt x="470731" y="927100"/>
                        <a:pt x="480256" y="923925"/>
                      </a:cubicBezTo>
                      <a:lnTo>
                        <a:pt x="537406" y="838200"/>
                      </a:lnTo>
                      <a:cubicBezTo>
                        <a:pt x="543756" y="828675"/>
                        <a:pt x="546931" y="815975"/>
                        <a:pt x="556456" y="809625"/>
                      </a:cubicBezTo>
                      <a:lnTo>
                        <a:pt x="585031" y="790575"/>
                      </a:lnTo>
                      <a:cubicBezTo>
                        <a:pt x="610431" y="714375"/>
                        <a:pt x="572331" y="803275"/>
                        <a:pt x="623131" y="752475"/>
                      </a:cubicBezTo>
                      <a:cubicBezTo>
                        <a:pt x="630231" y="745375"/>
                        <a:pt x="627780" y="732677"/>
                        <a:pt x="632656" y="723900"/>
                      </a:cubicBezTo>
                      <a:cubicBezTo>
                        <a:pt x="643775" y="703886"/>
                        <a:pt x="658056" y="685800"/>
                        <a:pt x="670756" y="666750"/>
                      </a:cubicBezTo>
                      <a:cubicBezTo>
                        <a:pt x="677106" y="657225"/>
                        <a:pt x="680281" y="644525"/>
                        <a:pt x="689806" y="638175"/>
                      </a:cubicBezTo>
                      <a:lnTo>
                        <a:pt x="718381" y="619125"/>
                      </a:lnTo>
                      <a:cubicBezTo>
                        <a:pt x="726128" y="595884"/>
                        <a:pt x="728492" y="580439"/>
                        <a:pt x="746956" y="561975"/>
                      </a:cubicBezTo>
                      <a:cubicBezTo>
                        <a:pt x="755051" y="553880"/>
                        <a:pt x="766006" y="549275"/>
                        <a:pt x="775531" y="542925"/>
                      </a:cubicBezTo>
                      <a:cubicBezTo>
                        <a:pt x="781881" y="533400"/>
                        <a:pt x="787252" y="523144"/>
                        <a:pt x="794581" y="514350"/>
                      </a:cubicBezTo>
                      <a:cubicBezTo>
                        <a:pt x="803205" y="504002"/>
                        <a:pt x="822571" y="499233"/>
                        <a:pt x="823156" y="485775"/>
                      </a:cubicBezTo>
                      <a:cubicBezTo>
                        <a:pt x="823743" y="472283"/>
                        <a:pt x="808073" y="298840"/>
                        <a:pt x="794581" y="238125"/>
                      </a:cubicBezTo>
                      <a:cubicBezTo>
                        <a:pt x="792403" y="228324"/>
                        <a:pt x="788231" y="219075"/>
                        <a:pt x="785056" y="209550"/>
                      </a:cubicBezTo>
                      <a:cubicBezTo>
                        <a:pt x="781967" y="178661"/>
                        <a:pt x="763630" y="62244"/>
                        <a:pt x="785056" y="28575"/>
                      </a:cubicBezTo>
                      <a:cubicBezTo>
                        <a:pt x="795837" y="11634"/>
                        <a:pt x="823156" y="15875"/>
                        <a:pt x="842206" y="9525"/>
                      </a:cubicBezTo>
                      <a:lnTo>
                        <a:pt x="870781" y="0"/>
                      </a:lnTo>
                      <a:cubicBezTo>
                        <a:pt x="882553" y="1471"/>
                        <a:pt x="972788" y="10868"/>
                        <a:pt x="994606" y="19050"/>
                      </a:cubicBezTo>
                      <a:cubicBezTo>
                        <a:pt x="1005325" y="23070"/>
                        <a:pt x="1013242" y="32420"/>
                        <a:pt x="1023181" y="38100"/>
                      </a:cubicBezTo>
                      <a:cubicBezTo>
                        <a:pt x="1035509" y="45145"/>
                        <a:pt x="1049727" y="48897"/>
                        <a:pt x="1061281" y="57150"/>
                      </a:cubicBezTo>
                      <a:cubicBezTo>
                        <a:pt x="1072242" y="64980"/>
                        <a:pt x="1081232" y="75377"/>
                        <a:pt x="1089856" y="85725"/>
                      </a:cubicBezTo>
                      <a:cubicBezTo>
                        <a:pt x="1097185" y="94519"/>
                        <a:pt x="1099967" y="107149"/>
                        <a:pt x="1108906" y="114300"/>
                      </a:cubicBezTo>
                      <a:cubicBezTo>
                        <a:pt x="1116746" y="120572"/>
                        <a:pt x="1128704" y="118949"/>
                        <a:pt x="1137481" y="123825"/>
                      </a:cubicBezTo>
                      <a:cubicBezTo>
                        <a:pt x="1157495" y="134944"/>
                        <a:pt x="1175581" y="149225"/>
                        <a:pt x="1194631" y="161925"/>
                      </a:cubicBezTo>
                      <a:cubicBezTo>
                        <a:pt x="1204156" y="168275"/>
                        <a:pt x="1211914" y="179093"/>
                        <a:pt x="1223206" y="180975"/>
                      </a:cubicBezTo>
                      <a:lnTo>
                        <a:pt x="1280356" y="190500"/>
                      </a:lnTo>
                      <a:cubicBezTo>
                        <a:pt x="1302546" y="193914"/>
                        <a:pt x="1324886" y="196334"/>
                        <a:pt x="1347031" y="200025"/>
                      </a:cubicBezTo>
                      <a:cubicBezTo>
                        <a:pt x="1363000" y="202687"/>
                        <a:pt x="1378592" y="207542"/>
                        <a:pt x="1394656" y="209550"/>
                      </a:cubicBezTo>
                      <a:cubicBezTo>
                        <a:pt x="1429454" y="213900"/>
                        <a:pt x="1464506" y="215900"/>
                        <a:pt x="1499431" y="219075"/>
                      </a:cubicBezTo>
                      <a:cubicBezTo>
                        <a:pt x="1574341" y="234057"/>
                        <a:pt x="1546320" y="233143"/>
                        <a:pt x="1651831" y="219075"/>
                      </a:cubicBezTo>
                      <a:cubicBezTo>
                        <a:pt x="1664807" y="217345"/>
                        <a:pt x="1677392" y="213312"/>
                        <a:pt x="1689931" y="209550"/>
                      </a:cubicBezTo>
                      <a:cubicBezTo>
                        <a:pt x="1709165" y="203780"/>
                        <a:pt x="1727156" y="192991"/>
                        <a:pt x="1747081" y="190500"/>
                      </a:cubicBezTo>
                      <a:lnTo>
                        <a:pt x="1823281" y="180975"/>
                      </a:lnTo>
                      <a:cubicBezTo>
                        <a:pt x="1870906" y="184150"/>
                        <a:pt x="1919075" y="182653"/>
                        <a:pt x="1966156" y="190500"/>
                      </a:cubicBezTo>
                      <a:cubicBezTo>
                        <a:pt x="2001317" y="196360"/>
                        <a:pt x="1996879" y="221831"/>
                        <a:pt x="2004256" y="247650"/>
                      </a:cubicBezTo>
                      <a:cubicBezTo>
                        <a:pt x="2007014" y="257304"/>
                        <a:pt x="2004256" y="271463"/>
                        <a:pt x="2004256" y="276225"/>
                      </a:cubicBezTo>
                      <a:close/>
                    </a:path>
                  </a:pathLst>
                </a:custGeom>
                <a:grpFill/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800" b="1" kern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" name="Flowchart: Connector 54">
                  <a:extLst>
                    <a:ext uri="{FF2B5EF4-FFF2-40B4-BE49-F238E27FC236}">
                      <a16:creationId xmlns:a16="http://schemas.microsoft.com/office/drawing/2014/main" id="{B5B77826-AB45-6E42-96BC-6BE8D727E5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8954" y="3429000"/>
                  <a:ext cx="304800" cy="304800"/>
                </a:xfrm>
                <a:prstGeom prst="flowChartConnector">
                  <a:avLst/>
                </a:prstGeom>
                <a:grp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/>
                  <a:endParaRPr lang="en-US" sz="800" b="1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95" name="Group 57">
                <a:extLst>
                  <a:ext uri="{FF2B5EF4-FFF2-40B4-BE49-F238E27FC236}">
                    <a16:creationId xmlns:a16="http://schemas.microsoft.com/office/drawing/2014/main" id="{B7279020-B7C4-A04B-BB54-03C069AA81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940316">
                <a:off x="1524000" y="2667000"/>
                <a:ext cx="1066800" cy="914400"/>
                <a:chOff x="762000" y="3048001"/>
                <a:chExt cx="1066800" cy="914400"/>
              </a:xfrm>
              <a:grpFill/>
            </p:grpSpPr>
            <p:sp>
              <p:nvSpPr>
                <p:cNvPr id="102" name="Freeform 101">
                  <a:extLst>
                    <a:ext uri="{FF2B5EF4-FFF2-40B4-BE49-F238E27FC236}">
                      <a16:creationId xmlns:a16="http://schemas.microsoft.com/office/drawing/2014/main" id="{BB16DFF5-AFAC-1745-B496-55FC2F1CD169}"/>
                    </a:ext>
                  </a:extLst>
                </p:cNvPr>
                <p:cNvSpPr/>
                <p:nvPr/>
              </p:nvSpPr>
              <p:spPr>
                <a:xfrm>
                  <a:off x="758645" y="3053164"/>
                  <a:ext cx="1066800" cy="911060"/>
                </a:xfrm>
                <a:custGeom>
                  <a:avLst/>
                  <a:gdLst>
                    <a:gd name="connsiteX0" fmla="*/ 2004256 w 2742292"/>
                    <a:gd name="connsiteY0" fmla="*/ 276225 h 2524125"/>
                    <a:gd name="connsiteX1" fmla="*/ 2004256 w 2742292"/>
                    <a:gd name="connsiteY1" fmla="*/ 276225 h 2524125"/>
                    <a:gd name="connsiteX2" fmla="*/ 2089981 w 2742292"/>
                    <a:gd name="connsiteY2" fmla="*/ 285750 h 2524125"/>
                    <a:gd name="connsiteX3" fmla="*/ 2118556 w 2742292"/>
                    <a:gd name="connsiteY3" fmla="*/ 295275 h 2524125"/>
                    <a:gd name="connsiteX4" fmla="*/ 2337631 w 2742292"/>
                    <a:gd name="connsiteY4" fmla="*/ 276225 h 2524125"/>
                    <a:gd name="connsiteX5" fmla="*/ 2375731 w 2742292"/>
                    <a:gd name="connsiteY5" fmla="*/ 266700 h 2524125"/>
                    <a:gd name="connsiteX6" fmla="*/ 2404306 w 2742292"/>
                    <a:gd name="connsiteY6" fmla="*/ 257175 h 2524125"/>
                    <a:gd name="connsiteX7" fmla="*/ 2480506 w 2742292"/>
                    <a:gd name="connsiteY7" fmla="*/ 247650 h 2524125"/>
                    <a:gd name="connsiteX8" fmla="*/ 2585281 w 2742292"/>
                    <a:gd name="connsiteY8" fmla="*/ 228600 h 2524125"/>
                    <a:gd name="connsiteX9" fmla="*/ 2699581 w 2742292"/>
                    <a:gd name="connsiteY9" fmla="*/ 238125 h 2524125"/>
                    <a:gd name="connsiteX10" fmla="*/ 2728156 w 2742292"/>
                    <a:gd name="connsiteY10" fmla="*/ 266700 h 2524125"/>
                    <a:gd name="connsiteX11" fmla="*/ 2680531 w 2742292"/>
                    <a:gd name="connsiteY11" fmla="*/ 485775 h 2524125"/>
                    <a:gd name="connsiteX12" fmla="*/ 2651956 w 2742292"/>
                    <a:gd name="connsiteY12" fmla="*/ 504825 h 2524125"/>
                    <a:gd name="connsiteX13" fmla="*/ 2613856 w 2742292"/>
                    <a:gd name="connsiteY13" fmla="*/ 552450 h 2524125"/>
                    <a:gd name="connsiteX14" fmla="*/ 2604331 w 2742292"/>
                    <a:gd name="connsiteY14" fmla="*/ 581025 h 2524125"/>
                    <a:gd name="connsiteX15" fmla="*/ 2585281 w 2742292"/>
                    <a:gd name="connsiteY15" fmla="*/ 609600 h 2524125"/>
                    <a:gd name="connsiteX16" fmla="*/ 2566231 w 2742292"/>
                    <a:gd name="connsiteY16" fmla="*/ 762000 h 2524125"/>
                    <a:gd name="connsiteX17" fmla="*/ 2385256 w 2742292"/>
                    <a:gd name="connsiteY17" fmla="*/ 1933575 h 2524125"/>
                    <a:gd name="connsiteX18" fmla="*/ 2509081 w 2742292"/>
                    <a:gd name="connsiteY18" fmla="*/ 2324100 h 2524125"/>
                    <a:gd name="connsiteX19" fmla="*/ 2509081 w 2742292"/>
                    <a:gd name="connsiteY19" fmla="*/ 2371725 h 2524125"/>
                    <a:gd name="connsiteX20" fmla="*/ 2518606 w 2742292"/>
                    <a:gd name="connsiteY20" fmla="*/ 2486025 h 2524125"/>
                    <a:gd name="connsiteX21" fmla="*/ 2499556 w 2742292"/>
                    <a:gd name="connsiteY21" fmla="*/ 2514600 h 2524125"/>
                    <a:gd name="connsiteX22" fmla="*/ 2451931 w 2742292"/>
                    <a:gd name="connsiteY22" fmla="*/ 2524125 h 2524125"/>
                    <a:gd name="connsiteX23" fmla="*/ 2309056 w 2742292"/>
                    <a:gd name="connsiteY23" fmla="*/ 2514600 h 2524125"/>
                    <a:gd name="connsiteX24" fmla="*/ 2251906 w 2742292"/>
                    <a:gd name="connsiteY24" fmla="*/ 2486025 h 2524125"/>
                    <a:gd name="connsiteX25" fmla="*/ 2223331 w 2742292"/>
                    <a:gd name="connsiteY25" fmla="*/ 2476500 h 2524125"/>
                    <a:gd name="connsiteX26" fmla="*/ 2204281 w 2742292"/>
                    <a:gd name="connsiteY26" fmla="*/ 2447925 h 2524125"/>
                    <a:gd name="connsiteX27" fmla="*/ 2175706 w 2742292"/>
                    <a:gd name="connsiteY27" fmla="*/ 2428875 h 2524125"/>
                    <a:gd name="connsiteX28" fmla="*/ 2137606 w 2742292"/>
                    <a:gd name="connsiteY28" fmla="*/ 2381250 h 2524125"/>
                    <a:gd name="connsiteX29" fmla="*/ 2128081 w 2742292"/>
                    <a:gd name="connsiteY29" fmla="*/ 2352675 h 2524125"/>
                    <a:gd name="connsiteX30" fmla="*/ 2013781 w 2742292"/>
                    <a:gd name="connsiteY30" fmla="*/ 2295525 h 2524125"/>
                    <a:gd name="connsiteX31" fmla="*/ 1956631 w 2742292"/>
                    <a:gd name="connsiteY31" fmla="*/ 2276475 h 2524125"/>
                    <a:gd name="connsiteX32" fmla="*/ 1928056 w 2742292"/>
                    <a:gd name="connsiteY32" fmla="*/ 2266950 h 2524125"/>
                    <a:gd name="connsiteX33" fmla="*/ 1851856 w 2742292"/>
                    <a:gd name="connsiteY33" fmla="*/ 2276475 h 2524125"/>
                    <a:gd name="connsiteX34" fmla="*/ 1766131 w 2742292"/>
                    <a:gd name="connsiteY34" fmla="*/ 2238375 h 2524125"/>
                    <a:gd name="connsiteX35" fmla="*/ 1737556 w 2742292"/>
                    <a:gd name="connsiteY35" fmla="*/ 2228850 h 2524125"/>
                    <a:gd name="connsiteX36" fmla="*/ 1689931 w 2742292"/>
                    <a:gd name="connsiteY36" fmla="*/ 2238375 h 2524125"/>
                    <a:gd name="connsiteX37" fmla="*/ 1575631 w 2742292"/>
                    <a:gd name="connsiteY37" fmla="*/ 2295525 h 2524125"/>
                    <a:gd name="connsiteX38" fmla="*/ 1204156 w 2742292"/>
                    <a:gd name="connsiteY38" fmla="*/ 2314575 h 2524125"/>
                    <a:gd name="connsiteX39" fmla="*/ 1156531 w 2742292"/>
                    <a:gd name="connsiteY39" fmla="*/ 2324100 h 2524125"/>
                    <a:gd name="connsiteX40" fmla="*/ 1070806 w 2742292"/>
                    <a:gd name="connsiteY40" fmla="*/ 2333625 h 2524125"/>
                    <a:gd name="connsiteX41" fmla="*/ 1042231 w 2742292"/>
                    <a:gd name="connsiteY41" fmla="*/ 2343150 h 2524125"/>
                    <a:gd name="connsiteX42" fmla="*/ 975556 w 2742292"/>
                    <a:gd name="connsiteY42" fmla="*/ 2352675 h 2524125"/>
                    <a:gd name="connsiteX43" fmla="*/ 804106 w 2742292"/>
                    <a:gd name="connsiteY43" fmla="*/ 2343150 h 2524125"/>
                    <a:gd name="connsiteX44" fmla="*/ 766006 w 2742292"/>
                    <a:gd name="connsiteY44" fmla="*/ 2324100 h 2524125"/>
                    <a:gd name="connsiteX45" fmla="*/ 708856 w 2742292"/>
                    <a:gd name="connsiteY45" fmla="*/ 2295525 h 2524125"/>
                    <a:gd name="connsiteX46" fmla="*/ 661231 w 2742292"/>
                    <a:gd name="connsiteY46" fmla="*/ 2228850 h 2524125"/>
                    <a:gd name="connsiteX47" fmla="*/ 651706 w 2742292"/>
                    <a:gd name="connsiteY47" fmla="*/ 2200275 h 2524125"/>
                    <a:gd name="connsiteX48" fmla="*/ 651706 w 2742292"/>
                    <a:gd name="connsiteY48" fmla="*/ 1809750 h 2524125"/>
                    <a:gd name="connsiteX49" fmla="*/ 632656 w 2742292"/>
                    <a:gd name="connsiteY49" fmla="*/ 1752600 h 2524125"/>
                    <a:gd name="connsiteX50" fmla="*/ 594556 w 2742292"/>
                    <a:gd name="connsiteY50" fmla="*/ 1704975 h 2524125"/>
                    <a:gd name="connsiteX51" fmla="*/ 280231 w 2742292"/>
                    <a:gd name="connsiteY51" fmla="*/ 1666875 h 2524125"/>
                    <a:gd name="connsiteX52" fmla="*/ 242131 w 2742292"/>
                    <a:gd name="connsiteY52" fmla="*/ 1657350 h 2524125"/>
                    <a:gd name="connsiteX53" fmla="*/ 137356 w 2742292"/>
                    <a:gd name="connsiteY53" fmla="*/ 1647825 h 2524125"/>
                    <a:gd name="connsiteX54" fmla="*/ 99256 w 2742292"/>
                    <a:gd name="connsiteY54" fmla="*/ 1638300 h 2524125"/>
                    <a:gd name="connsiteX55" fmla="*/ 42106 w 2742292"/>
                    <a:gd name="connsiteY55" fmla="*/ 1600200 h 2524125"/>
                    <a:gd name="connsiteX56" fmla="*/ 13531 w 2742292"/>
                    <a:gd name="connsiteY56" fmla="*/ 1495425 h 2524125"/>
                    <a:gd name="connsiteX57" fmla="*/ 23056 w 2742292"/>
                    <a:gd name="connsiteY57" fmla="*/ 1352550 h 2524125"/>
                    <a:gd name="connsiteX58" fmla="*/ 32581 w 2742292"/>
                    <a:gd name="connsiteY58" fmla="*/ 1314450 h 2524125"/>
                    <a:gd name="connsiteX59" fmla="*/ 42106 w 2742292"/>
                    <a:gd name="connsiteY59" fmla="*/ 1266825 h 2524125"/>
                    <a:gd name="connsiteX60" fmla="*/ 61156 w 2742292"/>
                    <a:gd name="connsiteY60" fmla="*/ 1209675 h 2524125"/>
                    <a:gd name="connsiteX61" fmla="*/ 118306 w 2742292"/>
                    <a:gd name="connsiteY61" fmla="*/ 1181100 h 2524125"/>
                    <a:gd name="connsiteX62" fmla="*/ 175456 w 2742292"/>
                    <a:gd name="connsiteY62" fmla="*/ 1143000 h 2524125"/>
                    <a:gd name="connsiteX63" fmla="*/ 204031 w 2742292"/>
                    <a:gd name="connsiteY63" fmla="*/ 1133475 h 2524125"/>
                    <a:gd name="connsiteX64" fmla="*/ 261181 w 2742292"/>
                    <a:gd name="connsiteY64" fmla="*/ 1095375 h 2524125"/>
                    <a:gd name="connsiteX65" fmla="*/ 318331 w 2742292"/>
                    <a:gd name="connsiteY65" fmla="*/ 1047750 h 2524125"/>
                    <a:gd name="connsiteX66" fmla="*/ 375481 w 2742292"/>
                    <a:gd name="connsiteY66" fmla="*/ 1019175 h 2524125"/>
                    <a:gd name="connsiteX67" fmla="*/ 432631 w 2742292"/>
                    <a:gd name="connsiteY67" fmla="*/ 962025 h 2524125"/>
                    <a:gd name="connsiteX68" fmla="*/ 451681 w 2742292"/>
                    <a:gd name="connsiteY68" fmla="*/ 933450 h 2524125"/>
                    <a:gd name="connsiteX69" fmla="*/ 480256 w 2742292"/>
                    <a:gd name="connsiteY69" fmla="*/ 923925 h 2524125"/>
                    <a:gd name="connsiteX70" fmla="*/ 537406 w 2742292"/>
                    <a:gd name="connsiteY70" fmla="*/ 838200 h 2524125"/>
                    <a:gd name="connsiteX71" fmla="*/ 556456 w 2742292"/>
                    <a:gd name="connsiteY71" fmla="*/ 809625 h 2524125"/>
                    <a:gd name="connsiteX72" fmla="*/ 585031 w 2742292"/>
                    <a:gd name="connsiteY72" fmla="*/ 790575 h 2524125"/>
                    <a:gd name="connsiteX73" fmla="*/ 623131 w 2742292"/>
                    <a:gd name="connsiteY73" fmla="*/ 752475 h 2524125"/>
                    <a:gd name="connsiteX74" fmla="*/ 632656 w 2742292"/>
                    <a:gd name="connsiteY74" fmla="*/ 723900 h 2524125"/>
                    <a:gd name="connsiteX75" fmla="*/ 670756 w 2742292"/>
                    <a:gd name="connsiteY75" fmla="*/ 666750 h 2524125"/>
                    <a:gd name="connsiteX76" fmla="*/ 689806 w 2742292"/>
                    <a:gd name="connsiteY76" fmla="*/ 638175 h 2524125"/>
                    <a:gd name="connsiteX77" fmla="*/ 718381 w 2742292"/>
                    <a:gd name="connsiteY77" fmla="*/ 619125 h 2524125"/>
                    <a:gd name="connsiteX78" fmla="*/ 746956 w 2742292"/>
                    <a:gd name="connsiteY78" fmla="*/ 561975 h 2524125"/>
                    <a:gd name="connsiteX79" fmla="*/ 775531 w 2742292"/>
                    <a:gd name="connsiteY79" fmla="*/ 542925 h 2524125"/>
                    <a:gd name="connsiteX80" fmla="*/ 794581 w 2742292"/>
                    <a:gd name="connsiteY80" fmla="*/ 514350 h 2524125"/>
                    <a:gd name="connsiteX81" fmla="*/ 823156 w 2742292"/>
                    <a:gd name="connsiteY81" fmla="*/ 485775 h 2524125"/>
                    <a:gd name="connsiteX82" fmla="*/ 794581 w 2742292"/>
                    <a:gd name="connsiteY82" fmla="*/ 238125 h 2524125"/>
                    <a:gd name="connsiteX83" fmla="*/ 785056 w 2742292"/>
                    <a:gd name="connsiteY83" fmla="*/ 209550 h 2524125"/>
                    <a:gd name="connsiteX84" fmla="*/ 785056 w 2742292"/>
                    <a:gd name="connsiteY84" fmla="*/ 28575 h 2524125"/>
                    <a:gd name="connsiteX85" fmla="*/ 842206 w 2742292"/>
                    <a:gd name="connsiteY85" fmla="*/ 9525 h 2524125"/>
                    <a:gd name="connsiteX86" fmla="*/ 870781 w 2742292"/>
                    <a:gd name="connsiteY86" fmla="*/ 0 h 2524125"/>
                    <a:gd name="connsiteX87" fmla="*/ 994606 w 2742292"/>
                    <a:gd name="connsiteY87" fmla="*/ 19050 h 2524125"/>
                    <a:gd name="connsiteX88" fmla="*/ 1023181 w 2742292"/>
                    <a:gd name="connsiteY88" fmla="*/ 38100 h 2524125"/>
                    <a:gd name="connsiteX89" fmla="*/ 1061281 w 2742292"/>
                    <a:gd name="connsiteY89" fmla="*/ 57150 h 2524125"/>
                    <a:gd name="connsiteX90" fmla="*/ 1089856 w 2742292"/>
                    <a:gd name="connsiteY90" fmla="*/ 85725 h 2524125"/>
                    <a:gd name="connsiteX91" fmla="*/ 1108906 w 2742292"/>
                    <a:gd name="connsiteY91" fmla="*/ 114300 h 2524125"/>
                    <a:gd name="connsiteX92" fmla="*/ 1137481 w 2742292"/>
                    <a:gd name="connsiteY92" fmla="*/ 123825 h 2524125"/>
                    <a:gd name="connsiteX93" fmla="*/ 1194631 w 2742292"/>
                    <a:gd name="connsiteY93" fmla="*/ 161925 h 2524125"/>
                    <a:gd name="connsiteX94" fmla="*/ 1223206 w 2742292"/>
                    <a:gd name="connsiteY94" fmla="*/ 180975 h 2524125"/>
                    <a:gd name="connsiteX95" fmla="*/ 1280356 w 2742292"/>
                    <a:gd name="connsiteY95" fmla="*/ 190500 h 2524125"/>
                    <a:gd name="connsiteX96" fmla="*/ 1347031 w 2742292"/>
                    <a:gd name="connsiteY96" fmla="*/ 200025 h 2524125"/>
                    <a:gd name="connsiteX97" fmla="*/ 1394656 w 2742292"/>
                    <a:gd name="connsiteY97" fmla="*/ 209550 h 2524125"/>
                    <a:gd name="connsiteX98" fmla="*/ 1499431 w 2742292"/>
                    <a:gd name="connsiteY98" fmla="*/ 219075 h 2524125"/>
                    <a:gd name="connsiteX99" fmla="*/ 1651831 w 2742292"/>
                    <a:gd name="connsiteY99" fmla="*/ 219075 h 2524125"/>
                    <a:gd name="connsiteX100" fmla="*/ 1689931 w 2742292"/>
                    <a:gd name="connsiteY100" fmla="*/ 209550 h 2524125"/>
                    <a:gd name="connsiteX101" fmla="*/ 1747081 w 2742292"/>
                    <a:gd name="connsiteY101" fmla="*/ 190500 h 2524125"/>
                    <a:gd name="connsiteX102" fmla="*/ 1823281 w 2742292"/>
                    <a:gd name="connsiteY102" fmla="*/ 180975 h 2524125"/>
                    <a:gd name="connsiteX103" fmla="*/ 1966156 w 2742292"/>
                    <a:gd name="connsiteY103" fmla="*/ 190500 h 2524125"/>
                    <a:gd name="connsiteX104" fmla="*/ 2004256 w 2742292"/>
                    <a:gd name="connsiteY104" fmla="*/ 247650 h 2524125"/>
                    <a:gd name="connsiteX105" fmla="*/ 2004256 w 2742292"/>
                    <a:gd name="connsiteY105" fmla="*/ 276225 h 2524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2742292" h="2524125">
                      <a:moveTo>
                        <a:pt x="2004256" y="276225"/>
                      </a:moveTo>
                      <a:lnTo>
                        <a:pt x="2004256" y="276225"/>
                      </a:lnTo>
                      <a:cubicBezTo>
                        <a:pt x="2032831" y="279400"/>
                        <a:pt x="2061621" y="281023"/>
                        <a:pt x="2089981" y="285750"/>
                      </a:cubicBezTo>
                      <a:cubicBezTo>
                        <a:pt x="2099885" y="287401"/>
                        <a:pt x="2108516" y="295275"/>
                        <a:pt x="2118556" y="295275"/>
                      </a:cubicBezTo>
                      <a:cubicBezTo>
                        <a:pt x="2176423" y="295275"/>
                        <a:pt x="2274817" y="283204"/>
                        <a:pt x="2337631" y="276225"/>
                      </a:cubicBezTo>
                      <a:cubicBezTo>
                        <a:pt x="2350331" y="273050"/>
                        <a:pt x="2363144" y="270296"/>
                        <a:pt x="2375731" y="266700"/>
                      </a:cubicBezTo>
                      <a:cubicBezTo>
                        <a:pt x="2385385" y="263942"/>
                        <a:pt x="2394428" y="258971"/>
                        <a:pt x="2404306" y="257175"/>
                      </a:cubicBezTo>
                      <a:cubicBezTo>
                        <a:pt x="2429491" y="252596"/>
                        <a:pt x="2455166" y="251270"/>
                        <a:pt x="2480506" y="247650"/>
                      </a:cubicBezTo>
                      <a:cubicBezTo>
                        <a:pt x="2523159" y="241557"/>
                        <a:pt x="2544257" y="236805"/>
                        <a:pt x="2585281" y="228600"/>
                      </a:cubicBezTo>
                      <a:cubicBezTo>
                        <a:pt x="2623381" y="231775"/>
                        <a:pt x="2662640" y="228274"/>
                        <a:pt x="2699581" y="238125"/>
                      </a:cubicBezTo>
                      <a:cubicBezTo>
                        <a:pt x="2712597" y="241596"/>
                        <a:pt x="2726816" y="253296"/>
                        <a:pt x="2728156" y="266700"/>
                      </a:cubicBezTo>
                      <a:cubicBezTo>
                        <a:pt x="2732237" y="307512"/>
                        <a:pt x="2742292" y="444601"/>
                        <a:pt x="2680531" y="485775"/>
                      </a:cubicBezTo>
                      <a:lnTo>
                        <a:pt x="2651956" y="504825"/>
                      </a:lnTo>
                      <a:cubicBezTo>
                        <a:pt x="2628015" y="576649"/>
                        <a:pt x="2663095" y="490902"/>
                        <a:pt x="2613856" y="552450"/>
                      </a:cubicBezTo>
                      <a:cubicBezTo>
                        <a:pt x="2607584" y="560290"/>
                        <a:pt x="2608821" y="572045"/>
                        <a:pt x="2604331" y="581025"/>
                      </a:cubicBezTo>
                      <a:cubicBezTo>
                        <a:pt x="2599211" y="591264"/>
                        <a:pt x="2589930" y="599139"/>
                        <a:pt x="2585281" y="609600"/>
                      </a:cubicBezTo>
                      <a:cubicBezTo>
                        <a:pt x="2556191" y="675053"/>
                        <a:pt x="2566231" y="681166"/>
                        <a:pt x="2566231" y="762000"/>
                      </a:cubicBezTo>
                      <a:lnTo>
                        <a:pt x="2385256" y="1933575"/>
                      </a:lnTo>
                      <a:lnTo>
                        <a:pt x="2509081" y="2324100"/>
                      </a:lnTo>
                      <a:lnTo>
                        <a:pt x="2509081" y="2371725"/>
                      </a:lnTo>
                      <a:cubicBezTo>
                        <a:pt x="2521885" y="2429342"/>
                        <a:pt x="2540277" y="2442683"/>
                        <a:pt x="2518606" y="2486025"/>
                      </a:cubicBezTo>
                      <a:cubicBezTo>
                        <a:pt x="2513486" y="2496264"/>
                        <a:pt x="2509495" y="2508920"/>
                        <a:pt x="2499556" y="2514600"/>
                      </a:cubicBezTo>
                      <a:cubicBezTo>
                        <a:pt x="2485500" y="2522632"/>
                        <a:pt x="2467806" y="2520950"/>
                        <a:pt x="2451931" y="2524125"/>
                      </a:cubicBezTo>
                      <a:cubicBezTo>
                        <a:pt x="2404306" y="2520950"/>
                        <a:pt x="2356495" y="2519871"/>
                        <a:pt x="2309056" y="2514600"/>
                      </a:cubicBezTo>
                      <a:cubicBezTo>
                        <a:pt x="2278274" y="2511180"/>
                        <a:pt x="2278969" y="2499556"/>
                        <a:pt x="2251906" y="2486025"/>
                      </a:cubicBezTo>
                      <a:cubicBezTo>
                        <a:pt x="2242926" y="2481535"/>
                        <a:pt x="2232856" y="2479675"/>
                        <a:pt x="2223331" y="2476500"/>
                      </a:cubicBezTo>
                      <a:cubicBezTo>
                        <a:pt x="2216981" y="2466975"/>
                        <a:pt x="2212376" y="2456020"/>
                        <a:pt x="2204281" y="2447925"/>
                      </a:cubicBezTo>
                      <a:cubicBezTo>
                        <a:pt x="2196186" y="2439830"/>
                        <a:pt x="2182857" y="2437814"/>
                        <a:pt x="2175706" y="2428875"/>
                      </a:cubicBezTo>
                      <a:cubicBezTo>
                        <a:pt x="2123126" y="2363150"/>
                        <a:pt x="2219498" y="2435845"/>
                        <a:pt x="2137606" y="2381250"/>
                      </a:cubicBezTo>
                      <a:cubicBezTo>
                        <a:pt x="2134431" y="2371725"/>
                        <a:pt x="2135181" y="2359775"/>
                        <a:pt x="2128081" y="2352675"/>
                      </a:cubicBezTo>
                      <a:cubicBezTo>
                        <a:pt x="2091152" y="2315746"/>
                        <a:pt x="2060262" y="2311019"/>
                        <a:pt x="2013781" y="2295525"/>
                      </a:cubicBezTo>
                      <a:lnTo>
                        <a:pt x="1956631" y="2276475"/>
                      </a:lnTo>
                      <a:lnTo>
                        <a:pt x="1928056" y="2266950"/>
                      </a:lnTo>
                      <a:cubicBezTo>
                        <a:pt x="1902656" y="2270125"/>
                        <a:pt x="1877389" y="2278299"/>
                        <a:pt x="1851856" y="2276475"/>
                      </a:cubicBezTo>
                      <a:cubicBezTo>
                        <a:pt x="1794518" y="2272379"/>
                        <a:pt x="1805330" y="2257975"/>
                        <a:pt x="1766131" y="2238375"/>
                      </a:cubicBezTo>
                      <a:cubicBezTo>
                        <a:pt x="1757151" y="2233885"/>
                        <a:pt x="1747081" y="2232025"/>
                        <a:pt x="1737556" y="2228850"/>
                      </a:cubicBezTo>
                      <a:cubicBezTo>
                        <a:pt x="1721681" y="2232025"/>
                        <a:pt x="1704669" y="2231676"/>
                        <a:pt x="1689931" y="2238375"/>
                      </a:cubicBezTo>
                      <a:cubicBezTo>
                        <a:pt x="1638864" y="2261587"/>
                        <a:pt x="1634513" y="2292061"/>
                        <a:pt x="1575631" y="2295525"/>
                      </a:cubicBezTo>
                      <a:cubicBezTo>
                        <a:pt x="1343905" y="2309156"/>
                        <a:pt x="1467719" y="2302595"/>
                        <a:pt x="1204156" y="2314575"/>
                      </a:cubicBezTo>
                      <a:cubicBezTo>
                        <a:pt x="1188281" y="2317750"/>
                        <a:pt x="1172558" y="2321810"/>
                        <a:pt x="1156531" y="2324100"/>
                      </a:cubicBezTo>
                      <a:cubicBezTo>
                        <a:pt x="1128069" y="2328166"/>
                        <a:pt x="1099166" y="2328898"/>
                        <a:pt x="1070806" y="2333625"/>
                      </a:cubicBezTo>
                      <a:cubicBezTo>
                        <a:pt x="1060902" y="2335276"/>
                        <a:pt x="1052076" y="2341181"/>
                        <a:pt x="1042231" y="2343150"/>
                      </a:cubicBezTo>
                      <a:cubicBezTo>
                        <a:pt x="1020216" y="2347553"/>
                        <a:pt x="997781" y="2349500"/>
                        <a:pt x="975556" y="2352675"/>
                      </a:cubicBezTo>
                      <a:cubicBezTo>
                        <a:pt x="918406" y="2349500"/>
                        <a:pt x="860819" y="2350884"/>
                        <a:pt x="804106" y="2343150"/>
                      </a:cubicBezTo>
                      <a:cubicBezTo>
                        <a:pt x="790037" y="2341232"/>
                        <a:pt x="779057" y="2329693"/>
                        <a:pt x="766006" y="2324100"/>
                      </a:cubicBezTo>
                      <a:cubicBezTo>
                        <a:pt x="738892" y="2312480"/>
                        <a:pt x="731737" y="2318406"/>
                        <a:pt x="708856" y="2295525"/>
                      </a:cubicBezTo>
                      <a:cubicBezTo>
                        <a:pt x="704542" y="2291211"/>
                        <a:pt x="666639" y="2239667"/>
                        <a:pt x="661231" y="2228850"/>
                      </a:cubicBezTo>
                      <a:cubicBezTo>
                        <a:pt x="656741" y="2219870"/>
                        <a:pt x="654881" y="2209800"/>
                        <a:pt x="651706" y="2200275"/>
                      </a:cubicBezTo>
                      <a:cubicBezTo>
                        <a:pt x="662061" y="2034593"/>
                        <a:pt x="669703" y="1995724"/>
                        <a:pt x="651706" y="1809750"/>
                      </a:cubicBezTo>
                      <a:cubicBezTo>
                        <a:pt x="649772" y="1789763"/>
                        <a:pt x="639006" y="1771650"/>
                        <a:pt x="632656" y="1752600"/>
                      </a:cubicBezTo>
                      <a:cubicBezTo>
                        <a:pt x="619511" y="1713165"/>
                        <a:pt x="631485" y="1729594"/>
                        <a:pt x="594556" y="1704975"/>
                      </a:cubicBezTo>
                      <a:cubicBezTo>
                        <a:pt x="520266" y="1593540"/>
                        <a:pt x="592238" y="1684704"/>
                        <a:pt x="280231" y="1666875"/>
                      </a:cubicBezTo>
                      <a:cubicBezTo>
                        <a:pt x="267161" y="1666128"/>
                        <a:pt x="255107" y="1659080"/>
                        <a:pt x="242131" y="1657350"/>
                      </a:cubicBezTo>
                      <a:cubicBezTo>
                        <a:pt x="207370" y="1652715"/>
                        <a:pt x="172281" y="1651000"/>
                        <a:pt x="137356" y="1647825"/>
                      </a:cubicBezTo>
                      <a:cubicBezTo>
                        <a:pt x="124656" y="1644650"/>
                        <a:pt x="110965" y="1644154"/>
                        <a:pt x="99256" y="1638300"/>
                      </a:cubicBezTo>
                      <a:cubicBezTo>
                        <a:pt x="78778" y="1628061"/>
                        <a:pt x="42106" y="1600200"/>
                        <a:pt x="42106" y="1600200"/>
                      </a:cubicBezTo>
                      <a:cubicBezTo>
                        <a:pt x="20621" y="1514260"/>
                        <a:pt x="31335" y="1548838"/>
                        <a:pt x="13531" y="1495425"/>
                      </a:cubicBezTo>
                      <a:cubicBezTo>
                        <a:pt x="16706" y="1447800"/>
                        <a:pt x="18059" y="1400018"/>
                        <a:pt x="23056" y="1352550"/>
                      </a:cubicBezTo>
                      <a:cubicBezTo>
                        <a:pt x="24426" y="1339531"/>
                        <a:pt x="29741" y="1327229"/>
                        <a:pt x="32581" y="1314450"/>
                      </a:cubicBezTo>
                      <a:cubicBezTo>
                        <a:pt x="36093" y="1298646"/>
                        <a:pt x="37846" y="1282444"/>
                        <a:pt x="42106" y="1266825"/>
                      </a:cubicBezTo>
                      <a:cubicBezTo>
                        <a:pt x="47390" y="1247452"/>
                        <a:pt x="44448" y="1220814"/>
                        <a:pt x="61156" y="1209675"/>
                      </a:cubicBezTo>
                      <a:cubicBezTo>
                        <a:pt x="188011" y="1125105"/>
                        <a:pt x="0" y="1246825"/>
                        <a:pt x="118306" y="1181100"/>
                      </a:cubicBezTo>
                      <a:cubicBezTo>
                        <a:pt x="138320" y="1169981"/>
                        <a:pt x="153736" y="1150240"/>
                        <a:pt x="175456" y="1143000"/>
                      </a:cubicBezTo>
                      <a:cubicBezTo>
                        <a:pt x="184981" y="1139825"/>
                        <a:pt x="195254" y="1138351"/>
                        <a:pt x="204031" y="1133475"/>
                      </a:cubicBezTo>
                      <a:cubicBezTo>
                        <a:pt x="224045" y="1122356"/>
                        <a:pt x="244992" y="1111564"/>
                        <a:pt x="261181" y="1095375"/>
                      </a:cubicBezTo>
                      <a:cubicBezTo>
                        <a:pt x="282247" y="1074309"/>
                        <a:pt x="291809" y="1061011"/>
                        <a:pt x="318331" y="1047750"/>
                      </a:cubicBezTo>
                      <a:cubicBezTo>
                        <a:pt x="356159" y="1028836"/>
                        <a:pt x="340384" y="1050372"/>
                        <a:pt x="375481" y="1019175"/>
                      </a:cubicBezTo>
                      <a:cubicBezTo>
                        <a:pt x="395617" y="1001277"/>
                        <a:pt x="417687" y="984441"/>
                        <a:pt x="432631" y="962025"/>
                      </a:cubicBezTo>
                      <a:cubicBezTo>
                        <a:pt x="438981" y="952500"/>
                        <a:pt x="442742" y="940601"/>
                        <a:pt x="451681" y="933450"/>
                      </a:cubicBezTo>
                      <a:cubicBezTo>
                        <a:pt x="459521" y="927178"/>
                        <a:pt x="470731" y="927100"/>
                        <a:pt x="480256" y="923925"/>
                      </a:cubicBezTo>
                      <a:lnTo>
                        <a:pt x="537406" y="838200"/>
                      </a:lnTo>
                      <a:cubicBezTo>
                        <a:pt x="543756" y="828675"/>
                        <a:pt x="546931" y="815975"/>
                        <a:pt x="556456" y="809625"/>
                      </a:cubicBezTo>
                      <a:lnTo>
                        <a:pt x="585031" y="790575"/>
                      </a:lnTo>
                      <a:cubicBezTo>
                        <a:pt x="610431" y="714375"/>
                        <a:pt x="572331" y="803275"/>
                        <a:pt x="623131" y="752475"/>
                      </a:cubicBezTo>
                      <a:cubicBezTo>
                        <a:pt x="630231" y="745375"/>
                        <a:pt x="627780" y="732677"/>
                        <a:pt x="632656" y="723900"/>
                      </a:cubicBezTo>
                      <a:cubicBezTo>
                        <a:pt x="643775" y="703886"/>
                        <a:pt x="658056" y="685800"/>
                        <a:pt x="670756" y="666750"/>
                      </a:cubicBezTo>
                      <a:cubicBezTo>
                        <a:pt x="677106" y="657225"/>
                        <a:pt x="680281" y="644525"/>
                        <a:pt x="689806" y="638175"/>
                      </a:cubicBezTo>
                      <a:lnTo>
                        <a:pt x="718381" y="619125"/>
                      </a:lnTo>
                      <a:cubicBezTo>
                        <a:pt x="726128" y="595884"/>
                        <a:pt x="728492" y="580439"/>
                        <a:pt x="746956" y="561975"/>
                      </a:cubicBezTo>
                      <a:cubicBezTo>
                        <a:pt x="755051" y="553880"/>
                        <a:pt x="766006" y="549275"/>
                        <a:pt x="775531" y="542925"/>
                      </a:cubicBezTo>
                      <a:cubicBezTo>
                        <a:pt x="781881" y="533400"/>
                        <a:pt x="787252" y="523144"/>
                        <a:pt x="794581" y="514350"/>
                      </a:cubicBezTo>
                      <a:cubicBezTo>
                        <a:pt x="803205" y="504002"/>
                        <a:pt x="822571" y="499233"/>
                        <a:pt x="823156" y="485775"/>
                      </a:cubicBezTo>
                      <a:cubicBezTo>
                        <a:pt x="823743" y="472283"/>
                        <a:pt x="808073" y="298840"/>
                        <a:pt x="794581" y="238125"/>
                      </a:cubicBezTo>
                      <a:cubicBezTo>
                        <a:pt x="792403" y="228324"/>
                        <a:pt x="788231" y="219075"/>
                        <a:pt x="785056" y="209550"/>
                      </a:cubicBezTo>
                      <a:cubicBezTo>
                        <a:pt x="781967" y="178661"/>
                        <a:pt x="763630" y="62244"/>
                        <a:pt x="785056" y="28575"/>
                      </a:cubicBezTo>
                      <a:cubicBezTo>
                        <a:pt x="795837" y="11634"/>
                        <a:pt x="823156" y="15875"/>
                        <a:pt x="842206" y="9525"/>
                      </a:cubicBezTo>
                      <a:lnTo>
                        <a:pt x="870781" y="0"/>
                      </a:lnTo>
                      <a:cubicBezTo>
                        <a:pt x="882553" y="1471"/>
                        <a:pt x="972788" y="10868"/>
                        <a:pt x="994606" y="19050"/>
                      </a:cubicBezTo>
                      <a:cubicBezTo>
                        <a:pt x="1005325" y="23070"/>
                        <a:pt x="1013242" y="32420"/>
                        <a:pt x="1023181" y="38100"/>
                      </a:cubicBezTo>
                      <a:cubicBezTo>
                        <a:pt x="1035509" y="45145"/>
                        <a:pt x="1049727" y="48897"/>
                        <a:pt x="1061281" y="57150"/>
                      </a:cubicBezTo>
                      <a:cubicBezTo>
                        <a:pt x="1072242" y="64980"/>
                        <a:pt x="1081232" y="75377"/>
                        <a:pt x="1089856" y="85725"/>
                      </a:cubicBezTo>
                      <a:cubicBezTo>
                        <a:pt x="1097185" y="94519"/>
                        <a:pt x="1099967" y="107149"/>
                        <a:pt x="1108906" y="114300"/>
                      </a:cubicBezTo>
                      <a:cubicBezTo>
                        <a:pt x="1116746" y="120572"/>
                        <a:pt x="1128704" y="118949"/>
                        <a:pt x="1137481" y="123825"/>
                      </a:cubicBezTo>
                      <a:cubicBezTo>
                        <a:pt x="1157495" y="134944"/>
                        <a:pt x="1175581" y="149225"/>
                        <a:pt x="1194631" y="161925"/>
                      </a:cubicBezTo>
                      <a:cubicBezTo>
                        <a:pt x="1204156" y="168275"/>
                        <a:pt x="1211914" y="179093"/>
                        <a:pt x="1223206" y="180975"/>
                      </a:cubicBezTo>
                      <a:lnTo>
                        <a:pt x="1280356" y="190500"/>
                      </a:lnTo>
                      <a:cubicBezTo>
                        <a:pt x="1302546" y="193914"/>
                        <a:pt x="1324886" y="196334"/>
                        <a:pt x="1347031" y="200025"/>
                      </a:cubicBezTo>
                      <a:cubicBezTo>
                        <a:pt x="1363000" y="202687"/>
                        <a:pt x="1378592" y="207542"/>
                        <a:pt x="1394656" y="209550"/>
                      </a:cubicBezTo>
                      <a:cubicBezTo>
                        <a:pt x="1429454" y="213900"/>
                        <a:pt x="1464506" y="215900"/>
                        <a:pt x="1499431" y="219075"/>
                      </a:cubicBezTo>
                      <a:cubicBezTo>
                        <a:pt x="1574341" y="234057"/>
                        <a:pt x="1546320" y="233143"/>
                        <a:pt x="1651831" y="219075"/>
                      </a:cubicBezTo>
                      <a:cubicBezTo>
                        <a:pt x="1664807" y="217345"/>
                        <a:pt x="1677392" y="213312"/>
                        <a:pt x="1689931" y="209550"/>
                      </a:cubicBezTo>
                      <a:cubicBezTo>
                        <a:pt x="1709165" y="203780"/>
                        <a:pt x="1727156" y="192991"/>
                        <a:pt x="1747081" y="190500"/>
                      </a:cubicBezTo>
                      <a:lnTo>
                        <a:pt x="1823281" y="180975"/>
                      </a:lnTo>
                      <a:cubicBezTo>
                        <a:pt x="1870906" y="184150"/>
                        <a:pt x="1919075" y="182653"/>
                        <a:pt x="1966156" y="190500"/>
                      </a:cubicBezTo>
                      <a:cubicBezTo>
                        <a:pt x="2001317" y="196360"/>
                        <a:pt x="1996879" y="221831"/>
                        <a:pt x="2004256" y="247650"/>
                      </a:cubicBezTo>
                      <a:cubicBezTo>
                        <a:pt x="2007014" y="257304"/>
                        <a:pt x="2004256" y="271463"/>
                        <a:pt x="2004256" y="276225"/>
                      </a:cubicBezTo>
                      <a:close/>
                    </a:path>
                  </a:pathLst>
                </a:custGeom>
                <a:grpFill/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800" b="1" kern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3" name="Flowchart: Connector 376">
                  <a:extLst>
                    <a:ext uri="{FF2B5EF4-FFF2-40B4-BE49-F238E27FC236}">
                      <a16:creationId xmlns:a16="http://schemas.microsoft.com/office/drawing/2014/main" id="{12B434E6-1DCC-9E42-BB45-0E9AB36FB7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6234" y="3429736"/>
                  <a:ext cx="304800" cy="304800"/>
                </a:xfrm>
                <a:prstGeom prst="flowChartConnector">
                  <a:avLst/>
                </a:prstGeom>
                <a:grp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/>
                  <a:endParaRPr lang="en-US" sz="800" b="1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96" name="Group 60">
                <a:extLst>
                  <a:ext uri="{FF2B5EF4-FFF2-40B4-BE49-F238E27FC236}">
                    <a16:creationId xmlns:a16="http://schemas.microsoft.com/office/drawing/2014/main" id="{C48BF6D4-4D26-0F46-B57E-F1607665EE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013290">
                <a:off x="1398342" y="3265182"/>
                <a:ext cx="1066800" cy="914400"/>
                <a:chOff x="762000" y="3048001"/>
                <a:chExt cx="1066800" cy="914400"/>
              </a:xfrm>
              <a:grpFill/>
            </p:grpSpPr>
            <p:sp>
              <p:nvSpPr>
                <p:cNvPr id="100" name="Freeform 99">
                  <a:extLst>
                    <a:ext uri="{FF2B5EF4-FFF2-40B4-BE49-F238E27FC236}">
                      <a16:creationId xmlns:a16="http://schemas.microsoft.com/office/drawing/2014/main" id="{EB6BB51F-E80D-7145-8225-7FB9DD83CFC5}"/>
                    </a:ext>
                  </a:extLst>
                </p:cNvPr>
                <p:cNvSpPr/>
                <p:nvPr/>
              </p:nvSpPr>
              <p:spPr>
                <a:xfrm>
                  <a:off x="757191" y="3049659"/>
                  <a:ext cx="1066800" cy="916340"/>
                </a:xfrm>
                <a:custGeom>
                  <a:avLst/>
                  <a:gdLst>
                    <a:gd name="connsiteX0" fmla="*/ 2004256 w 2742292"/>
                    <a:gd name="connsiteY0" fmla="*/ 276225 h 2524125"/>
                    <a:gd name="connsiteX1" fmla="*/ 2004256 w 2742292"/>
                    <a:gd name="connsiteY1" fmla="*/ 276225 h 2524125"/>
                    <a:gd name="connsiteX2" fmla="*/ 2089981 w 2742292"/>
                    <a:gd name="connsiteY2" fmla="*/ 285750 h 2524125"/>
                    <a:gd name="connsiteX3" fmla="*/ 2118556 w 2742292"/>
                    <a:gd name="connsiteY3" fmla="*/ 295275 h 2524125"/>
                    <a:gd name="connsiteX4" fmla="*/ 2337631 w 2742292"/>
                    <a:gd name="connsiteY4" fmla="*/ 276225 h 2524125"/>
                    <a:gd name="connsiteX5" fmla="*/ 2375731 w 2742292"/>
                    <a:gd name="connsiteY5" fmla="*/ 266700 h 2524125"/>
                    <a:gd name="connsiteX6" fmla="*/ 2404306 w 2742292"/>
                    <a:gd name="connsiteY6" fmla="*/ 257175 h 2524125"/>
                    <a:gd name="connsiteX7" fmla="*/ 2480506 w 2742292"/>
                    <a:gd name="connsiteY7" fmla="*/ 247650 h 2524125"/>
                    <a:gd name="connsiteX8" fmla="*/ 2585281 w 2742292"/>
                    <a:gd name="connsiteY8" fmla="*/ 228600 h 2524125"/>
                    <a:gd name="connsiteX9" fmla="*/ 2699581 w 2742292"/>
                    <a:gd name="connsiteY9" fmla="*/ 238125 h 2524125"/>
                    <a:gd name="connsiteX10" fmla="*/ 2728156 w 2742292"/>
                    <a:gd name="connsiteY10" fmla="*/ 266700 h 2524125"/>
                    <a:gd name="connsiteX11" fmla="*/ 2680531 w 2742292"/>
                    <a:gd name="connsiteY11" fmla="*/ 485775 h 2524125"/>
                    <a:gd name="connsiteX12" fmla="*/ 2651956 w 2742292"/>
                    <a:gd name="connsiteY12" fmla="*/ 504825 h 2524125"/>
                    <a:gd name="connsiteX13" fmla="*/ 2613856 w 2742292"/>
                    <a:gd name="connsiteY13" fmla="*/ 552450 h 2524125"/>
                    <a:gd name="connsiteX14" fmla="*/ 2604331 w 2742292"/>
                    <a:gd name="connsiteY14" fmla="*/ 581025 h 2524125"/>
                    <a:gd name="connsiteX15" fmla="*/ 2585281 w 2742292"/>
                    <a:gd name="connsiteY15" fmla="*/ 609600 h 2524125"/>
                    <a:gd name="connsiteX16" fmla="*/ 2566231 w 2742292"/>
                    <a:gd name="connsiteY16" fmla="*/ 762000 h 2524125"/>
                    <a:gd name="connsiteX17" fmla="*/ 2385256 w 2742292"/>
                    <a:gd name="connsiteY17" fmla="*/ 1933575 h 2524125"/>
                    <a:gd name="connsiteX18" fmla="*/ 2509081 w 2742292"/>
                    <a:gd name="connsiteY18" fmla="*/ 2324100 h 2524125"/>
                    <a:gd name="connsiteX19" fmla="*/ 2509081 w 2742292"/>
                    <a:gd name="connsiteY19" fmla="*/ 2371725 h 2524125"/>
                    <a:gd name="connsiteX20" fmla="*/ 2518606 w 2742292"/>
                    <a:gd name="connsiteY20" fmla="*/ 2486025 h 2524125"/>
                    <a:gd name="connsiteX21" fmla="*/ 2499556 w 2742292"/>
                    <a:gd name="connsiteY21" fmla="*/ 2514600 h 2524125"/>
                    <a:gd name="connsiteX22" fmla="*/ 2451931 w 2742292"/>
                    <a:gd name="connsiteY22" fmla="*/ 2524125 h 2524125"/>
                    <a:gd name="connsiteX23" fmla="*/ 2309056 w 2742292"/>
                    <a:gd name="connsiteY23" fmla="*/ 2514600 h 2524125"/>
                    <a:gd name="connsiteX24" fmla="*/ 2251906 w 2742292"/>
                    <a:gd name="connsiteY24" fmla="*/ 2486025 h 2524125"/>
                    <a:gd name="connsiteX25" fmla="*/ 2223331 w 2742292"/>
                    <a:gd name="connsiteY25" fmla="*/ 2476500 h 2524125"/>
                    <a:gd name="connsiteX26" fmla="*/ 2204281 w 2742292"/>
                    <a:gd name="connsiteY26" fmla="*/ 2447925 h 2524125"/>
                    <a:gd name="connsiteX27" fmla="*/ 2175706 w 2742292"/>
                    <a:gd name="connsiteY27" fmla="*/ 2428875 h 2524125"/>
                    <a:gd name="connsiteX28" fmla="*/ 2137606 w 2742292"/>
                    <a:gd name="connsiteY28" fmla="*/ 2381250 h 2524125"/>
                    <a:gd name="connsiteX29" fmla="*/ 2128081 w 2742292"/>
                    <a:gd name="connsiteY29" fmla="*/ 2352675 h 2524125"/>
                    <a:gd name="connsiteX30" fmla="*/ 2013781 w 2742292"/>
                    <a:gd name="connsiteY30" fmla="*/ 2295525 h 2524125"/>
                    <a:gd name="connsiteX31" fmla="*/ 1956631 w 2742292"/>
                    <a:gd name="connsiteY31" fmla="*/ 2276475 h 2524125"/>
                    <a:gd name="connsiteX32" fmla="*/ 1928056 w 2742292"/>
                    <a:gd name="connsiteY32" fmla="*/ 2266950 h 2524125"/>
                    <a:gd name="connsiteX33" fmla="*/ 1851856 w 2742292"/>
                    <a:gd name="connsiteY33" fmla="*/ 2276475 h 2524125"/>
                    <a:gd name="connsiteX34" fmla="*/ 1766131 w 2742292"/>
                    <a:gd name="connsiteY34" fmla="*/ 2238375 h 2524125"/>
                    <a:gd name="connsiteX35" fmla="*/ 1737556 w 2742292"/>
                    <a:gd name="connsiteY35" fmla="*/ 2228850 h 2524125"/>
                    <a:gd name="connsiteX36" fmla="*/ 1689931 w 2742292"/>
                    <a:gd name="connsiteY36" fmla="*/ 2238375 h 2524125"/>
                    <a:gd name="connsiteX37" fmla="*/ 1575631 w 2742292"/>
                    <a:gd name="connsiteY37" fmla="*/ 2295525 h 2524125"/>
                    <a:gd name="connsiteX38" fmla="*/ 1204156 w 2742292"/>
                    <a:gd name="connsiteY38" fmla="*/ 2314575 h 2524125"/>
                    <a:gd name="connsiteX39" fmla="*/ 1156531 w 2742292"/>
                    <a:gd name="connsiteY39" fmla="*/ 2324100 h 2524125"/>
                    <a:gd name="connsiteX40" fmla="*/ 1070806 w 2742292"/>
                    <a:gd name="connsiteY40" fmla="*/ 2333625 h 2524125"/>
                    <a:gd name="connsiteX41" fmla="*/ 1042231 w 2742292"/>
                    <a:gd name="connsiteY41" fmla="*/ 2343150 h 2524125"/>
                    <a:gd name="connsiteX42" fmla="*/ 975556 w 2742292"/>
                    <a:gd name="connsiteY42" fmla="*/ 2352675 h 2524125"/>
                    <a:gd name="connsiteX43" fmla="*/ 804106 w 2742292"/>
                    <a:gd name="connsiteY43" fmla="*/ 2343150 h 2524125"/>
                    <a:gd name="connsiteX44" fmla="*/ 766006 w 2742292"/>
                    <a:gd name="connsiteY44" fmla="*/ 2324100 h 2524125"/>
                    <a:gd name="connsiteX45" fmla="*/ 708856 w 2742292"/>
                    <a:gd name="connsiteY45" fmla="*/ 2295525 h 2524125"/>
                    <a:gd name="connsiteX46" fmla="*/ 661231 w 2742292"/>
                    <a:gd name="connsiteY46" fmla="*/ 2228850 h 2524125"/>
                    <a:gd name="connsiteX47" fmla="*/ 651706 w 2742292"/>
                    <a:gd name="connsiteY47" fmla="*/ 2200275 h 2524125"/>
                    <a:gd name="connsiteX48" fmla="*/ 651706 w 2742292"/>
                    <a:gd name="connsiteY48" fmla="*/ 1809750 h 2524125"/>
                    <a:gd name="connsiteX49" fmla="*/ 632656 w 2742292"/>
                    <a:gd name="connsiteY49" fmla="*/ 1752600 h 2524125"/>
                    <a:gd name="connsiteX50" fmla="*/ 594556 w 2742292"/>
                    <a:gd name="connsiteY50" fmla="*/ 1704975 h 2524125"/>
                    <a:gd name="connsiteX51" fmla="*/ 280231 w 2742292"/>
                    <a:gd name="connsiteY51" fmla="*/ 1666875 h 2524125"/>
                    <a:gd name="connsiteX52" fmla="*/ 242131 w 2742292"/>
                    <a:gd name="connsiteY52" fmla="*/ 1657350 h 2524125"/>
                    <a:gd name="connsiteX53" fmla="*/ 137356 w 2742292"/>
                    <a:gd name="connsiteY53" fmla="*/ 1647825 h 2524125"/>
                    <a:gd name="connsiteX54" fmla="*/ 99256 w 2742292"/>
                    <a:gd name="connsiteY54" fmla="*/ 1638300 h 2524125"/>
                    <a:gd name="connsiteX55" fmla="*/ 42106 w 2742292"/>
                    <a:gd name="connsiteY55" fmla="*/ 1600200 h 2524125"/>
                    <a:gd name="connsiteX56" fmla="*/ 13531 w 2742292"/>
                    <a:gd name="connsiteY56" fmla="*/ 1495425 h 2524125"/>
                    <a:gd name="connsiteX57" fmla="*/ 23056 w 2742292"/>
                    <a:gd name="connsiteY57" fmla="*/ 1352550 h 2524125"/>
                    <a:gd name="connsiteX58" fmla="*/ 32581 w 2742292"/>
                    <a:gd name="connsiteY58" fmla="*/ 1314450 h 2524125"/>
                    <a:gd name="connsiteX59" fmla="*/ 42106 w 2742292"/>
                    <a:gd name="connsiteY59" fmla="*/ 1266825 h 2524125"/>
                    <a:gd name="connsiteX60" fmla="*/ 61156 w 2742292"/>
                    <a:gd name="connsiteY60" fmla="*/ 1209675 h 2524125"/>
                    <a:gd name="connsiteX61" fmla="*/ 118306 w 2742292"/>
                    <a:gd name="connsiteY61" fmla="*/ 1181100 h 2524125"/>
                    <a:gd name="connsiteX62" fmla="*/ 175456 w 2742292"/>
                    <a:gd name="connsiteY62" fmla="*/ 1143000 h 2524125"/>
                    <a:gd name="connsiteX63" fmla="*/ 204031 w 2742292"/>
                    <a:gd name="connsiteY63" fmla="*/ 1133475 h 2524125"/>
                    <a:gd name="connsiteX64" fmla="*/ 261181 w 2742292"/>
                    <a:gd name="connsiteY64" fmla="*/ 1095375 h 2524125"/>
                    <a:gd name="connsiteX65" fmla="*/ 318331 w 2742292"/>
                    <a:gd name="connsiteY65" fmla="*/ 1047750 h 2524125"/>
                    <a:gd name="connsiteX66" fmla="*/ 375481 w 2742292"/>
                    <a:gd name="connsiteY66" fmla="*/ 1019175 h 2524125"/>
                    <a:gd name="connsiteX67" fmla="*/ 432631 w 2742292"/>
                    <a:gd name="connsiteY67" fmla="*/ 962025 h 2524125"/>
                    <a:gd name="connsiteX68" fmla="*/ 451681 w 2742292"/>
                    <a:gd name="connsiteY68" fmla="*/ 933450 h 2524125"/>
                    <a:gd name="connsiteX69" fmla="*/ 480256 w 2742292"/>
                    <a:gd name="connsiteY69" fmla="*/ 923925 h 2524125"/>
                    <a:gd name="connsiteX70" fmla="*/ 537406 w 2742292"/>
                    <a:gd name="connsiteY70" fmla="*/ 838200 h 2524125"/>
                    <a:gd name="connsiteX71" fmla="*/ 556456 w 2742292"/>
                    <a:gd name="connsiteY71" fmla="*/ 809625 h 2524125"/>
                    <a:gd name="connsiteX72" fmla="*/ 585031 w 2742292"/>
                    <a:gd name="connsiteY72" fmla="*/ 790575 h 2524125"/>
                    <a:gd name="connsiteX73" fmla="*/ 623131 w 2742292"/>
                    <a:gd name="connsiteY73" fmla="*/ 752475 h 2524125"/>
                    <a:gd name="connsiteX74" fmla="*/ 632656 w 2742292"/>
                    <a:gd name="connsiteY74" fmla="*/ 723900 h 2524125"/>
                    <a:gd name="connsiteX75" fmla="*/ 670756 w 2742292"/>
                    <a:gd name="connsiteY75" fmla="*/ 666750 h 2524125"/>
                    <a:gd name="connsiteX76" fmla="*/ 689806 w 2742292"/>
                    <a:gd name="connsiteY76" fmla="*/ 638175 h 2524125"/>
                    <a:gd name="connsiteX77" fmla="*/ 718381 w 2742292"/>
                    <a:gd name="connsiteY77" fmla="*/ 619125 h 2524125"/>
                    <a:gd name="connsiteX78" fmla="*/ 746956 w 2742292"/>
                    <a:gd name="connsiteY78" fmla="*/ 561975 h 2524125"/>
                    <a:gd name="connsiteX79" fmla="*/ 775531 w 2742292"/>
                    <a:gd name="connsiteY79" fmla="*/ 542925 h 2524125"/>
                    <a:gd name="connsiteX80" fmla="*/ 794581 w 2742292"/>
                    <a:gd name="connsiteY80" fmla="*/ 514350 h 2524125"/>
                    <a:gd name="connsiteX81" fmla="*/ 823156 w 2742292"/>
                    <a:gd name="connsiteY81" fmla="*/ 485775 h 2524125"/>
                    <a:gd name="connsiteX82" fmla="*/ 794581 w 2742292"/>
                    <a:gd name="connsiteY82" fmla="*/ 238125 h 2524125"/>
                    <a:gd name="connsiteX83" fmla="*/ 785056 w 2742292"/>
                    <a:gd name="connsiteY83" fmla="*/ 209550 h 2524125"/>
                    <a:gd name="connsiteX84" fmla="*/ 785056 w 2742292"/>
                    <a:gd name="connsiteY84" fmla="*/ 28575 h 2524125"/>
                    <a:gd name="connsiteX85" fmla="*/ 842206 w 2742292"/>
                    <a:gd name="connsiteY85" fmla="*/ 9525 h 2524125"/>
                    <a:gd name="connsiteX86" fmla="*/ 870781 w 2742292"/>
                    <a:gd name="connsiteY86" fmla="*/ 0 h 2524125"/>
                    <a:gd name="connsiteX87" fmla="*/ 994606 w 2742292"/>
                    <a:gd name="connsiteY87" fmla="*/ 19050 h 2524125"/>
                    <a:gd name="connsiteX88" fmla="*/ 1023181 w 2742292"/>
                    <a:gd name="connsiteY88" fmla="*/ 38100 h 2524125"/>
                    <a:gd name="connsiteX89" fmla="*/ 1061281 w 2742292"/>
                    <a:gd name="connsiteY89" fmla="*/ 57150 h 2524125"/>
                    <a:gd name="connsiteX90" fmla="*/ 1089856 w 2742292"/>
                    <a:gd name="connsiteY90" fmla="*/ 85725 h 2524125"/>
                    <a:gd name="connsiteX91" fmla="*/ 1108906 w 2742292"/>
                    <a:gd name="connsiteY91" fmla="*/ 114300 h 2524125"/>
                    <a:gd name="connsiteX92" fmla="*/ 1137481 w 2742292"/>
                    <a:gd name="connsiteY92" fmla="*/ 123825 h 2524125"/>
                    <a:gd name="connsiteX93" fmla="*/ 1194631 w 2742292"/>
                    <a:gd name="connsiteY93" fmla="*/ 161925 h 2524125"/>
                    <a:gd name="connsiteX94" fmla="*/ 1223206 w 2742292"/>
                    <a:gd name="connsiteY94" fmla="*/ 180975 h 2524125"/>
                    <a:gd name="connsiteX95" fmla="*/ 1280356 w 2742292"/>
                    <a:gd name="connsiteY95" fmla="*/ 190500 h 2524125"/>
                    <a:gd name="connsiteX96" fmla="*/ 1347031 w 2742292"/>
                    <a:gd name="connsiteY96" fmla="*/ 200025 h 2524125"/>
                    <a:gd name="connsiteX97" fmla="*/ 1394656 w 2742292"/>
                    <a:gd name="connsiteY97" fmla="*/ 209550 h 2524125"/>
                    <a:gd name="connsiteX98" fmla="*/ 1499431 w 2742292"/>
                    <a:gd name="connsiteY98" fmla="*/ 219075 h 2524125"/>
                    <a:gd name="connsiteX99" fmla="*/ 1651831 w 2742292"/>
                    <a:gd name="connsiteY99" fmla="*/ 219075 h 2524125"/>
                    <a:gd name="connsiteX100" fmla="*/ 1689931 w 2742292"/>
                    <a:gd name="connsiteY100" fmla="*/ 209550 h 2524125"/>
                    <a:gd name="connsiteX101" fmla="*/ 1747081 w 2742292"/>
                    <a:gd name="connsiteY101" fmla="*/ 190500 h 2524125"/>
                    <a:gd name="connsiteX102" fmla="*/ 1823281 w 2742292"/>
                    <a:gd name="connsiteY102" fmla="*/ 180975 h 2524125"/>
                    <a:gd name="connsiteX103" fmla="*/ 1966156 w 2742292"/>
                    <a:gd name="connsiteY103" fmla="*/ 190500 h 2524125"/>
                    <a:gd name="connsiteX104" fmla="*/ 2004256 w 2742292"/>
                    <a:gd name="connsiteY104" fmla="*/ 247650 h 2524125"/>
                    <a:gd name="connsiteX105" fmla="*/ 2004256 w 2742292"/>
                    <a:gd name="connsiteY105" fmla="*/ 276225 h 2524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2742292" h="2524125">
                      <a:moveTo>
                        <a:pt x="2004256" y="276225"/>
                      </a:moveTo>
                      <a:lnTo>
                        <a:pt x="2004256" y="276225"/>
                      </a:lnTo>
                      <a:cubicBezTo>
                        <a:pt x="2032831" y="279400"/>
                        <a:pt x="2061621" y="281023"/>
                        <a:pt x="2089981" y="285750"/>
                      </a:cubicBezTo>
                      <a:cubicBezTo>
                        <a:pt x="2099885" y="287401"/>
                        <a:pt x="2108516" y="295275"/>
                        <a:pt x="2118556" y="295275"/>
                      </a:cubicBezTo>
                      <a:cubicBezTo>
                        <a:pt x="2176423" y="295275"/>
                        <a:pt x="2274817" y="283204"/>
                        <a:pt x="2337631" y="276225"/>
                      </a:cubicBezTo>
                      <a:cubicBezTo>
                        <a:pt x="2350331" y="273050"/>
                        <a:pt x="2363144" y="270296"/>
                        <a:pt x="2375731" y="266700"/>
                      </a:cubicBezTo>
                      <a:cubicBezTo>
                        <a:pt x="2385385" y="263942"/>
                        <a:pt x="2394428" y="258971"/>
                        <a:pt x="2404306" y="257175"/>
                      </a:cubicBezTo>
                      <a:cubicBezTo>
                        <a:pt x="2429491" y="252596"/>
                        <a:pt x="2455166" y="251270"/>
                        <a:pt x="2480506" y="247650"/>
                      </a:cubicBezTo>
                      <a:cubicBezTo>
                        <a:pt x="2523159" y="241557"/>
                        <a:pt x="2544257" y="236805"/>
                        <a:pt x="2585281" y="228600"/>
                      </a:cubicBezTo>
                      <a:cubicBezTo>
                        <a:pt x="2623381" y="231775"/>
                        <a:pt x="2662640" y="228274"/>
                        <a:pt x="2699581" y="238125"/>
                      </a:cubicBezTo>
                      <a:cubicBezTo>
                        <a:pt x="2712597" y="241596"/>
                        <a:pt x="2726816" y="253296"/>
                        <a:pt x="2728156" y="266700"/>
                      </a:cubicBezTo>
                      <a:cubicBezTo>
                        <a:pt x="2732237" y="307512"/>
                        <a:pt x="2742292" y="444601"/>
                        <a:pt x="2680531" y="485775"/>
                      </a:cubicBezTo>
                      <a:lnTo>
                        <a:pt x="2651956" y="504825"/>
                      </a:lnTo>
                      <a:cubicBezTo>
                        <a:pt x="2628015" y="576649"/>
                        <a:pt x="2663095" y="490902"/>
                        <a:pt x="2613856" y="552450"/>
                      </a:cubicBezTo>
                      <a:cubicBezTo>
                        <a:pt x="2607584" y="560290"/>
                        <a:pt x="2608821" y="572045"/>
                        <a:pt x="2604331" y="581025"/>
                      </a:cubicBezTo>
                      <a:cubicBezTo>
                        <a:pt x="2599211" y="591264"/>
                        <a:pt x="2589930" y="599139"/>
                        <a:pt x="2585281" y="609600"/>
                      </a:cubicBezTo>
                      <a:cubicBezTo>
                        <a:pt x="2556191" y="675053"/>
                        <a:pt x="2566231" y="681166"/>
                        <a:pt x="2566231" y="762000"/>
                      </a:cubicBezTo>
                      <a:lnTo>
                        <a:pt x="2385256" y="1933575"/>
                      </a:lnTo>
                      <a:lnTo>
                        <a:pt x="2509081" y="2324100"/>
                      </a:lnTo>
                      <a:lnTo>
                        <a:pt x="2509081" y="2371725"/>
                      </a:lnTo>
                      <a:cubicBezTo>
                        <a:pt x="2521885" y="2429342"/>
                        <a:pt x="2540277" y="2442683"/>
                        <a:pt x="2518606" y="2486025"/>
                      </a:cubicBezTo>
                      <a:cubicBezTo>
                        <a:pt x="2513486" y="2496264"/>
                        <a:pt x="2509495" y="2508920"/>
                        <a:pt x="2499556" y="2514600"/>
                      </a:cubicBezTo>
                      <a:cubicBezTo>
                        <a:pt x="2485500" y="2522632"/>
                        <a:pt x="2467806" y="2520950"/>
                        <a:pt x="2451931" y="2524125"/>
                      </a:cubicBezTo>
                      <a:cubicBezTo>
                        <a:pt x="2404306" y="2520950"/>
                        <a:pt x="2356495" y="2519871"/>
                        <a:pt x="2309056" y="2514600"/>
                      </a:cubicBezTo>
                      <a:cubicBezTo>
                        <a:pt x="2278274" y="2511180"/>
                        <a:pt x="2278969" y="2499556"/>
                        <a:pt x="2251906" y="2486025"/>
                      </a:cubicBezTo>
                      <a:cubicBezTo>
                        <a:pt x="2242926" y="2481535"/>
                        <a:pt x="2232856" y="2479675"/>
                        <a:pt x="2223331" y="2476500"/>
                      </a:cubicBezTo>
                      <a:cubicBezTo>
                        <a:pt x="2216981" y="2466975"/>
                        <a:pt x="2212376" y="2456020"/>
                        <a:pt x="2204281" y="2447925"/>
                      </a:cubicBezTo>
                      <a:cubicBezTo>
                        <a:pt x="2196186" y="2439830"/>
                        <a:pt x="2182857" y="2437814"/>
                        <a:pt x="2175706" y="2428875"/>
                      </a:cubicBezTo>
                      <a:cubicBezTo>
                        <a:pt x="2123126" y="2363150"/>
                        <a:pt x="2219498" y="2435845"/>
                        <a:pt x="2137606" y="2381250"/>
                      </a:cubicBezTo>
                      <a:cubicBezTo>
                        <a:pt x="2134431" y="2371725"/>
                        <a:pt x="2135181" y="2359775"/>
                        <a:pt x="2128081" y="2352675"/>
                      </a:cubicBezTo>
                      <a:cubicBezTo>
                        <a:pt x="2091152" y="2315746"/>
                        <a:pt x="2060262" y="2311019"/>
                        <a:pt x="2013781" y="2295525"/>
                      </a:cubicBezTo>
                      <a:lnTo>
                        <a:pt x="1956631" y="2276475"/>
                      </a:lnTo>
                      <a:lnTo>
                        <a:pt x="1928056" y="2266950"/>
                      </a:lnTo>
                      <a:cubicBezTo>
                        <a:pt x="1902656" y="2270125"/>
                        <a:pt x="1877389" y="2278299"/>
                        <a:pt x="1851856" y="2276475"/>
                      </a:cubicBezTo>
                      <a:cubicBezTo>
                        <a:pt x="1794518" y="2272379"/>
                        <a:pt x="1805330" y="2257975"/>
                        <a:pt x="1766131" y="2238375"/>
                      </a:cubicBezTo>
                      <a:cubicBezTo>
                        <a:pt x="1757151" y="2233885"/>
                        <a:pt x="1747081" y="2232025"/>
                        <a:pt x="1737556" y="2228850"/>
                      </a:cubicBezTo>
                      <a:cubicBezTo>
                        <a:pt x="1721681" y="2232025"/>
                        <a:pt x="1704669" y="2231676"/>
                        <a:pt x="1689931" y="2238375"/>
                      </a:cubicBezTo>
                      <a:cubicBezTo>
                        <a:pt x="1638864" y="2261587"/>
                        <a:pt x="1634513" y="2292061"/>
                        <a:pt x="1575631" y="2295525"/>
                      </a:cubicBezTo>
                      <a:cubicBezTo>
                        <a:pt x="1343905" y="2309156"/>
                        <a:pt x="1467719" y="2302595"/>
                        <a:pt x="1204156" y="2314575"/>
                      </a:cubicBezTo>
                      <a:cubicBezTo>
                        <a:pt x="1188281" y="2317750"/>
                        <a:pt x="1172558" y="2321810"/>
                        <a:pt x="1156531" y="2324100"/>
                      </a:cubicBezTo>
                      <a:cubicBezTo>
                        <a:pt x="1128069" y="2328166"/>
                        <a:pt x="1099166" y="2328898"/>
                        <a:pt x="1070806" y="2333625"/>
                      </a:cubicBezTo>
                      <a:cubicBezTo>
                        <a:pt x="1060902" y="2335276"/>
                        <a:pt x="1052076" y="2341181"/>
                        <a:pt x="1042231" y="2343150"/>
                      </a:cubicBezTo>
                      <a:cubicBezTo>
                        <a:pt x="1020216" y="2347553"/>
                        <a:pt x="997781" y="2349500"/>
                        <a:pt x="975556" y="2352675"/>
                      </a:cubicBezTo>
                      <a:cubicBezTo>
                        <a:pt x="918406" y="2349500"/>
                        <a:pt x="860819" y="2350884"/>
                        <a:pt x="804106" y="2343150"/>
                      </a:cubicBezTo>
                      <a:cubicBezTo>
                        <a:pt x="790037" y="2341232"/>
                        <a:pt x="779057" y="2329693"/>
                        <a:pt x="766006" y="2324100"/>
                      </a:cubicBezTo>
                      <a:cubicBezTo>
                        <a:pt x="738892" y="2312480"/>
                        <a:pt x="731737" y="2318406"/>
                        <a:pt x="708856" y="2295525"/>
                      </a:cubicBezTo>
                      <a:cubicBezTo>
                        <a:pt x="704542" y="2291211"/>
                        <a:pt x="666639" y="2239667"/>
                        <a:pt x="661231" y="2228850"/>
                      </a:cubicBezTo>
                      <a:cubicBezTo>
                        <a:pt x="656741" y="2219870"/>
                        <a:pt x="654881" y="2209800"/>
                        <a:pt x="651706" y="2200275"/>
                      </a:cubicBezTo>
                      <a:cubicBezTo>
                        <a:pt x="662061" y="2034593"/>
                        <a:pt x="669703" y="1995724"/>
                        <a:pt x="651706" y="1809750"/>
                      </a:cubicBezTo>
                      <a:cubicBezTo>
                        <a:pt x="649772" y="1789763"/>
                        <a:pt x="639006" y="1771650"/>
                        <a:pt x="632656" y="1752600"/>
                      </a:cubicBezTo>
                      <a:cubicBezTo>
                        <a:pt x="619511" y="1713165"/>
                        <a:pt x="631485" y="1729594"/>
                        <a:pt x="594556" y="1704975"/>
                      </a:cubicBezTo>
                      <a:cubicBezTo>
                        <a:pt x="520266" y="1593540"/>
                        <a:pt x="592238" y="1684704"/>
                        <a:pt x="280231" y="1666875"/>
                      </a:cubicBezTo>
                      <a:cubicBezTo>
                        <a:pt x="267161" y="1666128"/>
                        <a:pt x="255107" y="1659080"/>
                        <a:pt x="242131" y="1657350"/>
                      </a:cubicBezTo>
                      <a:cubicBezTo>
                        <a:pt x="207370" y="1652715"/>
                        <a:pt x="172281" y="1651000"/>
                        <a:pt x="137356" y="1647825"/>
                      </a:cubicBezTo>
                      <a:cubicBezTo>
                        <a:pt x="124656" y="1644650"/>
                        <a:pt x="110965" y="1644154"/>
                        <a:pt x="99256" y="1638300"/>
                      </a:cubicBezTo>
                      <a:cubicBezTo>
                        <a:pt x="78778" y="1628061"/>
                        <a:pt x="42106" y="1600200"/>
                        <a:pt x="42106" y="1600200"/>
                      </a:cubicBezTo>
                      <a:cubicBezTo>
                        <a:pt x="20621" y="1514260"/>
                        <a:pt x="31335" y="1548838"/>
                        <a:pt x="13531" y="1495425"/>
                      </a:cubicBezTo>
                      <a:cubicBezTo>
                        <a:pt x="16706" y="1447800"/>
                        <a:pt x="18059" y="1400018"/>
                        <a:pt x="23056" y="1352550"/>
                      </a:cubicBezTo>
                      <a:cubicBezTo>
                        <a:pt x="24426" y="1339531"/>
                        <a:pt x="29741" y="1327229"/>
                        <a:pt x="32581" y="1314450"/>
                      </a:cubicBezTo>
                      <a:cubicBezTo>
                        <a:pt x="36093" y="1298646"/>
                        <a:pt x="37846" y="1282444"/>
                        <a:pt x="42106" y="1266825"/>
                      </a:cubicBezTo>
                      <a:cubicBezTo>
                        <a:pt x="47390" y="1247452"/>
                        <a:pt x="44448" y="1220814"/>
                        <a:pt x="61156" y="1209675"/>
                      </a:cubicBezTo>
                      <a:cubicBezTo>
                        <a:pt x="188011" y="1125105"/>
                        <a:pt x="0" y="1246825"/>
                        <a:pt x="118306" y="1181100"/>
                      </a:cubicBezTo>
                      <a:cubicBezTo>
                        <a:pt x="138320" y="1169981"/>
                        <a:pt x="153736" y="1150240"/>
                        <a:pt x="175456" y="1143000"/>
                      </a:cubicBezTo>
                      <a:cubicBezTo>
                        <a:pt x="184981" y="1139825"/>
                        <a:pt x="195254" y="1138351"/>
                        <a:pt x="204031" y="1133475"/>
                      </a:cubicBezTo>
                      <a:cubicBezTo>
                        <a:pt x="224045" y="1122356"/>
                        <a:pt x="244992" y="1111564"/>
                        <a:pt x="261181" y="1095375"/>
                      </a:cubicBezTo>
                      <a:cubicBezTo>
                        <a:pt x="282247" y="1074309"/>
                        <a:pt x="291809" y="1061011"/>
                        <a:pt x="318331" y="1047750"/>
                      </a:cubicBezTo>
                      <a:cubicBezTo>
                        <a:pt x="356159" y="1028836"/>
                        <a:pt x="340384" y="1050372"/>
                        <a:pt x="375481" y="1019175"/>
                      </a:cubicBezTo>
                      <a:cubicBezTo>
                        <a:pt x="395617" y="1001277"/>
                        <a:pt x="417687" y="984441"/>
                        <a:pt x="432631" y="962025"/>
                      </a:cubicBezTo>
                      <a:cubicBezTo>
                        <a:pt x="438981" y="952500"/>
                        <a:pt x="442742" y="940601"/>
                        <a:pt x="451681" y="933450"/>
                      </a:cubicBezTo>
                      <a:cubicBezTo>
                        <a:pt x="459521" y="927178"/>
                        <a:pt x="470731" y="927100"/>
                        <a:pt x="480256" y="923925"/>
                      </a:cubicBezTo>
                      <a:lnTo>
                        <a:pt x="537406" y="838200"/>
                      </a:lnTo>
                      <a:cubicBezTo>
                        <a:pt x="543756" y="828675"/>
                        <a:pt x="546931" y="815975"/>
                        <a:pt x="556456" y="809625"/>
                      </a:cubicBezTo>
                      <a:lnTo>
                        <a:pt x="585031" y="790575"/>
                      </a:lnTo>
                      <a:cubicBezTo>
                        <a:pt x="610431" y="714375"/>
                        <a:pt x="572331" y="803275"/>
                        <a:pt x="623131" y="752475"/>
                      </a:cubicBezTo>
                      <a:cubicBezTo>
                        <a:pt x="630231" y="745375"/>
                        <a:pt x="627780" y="732677"/>
                        <a:pt x="632656" y="723900"/>
                      </a:cubicBezTo>
                      <a:cubicBezTo>
                        <a:pt x="643775" y="703886"/>
                        <a:pt x="658056" y="685800"/>
                        <a:pt x="670756" y="666750"/>
                      </a:cubicBezTo>
                      <a:cubicBezTo>
                        <a:pt x="677106" y="657225"/>
                        <a:pt x="680281" y="644525"/>
                        <a:pt x="689806" y="638175"/>
                      </a:cubicBezTo>
                      <a:lnTo>
                        <a:pt x="718381" y="619125"/>
                      </a:lnTo>
                      <a:cubicBezTo>
                        <a:pt x="726128" y="595884"/>
                        <a:pt x="728492" y="580439"/>
                        <a:pt x="746956" y="561975"/>
                      </a:cubicBezTo>
                      <a:cubicBezTo>
                        <a:pt x="755051" y="553880"/>
                        <a:pt x="766006" y="549275"/>
                        <a:pt x="775531" y="542925"/>
                      </a:cubicBezTo>
                      <a:cubicBezTo>
                        <a:pt x="781881" y="533400"/>
                        <a:pt x="787252" y="523144"/>
                        <a:pt x="794581" y="514350"/>
                      </a:cubicBezTo>
                      <a:cubicBezTo>
                        <a:pt x="803205" y="504002"/>
                        <a:pt x="822571" y="499233"/>
                        <a:pt x="823156" y="485775"/>
                      </a:cubicBezTo>
                      <a:cubicBezTo>
                        <a:pt x="823743" y="472283"/>
                        <a:pt x="808073" y="298840"/>
                        <a:pt x="794581" y="238125"/>
                      </a:cubicBezTo>
                      <a:cubicBezTo>
                        <a:pt x="792403" y="228324"/>
                        <a:pt x="788231" y="219075"/>
                        <a:pt x="785056" y="209550"/>
                      </a:cubicBezTo>
                      <a:cubicBezTo>
                        <a:pt x="781967" y="178661"/>
                        <a:pt x="763630" y="62244"/>
                        <a:pt x="785056" y="28575"/>
                      </a:cubicBezTo>
                      <a:cubicBezTo>
                        <a:pt x="795837" y="11634"/>
                        <a:pt x="823156" y="15875"/>
                        <a:pt x="842206" y="9525"/>
                      </a:cubicBezTo>
                      <a:lnTo>
                        <a:pt x="870781" y="0"/>
                      </a:lnTo>
                      <a:cubicBezTo>
                        <a:pt x="882553" y="1471"/>
                        <a:pt x="972788" y="10868"/>
                        <a:pt x="994606" y="19050"/>
                      </a:cubicBezTo>
                      <a:cubicBezTo>
                        <a:pt x="1005325" y="23070"/>
                        <a:pt x="1013242" y="32420"/>
                        <a:pt x="1023181" y="38100"/>
                      </a:cubicBezTo>
                      <a:cubicBezTo>
                        <a:pt x="1035509" y="45145"/>
                        <a:pt x="1049727" y="48897"/>
                        <a:pt x="1061281" y="57150"/>
                      </a:cubicBezTo>
                      <a:cubicBezTo>
                        <a:pt x="1072242" y="64980"/>
                        <a:pt x="1081232" y="75377"/>
                        <a:pt x="1089856" y="85725"/>
                      </a:cubicBezTo>
                      <a:cubicBezTo>
                        <a:pt x="1097185" y="94519"/>
                        <a:pt x="1099967" y="107149"/>
                        <a:pt x="1108906" y="114300"/>
                      </a:cubicBezTo>
                      <a:cubicBezTo>
                        <a:pt x="1116746" y="120572"/>
                        <a:pt x="1128704" y="118949"/>
                        <a:pt x="1137481" y="123825"/>
                      </a:cubicBezTo>
                      <a:cubicBezTo>
                        <a:pt x="1157495" y="134944"/>
                        <a:pt x="1175581" y="149225"/>
                        <a:pt x="1194631" y="161925"/>
                      </a:cubicBezTo>
                      <a:cubicBezTo>
                        <a:pt x="1204156" y="168275"/>
                        <a:pt x="1211914" y="179093"/>
                        <a:pt x="1223206" y="180975"/>
                      </a:cubicBezTo>
                      <a:lnTo>
                        <a:pt x="1280356" y="190500"/>
                      </a:lnTo>
                      <a:cubicBezTo>
                        <a:pt x="1302546" y="193914"/>
                        <a:pt x="1324886" y="196334"/>
                        <a:pt x="1347031" y="200025"/>
                      </a:cubicBezTo>
                      <a:cubicBezTo>
                        <a:pt x="1363000" y="202687"/>
                        <a:pt x="1378592" y="207542"/>
                        <a:pt x="1394656" y="209550"/>
                      </a:cubicBezTo>
                      <a:cubicBezTo>
                        <a:pt x="1429454" y="213900"/>
                        <a:pt x="1464506" y="215900"/>
                        <a:pt x="1499431" y="219075"/>
                      </a:cubicBezTo>
                      <a:cubicBezTo>
                        <a:pt x="1574341" y="234057"/>
                        <a:pt x="1546320" y="233143"/>
                        <a:pt x="1651831" y="219075"/>
                      </a:cubicBezTo>
                      <a:cubicBezTo>
                        <a:pt x="1664807" y="217345"/>
                        <a:pt x="1677392" y="213312"/>
                        <a:pt x="1689931" y="209550"/>
                      </a:cubicBezTo>
                      <a:cubicBezTo>
                        <a:pt x="1709165" y="203780"/>
                        <a:pt x="1727156" y="192991"/>
                        <a:pt x="1747081" y="190500"/>
                      </a:cubicBezTo>
                      <a:lnTo>
                        <a:pt x="1823281" y="180975"/>
                      </a:lnTo>
                      <a:cubicBezTo>
                        <a:pt x="1870906" y="184150"/>
                        <a:pt x="1919075" y="182653"/>
                        <a:pt x="1966156" y="190500"/>
                      </a:cubicBezTo>
                      <a:cubicBezTo>
                        <a:pt x="2001317" y="196360"/>
                        <a:pt x="1996879" y="221831"/>
                        <a:pt x="2004256" y="247650"/>
                      </a:cubicBezTo>
                      <a:cubicBezTo>
                        <a:pt x="2007014" y="257304"/>
                        <a:pt x="2004256" y="271463"/>
                        <a:pt x="2004256" y="276225"/>
                      </a:cubicBezTo>
                      <a:close/>
                    </a:path>
                  </a:pathLst>
                </a:custGeom>
                <a:grpFill/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800" b="1" kern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1" name="Flowchart: Connector 374">
                  <a:extLst>
                    <a:ext uri="{FF2B5EF4-FFF2-40B4-BE49-F238E27FC236}">
                      <a16:creationId xmlns:a16="http://schemas.microsoft.com/office/drawing/2014/main" id="{058D461B-E09B-F440-8787-DBBAE1DEB7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6647" y="3428575"/>
                  <a:ext cx="304800" cy="304800"/>
                </a:xfrm>
                <a:prstGeom prst="flowChartConnector">
                  <a:avLst/>
                </a:prstGeom>
                <a:grp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/>
                  <a:endParaRPr lang="en-US" sz="800" b="1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97" name="Group 63">
                <a:extLst>
                  <a:ext uri="{FF2B5EF4-FFF2-40B4-BE49-F238E27FC236}">
                    <a16:creationId xmlns:a16="http://schemas.microsoft.com/office/drawing/2014/main" id="{C5CDBF5C-ADA1-0547-B6D6-417DEDA639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940316">
                <a:off x="255341" y="3569983"/>
                <a:ext cx="1066800" cy="914400"/>
                <a:chOff x="762000" y="3048001"/>
                <a:chExt cx="1066800" cy="914400"/>
              </a:xfrm>
              <a:grpFill/>
            </p:grpSpPr>
            <p:sp>
              <p:nvSpPr>
                <p:cNvPr id="98" name="Freeform 64">
                  <a:extLst>
                    <a:ext uri="{FF2B5EF4-FFF2-40B4-BE49-F238E27FC236}">
                      <a16:creationId xmlns:a16="http://schemas.microsoft.com/office/drawing/2014/main" id="{F10099C2-0ABB-6F44-918A-C603E1F2D220}"/>
                    </a:ext>
                  </a:extLst>
                </p:cNvPr>
                <p:cNvSpPr/>
                <p:nvPr/>
              </p:nvSpPr>
              <p:spPr>
                <a:xfrm>
                  <a:off x="761592" y="3048070"/>
                  <a:ext cx="1066801" cy="913700"/>
                </a:xfrm>
                <a:custGeom>
                  <a:avLst/>
                  <a:gdLst>
                    <a:gd name="connsiteX0" fmla="*/ 2004256 w 2742292"/>
                    <a:gd name="connsiteY0" fmla="*/ 276225 h 2524125"/>
                    <a:gd name="connsiteX1" fmla="*/ 2004256 w 2742292"/>
                    <a:gd name="connsiteY1" fmla="*/ 276225 h 2524125"/>
                    <a:gd name="connsiteX2" fmla="*/ 2089981 w 2742292"/>
                    <a:gd name="connsiteY2" fmla="*/ 285750 h 2524125"/>
                    <a:gd name="connsiteX3" fmla="*/ 2118556 w 2742292"/>
                    <a:gd name="connsiteY3" fmla="*/ 295275 h 2524125"/>
                    <a:gd name="connsiteX4" fmla="*/ 2337631 w 2742292"/>
                    <a:gd name="connsiteY4" fmla="*/ 276225 h 2524125"/>
                    <a:gd name="connsiteX5" fmla="*/ 2375731 w 2742292"/>
                    <a:gd name="connsiteY5" fmla="*/ 266700 h 2524125"/>
                    <a:gd name="connsiteX6" fmla="*/ 2404306 w 2742292"/>
                    <a:gd name="connsiteY6" fmla="*/ 257175 h 2524125"/>
                    <a:gd name="connsiteX7" fmla="*/ 2480506 w 2742292"/>
                    <a:gd name="connsiteY7" fmla="*/ 247650 h 2524125"/>
                    <a:gd name="connsiteX8" fmla="*/ 2585281 w 2742292"/>
                    <a:gd name="connsiteY8" fmla="*/ 228600 h 2524125"/>
                    <a:gd name="connsiteX9" fmla="*/ 2699581 w 2742292"/>
                    <a:gd name="connsiteY9" fmla="*/ 238125 h 2524125"/>
                    <a:gd name="connsiteX10" fmla="*/ 2728156 w 2742292"/>
                    <a:gd name="connsiteY10" fmla="*/ 266700 h 2524125"/>
                    <a:gd name="connsiteX11" fmla="*/ 2680531 w 2742292"/>
                    <a:gd name="connsiteY11" fmla="*/ 485775 h 2524125"/>
                    <a:gd name="connsiteX12" fmla="*/ 2651956 w 2742292"/>
                    <a:gd name="connsiteY12" fmla="*/ 504825 h 2524125"/>
                    <a:gd name="connsiteX13" fmla="*/ 2613856 w 2742292"/>
                    <a:gd name="connsiteY13" fmla="*/ 552450 h 2524125"/>
                    <a:gd name="connsiteX14" fmla="*/ 2604331 w 2742292"/>
                    <a:gd name="connsiteY14" fmla="*/ 581025 h 2524125"/>
                    <a:gd name="connsiteX15" fmla="*/ 2585281 w 2742292"/>
                    <a:gd name="connsiteY15" fmla="*/ 609600 h 2524125"/>
                    <a:gd name="connsiteX16" fmla="*/ 2566231 w 2742292"/>
                    <a:gd name="connsiteY16" fmla="*/ 762000 h 2524125"/>
                    <a:gd name="connsiteX17" fmla="*/ 2385256 w 2742292"/>
                    <a:gd name="connsiteY17" fmla="*/ 1933575 h 2524125"/>
                    <a:gd name="connsiteX18" fmla="*/ 2509081 w 2742292"/>
                    <a:gd name="connsiteY18" fmla="*/ 2324100 h 2524125"/>
                    <a:gd name="connsiteX19" fmla="*/ 2509081 w 2742292"/>
                    <a:gd name="connsiteY19" fmla="*/ 2371725 h 2524125"/>
                    <a:gd name="connsiteX20" fmla="*/ 2518606 w 2742292"/>
                    <a:gd name="connsiteY20" fmla="*/ 2486025 h 2524125"/>
                    <a:gd name="connsiteX21" fmla="*/ 2499556 w 2742292"/>
                    <a:gd name="connsiteY21" fmla="*/ 2514600 h 2524125"/>
                    <a:gd name="connsiteX22" fmla="*/ 2451931 w 2742292"/>
                    <a:gd name="connsiteY22" fmla="*/ 2524125 h 2524125"/>
                    <a:gd name="connsiteX23" fmla="*/ 2309056 w 2742292"/>
                    <a:gd name="connsiteY23" fmla="*/ 2514600 h 2524125"/>
                    <a:gd name="connsiteX24" fmla="*/ 2251906 w 2742292"/>
                    <a:gd name="connsiteY24" fmla="*/ 2486025 h 2524125"/>
                    <a:gd name="connsiteX25" fmla="*/ 2223331 w 2742292"/>
                    <a:gd name="connsiteY25" fmla="*/ 2476500 h 2524125"/>
                    <a:gd name="connsiteX26" fmla="*/ 2204281 w 2742292"/>
                    <a:gd name="connsiteY26" fmla="*/ 2447925 h 2524125"/>
                    <a:gd name="connsiteX27" fmla="*/ 2175706 w 2742292"/>
                    <a:gd name="connsiteY27" fmla="*/ 2428875 h 2524125"/>
                    <a:gd name="connsiteX28" fmla="*/ 2137606 w 2742292"/>
                    <a:gd name="connsiteY28" fmla="*/ 2381250 h 2524125"/>
                    <a:gd name="connsiteX29" fmla="*/ 2128081 w 2742292"/>
                    <a:gd name="connsiteY29" fmla="*/ 2352675 h 2524125"/>
                    <a:gd name="connsiteX30" fmla="*/ 2013781 w 2742292"/>
                    <a:gd name="connsiteY30" fmla="*/ 2295525 h 2524125"/>
                    <a:gd name="connsiteX31" fmla="*/ 1956631 w 2742292"/>
                    <a:gd name="connsiteY31" fmla="*/ 2276475 h 2524125"/>
                    <a:gd name="connsiteX32" fmla="*/ 1928056 w 2742292"/>
                    <a:gd name="connsiteY32" fmla="*/ 2266950 h 2524125"/>
                    <a:gd name="connsiteX33" fmla="*/ 1851856 w 2742292"/>
                    <a:gd name="connsiteY33" fmla="*/ 2276475 h 2524125"/>
                    <a:gd name="connsiteX34" fmla="*/ 1766131 w 2742292"/>
                    <a:gd name="connsiteY34" fmla="*/ 2238375 h 2524125"/>
                    <a:gd name="connsiteX35" fmla="*/ 1737556 w 2742292"/>
                    <a:gd name="connsiteY35" fmla="*/ 2228850 h 2524125"/>
                    <a:gd name="connsiteX36" fmla="*/ 1689931 w 2742292"/>
                    <a:gd name="connsiteY36" fmla="*/ 2238375 h 2524125"/>
                    <a:gd name="connsiteX37" fmla="*/ 1575631 w 2742292"/>
                    <a:gd name="connsiteY37" fmla="*/ 2295525 h 2524125"/>
                    <a:gd name="connsiteX38" fmla="*/ 1204156 w 2742292"/>
                    <a:gd name="connsiteY38" fmla="*/ 2314575 h 2524125"/>
                    <a:gd name="connsiteX39" fmla="*/ 1156531 w 2742292"/>
                    <a:gd name="connsiteY39" fmla="*/ 2324100 h 2524125"/>
                    <a:gd name="connsiteX40" fmla="*/ 1070806 w 2742292"/>
                    <a:gd name="connsiteY40" fmla="*/ 2333625 h 2524125"/>
                    <a:gd name="connsiteX41" fmla="*/ 1042231 w 2742292"/>
                    <a:gd name="connsiteY41" fmla="*/ 2343150 h 2524125"/>
                    <a:gd name="connsiteX42" fmla="*/ 975556 w 2742292"/>
                    <a:gd name="connsiteY42" fmla="*/ 2352675 h 2524125"/>
                    <a:gd name="connsiteX43" fmla="*/ 804106 w 2742292"/>
                    <a:gd name="connsiteY43" fmla="*/ 2343150 h 2524125"/>
                    <a:gd name="connsiteX44" fmla="*/ 766006 w 2742292"/>
                    <a:gd name="connsiteY44" fmla="*/ 2324100 h 2524125"/>
                    <a:gd name="connsiteX45" fmla="*/ 708856 w 2742292"/>
                    <a:gd name="connsiteY45" fmla="*/ 2295525 h 2524125"/>
                    <a:gd name="connsiteX46" fmla="*/ 661231 w 2742292"/>
                    <a:gd name="connsiteY46" fmla="*/ 2228850 h 2524125"/>
                    <a:gd name="connsiteX47" fmla="*/ 651706 w 2742292"/>
                    <a:gd name="connsiteY47" fmla="*/ 2200275 h 2524125"/>
                    <a:gd name="connsiteX48" fmla="*/ 651706 w 2742292"/>
                    <a:gd name="connsiteY48" fmla="*/ 1809750 h 2524125"/>
                    <a:gd name="connsiteX49" fmla="*/ 632656 w 2742292"/>
                    <a:gd name="connsiteY49" fmla="*/ 1752600 h 2524125"/>
                    <a:gd name="connsiteX50" fmla="*/ 594556 w 2742292"/>
                    <a:gd name="connsiteY50" fmla="*/ 1704975 h 2524125"/>
                    <a:gd name="connsiteX51" fmla="*/ 280231 w 2742292"/>
                    <a:gd name="connsiteY51" fmla="*/ 1666875 h 2524125"/>
                    <a:gd name="connsiteX52" fmla="*/ 242131 w 2742292"/>
                    <a:gd name="connsiteY52" fmla="*/ 1657350 h 2524125"/>
                    <a:gd name="connsiteX53" fmla="*/ 137356 w 2742292"/>
                    <a:gd name="connsiteY53" fmla="*/ 1647825 h 2524125"/>
                    <a:gd name="connsiteX54" fmla="*/ 99256 w 2742292"/>
                    <a:gd name="connsiteY54" fmla="*/ 1638300 h 2524125"/>
                    <a:gd name="connsiteX55" fmla="*/ 42106 w 2742292"/>
                    <a:gd name="connsiteY55" fmla="*/ 1600200 h 2524125"/>
                    <a:gd name="connsiteX56" fmla="*/ 13531 w 2742292"/>
                    <a:gd name="connsiteY56" fmla="*/ 1495425 h 2524125"/>
                    <a:gd name="connsiteX57" fmla="*/ 23056 w 2742292"/>
                    <a:gd name="connsiteY57" fmla="*/ 1352550 h 2524125"/>
                    <a:gd name="connsiteX58" fmla="*/ 32581 w 2742292"/>
                    <a:gd name="connsiteY58" fmla="*/ 1314450 h 2524125"/>
                    <a:gd name="connsiteX59" fmla="*/ 42106 w 2742292"/>
                    <a:gd name="connsiteY59" fmla="*/ 1266825 h 2524125"/>
                    <a:gd name="connsiteX60" fmla="*/ 61156 w 2742292"/>
                    <a:gd name="connsiteY60" fmla="*/ 1209675 h 2524125"/>
                    <a:gd name="connsiteX61" fmla="*/ 118306 w 2742292"/>
                    <a:gd name="connsiteY61" fmla="*/ 1181100 h 2524125"/>
                    <a:gd name="connsiteX62" fmla="*/ 175456 w 2742292"/>
                    <a:gd name="connsiteY62" fmla="*/ 1143000 h 2524125"/>
                    <a:gd name="connsiteX63" fmla="*/ 204031 w 2742292"/>
                    <a:gd name="connsiteY63" fmla="*/ 1133475 h 2524125"/>
                    <a:gd name="connsiteX64" fmla="*/ 261181 w 2742292"/>
                    <a:gd name="connsiteY64" fmla="*/ 1095375 h 2524125"/>
                    <a:gd name="connsiteX65" fmla="*/ 318331 w 2742292"/>
                    <a:gd name="connsiteY65" fmla="*/ 1047750 h 2524125"/>
                    <a:gd name="connsiteX66" fmla="*/ 375481 w 2742292"/>
                    <a:gd name="connsiteY66" fmla="*/ 1019175 h 2524125"/>
                    <a:gd name="connsiteX67" fmla="*/ 432631 w 2742292"/>
                    <a:gd name="connsiteY67" fmla="*/ 962025 h 2524125"/>
                    <a:gd name="connsiteX68" fmla="*/ 451681 w 2742292"/>
                    <a:gd name="connsiteY68" fmla="*/ 933450 h 2524125"/>
                    <a:gd name="connsiteX69" fmla="*/ 480256 w 2742292"/>
                    <a:gd name="connsiteY69" fmla="*/ 923925 h 2524125"/>
                    <a:gd name="connsiteX70" fmla="*/ 537406 w 2742292"/>
                    <a:gd name="connsiteY70" fmla="*/ 838200 h 2524125"/>
                    <a:gd name="connsiteX71" fmla="*/ 556456 w 2742292"/>
                    <a:gd name="connsiteY71" fmla="*/ 809625 h 2524125"/>
                    <a:gd name="connsiteX72" fmla="*/ 585031 w 2742292"/>
                    <a:gd name="connsiteY72" fmla="*/ 790575 h 2524125"/>
                    <a:gd name="connsiteX73" fmla="*/ 623131 w 2742292"/>
                    <a:gd name="connsiteY73" fmla="*/ 752475 h 2524125"/>
                    <a:gd name="connsiteX74" fmla="*/ 632656 w 2742292"/>
                    <a:gd name="connsiteY74" fmla="*/ 723900 h 2524125"/>
                    <a:gd name="connsiteX75" fmla="*/ 670756 w 2742292"/>
                    <a:gd name="connsiteY75" fmla="*/ 666750 h 2524125"/>
                    <a:gd name="connsiteX76" fmla="*/ 689806 w 2742292"/>
                    <a:gd name="connsiteY76" fmla="*/ 638175 h 2524125"/>
                    <a:gd name="connsiteX77" fmla="*/ 718381 w 2742292"/>
                    <a:gd name="connsiteY77" fmla="*/ 619125 h 2524125"/>
                    <a:gd name="connsiteX78" fmla="*/ 746956 w 2742292"/>
                    <a:gd name="connsiteY78" fmla="*/ 561975 h 2524125"/>
                    <a:gd name="connsiteX79" fmla="*/ 775531 w 2742292"/>
                    <a:gd name="connsiteY79" fmla="*/ 542925 h 2524125"/>
                    <a:gd name="connsiteX80" fmla="*/ 794581 w 2742292"/>
                    <a:gd name="connsiteY80" fmla="*/ 514350 h 2524125"/>
                    <a:gd name="connsiteX81" fmla="*/ 823156 w 2742292"/>
                    <a:gd name="connsiteY81" fmla="*/ 485775 h 2524125"/>
                    <a:gd name="connsiteX82" fmla="*/ 794581 w 2742292"/>
                    <a:gd name="connsiteY82" fmla="*/ 238125 h 2524125"/>
                    <a:gd name="connsiteX83" fmla="*/ 785056 w 2742292"/>
                    <a:gd name="connsiteY83" fmla="*/ 209550 h 2524125"/>
                    <a:gd name="connsiteX84" fmla="*/ 785056 w 2742292"/>
                    <a:gd name="connsiteY84" fmla="*/ 28575 h 2524125"/>
                    <a:gd name="connsiteX85" fmla="*/ 842206 w 2742292"/>
                    <a:gd name="connsiteY85" fmla="*/ 9525 h 2524125"/>
                    <a:gd name="connsiteX86" fmla="*/ 870781 w 2742292"/>
                    <a:gd name="connsiteY86" fmla="*/ 0 h 2524125"/>
                    <a:gd name="connsiteX87" fmla="*/ 994606 w 2742292"/>
                    <a:gd name="connsiteY87" fmla="*/ 19050 h 2524125"/>
                    <a:gd name="connsiteX88" fmla="*/ 1023181 w 2742292"/>
                    <a:gd name="connsiteY88" fmla="*/ 38100 h 2524125"/>
                    <a:gd name="connsiteX89" fmla="*/ 1061281 w 2742292"/>
                    <a:gd name="connsiteY89" fmla="*/ 57150 h 2524125"/>
                    <a:gd name="connsiteX90" fmla="*/ 1089856 w 2742292"/>
                    <a:gd name="connsiteY90" fmla="*/ 85725 h 2524125"/>
                    <a:gd name="connsiteX91" fmla="*/ 1108906 w 2742292"/>
                    <a:gd name="connsiteY91" fmla="*/ 114300 h 2524125"/>
                    <a:gd name="connsiteX92" fmla="*/ 1137481 w 2742292"/>
                    <a:gd name="connsiteY92" fmla="*/ 123825 h 2524125"/>
                    <a:gd name="connsiteX93" fmla="*/ 1194631 w 2742292"/>
                    <a:gd name="connsiteY93" fmla="*/ 161925 h 2524125"/>
                    <a:gd name="connsiteX94" fmla="*/ 1223206 w 2742292"/>
                    <a:gd name="connsiteY94" fmla="*/ 180975 h 2524125"/>
                    <a:gd name="connsiteX95" fmla="*/ 1280356 w 2742292"/>
                    <a:gd name="connsiteY95" fmla="*/ 190500 h 2524125"/>
                    <a:gd name="connsiteX96" fmla="*/ 1347031 w 2742292"/>
                    <a:gd name="connsiteY96" fmla="*/ 200025 h 2524125"/>
                    <a:gd name="connsiteX97" fmla="*/ 1394656 w 2742292"/>
                    <a:gd name="connsiteY97" fmla="*/ 209550 h 2524125"/>
                    <a:gd name="connsiteX98" fmla="*/ 1499431 w 2742292"/>
                    <a:gd name="connsiteY98" fmla="*/ 219075 h 2524125"/>
                    <a:gd name="connsiteX99" fmla="*/ 1651831 w 2742292"/>
                    <a:gd name="connsiteY99" fmla="*/ 219075 h 2524125"/>
                    <a:gd name="connsiteX100" fmla="*/ 1689931 w 2742292"/>
                    <a:gd name="connsiteY100" fmla="*/ 209550 h 2524125"/>
                    <a:gd name="connsiteX101" fmla="*/ 1747081 w 2742292"/>
                    <a:gd name="connsiteY101" fmla="*/ 190500 h 2524125"/>
                    <a:gd name="connsiteX102" fmla="*/ 1823281 w 2742292"/>
                    <a:gd name="connsiteY102" fmla="*/ 180975 h 2524125"/>
                    <a:gd name="connsiteX103" fmla="*/ 1966156 w 2742292"/>
                    <a:gd name="connsiteY103" fmla="*/ 190500 h 2524125"/>
                    <a:gd name="connsiteX104" fmla="*/ 2004256 w 2742292"/>
                    <a:gd name="connsiteY104" fmla="*/ 247650 h 2524125"/>
                    <a:gd name="connsiteX105" fmla="*/ 2004256 w 2742292"/>
                    <a:gd name="connsiteY105" fmla="*/ 276225 h 2524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2742292" h="2524125">
                      <a:moveTo>
                        <a:pt x="2004256" y="276225"/>
                      </a:moveTo>
                      <a:lnTo>
                        <a:pt x="2004256" y="276225"/>
                      </a:lnTo>
                      <a:cubicBezTo>
                        <a:pt x="2032831" y="279400"/>
                        <a:pt x="2061621" y="281023"/>
                        <a:pt x="2089981" y="285750"/>
                      </a:cubicBezTo>
                      <a:cubicBezTo>
                        <a:pt x="2099885" y="287401"/>
                        <a:pt x="2108516" y="295275"/>
                        <a:pt x="2118556" y="295275"/>
                      </a:cubicBezTo>
                      <a:cubicBezTo>
                        <a:pt x="2176423" y="295275"/>
                        <a:pt x="2274817" y="283204"/>
                        <a:pt x="2337631" y="276225"/>
                      </a:cubicBezTo>
                      <a:cubicBezTo>
                        <a:pt x="2350331" y="273050"/>
                        <a:pt x="2363144" y="270296"/>
                        <a:pt x="2375731" y="266700"/>
                      </a:cubicBezTo>
                      <a:cubicBezTo>
                        <a:pt x="2385385" y="263942"/>
                        <a:pt x="2394428" y="258971"/>
                        <a:pt x="2404306" y="257175"/>
                      </a:cubicBezTo>
                      <a:cubicBezTo>
                        <a:pt x="2429491" y="252596"/>
                        <a:pt x="2455166" y="251270"/>
                        <a:pt x="2480506" y="247650"/>
                      </a:cubicBezTo>
                      <a:cubicBezTo>
                        <a:pt x="2523159" y="241557"/>
                        <a:pt x="2544257" y="236805"/>
                        <a:pt x="2585281" y="228600"/>
                      </a:cubicBezTo>
                      <a:cubicBezTo>
                        <a:pt x="2623381" y="231775"/>
                        <a:pt x="2662640" y="228274"/>
                        <a:pt x="2699581" y="238125"/>
                      </a:cubicBezTo>
                      <a:cubicBezTo>
                        <a:pt x="2712597" y="241596"/>
                        <a:pt x="2726816" y="253296"/>
                        <a:pt x="2728156" y="266700"/>
                      </a:cubicBezTo>
                      <a:cubicBezTo>
                        <a:pt x="2732237" y="307512"/>
                        <a:pt x="2742292" y="444601"/>
                        <a:pt x="2680531" y="485775"/>
                      </a:cubicBezTo>
                      <a:lnTo>
                        <a:pt x="2651956" y="504825"/>
                      </a:lnTo>
                      <a:cubicBezTo>
                        <a:pt x="2628015" y="576649"/>
                        <a:pt x="2663095" y="490902"/>
                        <a:pt x="2613856" y="552450"/>
                      </a:cubicBezTo>
                      <a:cubicBezTo>
                        <a:pt x="2607584" y="560290"/>
                        <a:pt x="2608821" y="572045"/>
                        <a:pt x="2604331" y="581025"/>
                      </a:cubicBezTo>
                      <a:cubicBezTo>
                        <a:pt x="2599211" y="591264"/>
                        <a:pt x="2589930" y="599139"/>
                        <a:pt x="2585281" y="609600"/>
                      </a:cubicBezTo>
                      <a:cubicBezTo>
                        <a:pt x="2556191" y="675053"/>
                        <a:pt x="2566231" y="681166"/>
                        <a:pt x="2566231" y="762000"/>
                      </a:cubicBezTo>
                      <a:lnTo>
                        <a:pt x="2385256" y="1933575"/>
                      </a:lnTo>
                      <a:lnTo>
                        <a:pt x="2509081" y="2324100"/>
                      </a:lnTo>
                      <a:lnTo>
                        <a:pt x="2509081" y="2371725"/>
                      </a:lnTo>
                      <a:cubicBezTo>
                        <a:pt x="2521885" y="2429342"/>
                        <a:pt x="2540277" y="2442683"/>
                        <a:pt x="2518606" y="2486025"/>
                      </a:cubicBezTo>
                      <a:cubicBezTo>
                        <a:pt x="2513486" y="2496264"/>
                        <a:pt x="2509495" y="2508920"/>
                        <a:pt x="2499556" y="2514600"/>
                      </a:cubicBezTo>
                      <a:cubicBezTo>
                        <a:pt x="2485500" y="2522632"/>
                        <a:pt x="2467806" y="2520950"/>
                        <a:pt x="2451931" y="2524125"/>
                      </a:cubicBezTo>
                      <a:cubicBezTo>
                        <a:pt x="2404306" y="2520950"/>
                        <a:pt x="2356495" y="2519871"/>
                        <a:pt x="2309056" y="2514600"/>
                      </a:cubicBezTo>
                      <a:cubicBezTo>
                        <a:pt x="2278274" y="2511180"/>
                        <a:pt x="2278969" y="2499556"/>
                        <a:pt x="2251906" y="2486025"/>
                      </a:cubicBezTo>
                      <a:cubicBezTo>
                        <a:pt x="2242926" y="2481535"/>
                        <a:pt x="2232856" y="2479675"/>
                        <a:pt x="2223331" y="2476500"/>
                      </a:cubicBezTo>
                      <a:cubicBezTo>
                        <a:pt x="2216981" y="2466975"/>
                        <a:pt x="2212376" y="2456020"/>
                        <a:pt x="2204281" y="2447925"/>
                      </a:cubicBezTo>
                      <a:cubicBezTo>
                        <a:pt x="2196186" y="2439830"/>
                        <a:pt x="2182857" y="2437814"/>
                        <a:pt x="2175706" y="2428875"/>
                      </a:cubicBezTo>
                      <a:cubicBezTo>
                        <a:pt x="2123126" y="2363150"/>
                        <a:pt x="2219498" y="2435845"/>
                        <a:pt x="2137606" y="2381250"/>
                      </a:cubicBezTo>
                      <a:cubicBezTo>
                        <a:pt x="2134431" y="2371725"/>
                        <a:pt x="2135181" y="2359775"/>
                        <a:pt x="2128081" y="2352675"/>
                      </a:cubicBezTo>
                      <a:cubicBezTo>
                        <a:pt x="2091152" y="2315746"/>
                        <a:pt x="2060262" y="2311019"/>
                        <a:pt x="2013781" y="2295525"/>
                      </a:cubicBezTo>
                      <a:lnTo>
                        <a:pt x="1956631" y="2276475"/>
                      </a:lnTo>
                      <a:lnTo>
                        <a:pt x="1928056" y="2266950"/>
                      </a:lnTo>
                      <a:cubicBezTo>
                        <a:pt x="1902656" y="2270125"/>
                        <a:pt x="1877389" y="2278299"/>
                        <a:pt x="1851856" y="2276475"/>
                      </a:cubicBezTo>
                      <a:cubicBezTo>
                        <a:pt x="1794518" y="2272379"/>
                        <a:pt x="1805330" y="2257975"/>
                        <a:pt x="1766131" y="2238375"/>
                      </a:cubicBezTo>
                      <a:cubicBezTo>
                        <a:pt x="1757151" y="2233885"/>
                        <a:pt x="1747081" y="2232025"/>
                        <a:pt x="1737556" y="2228850"/>
                      </a:cubicBezTo>
                      <a:cubicBezTo>
                        <a:pt x="1721681" y="2232025"/>
                        <a:pt x="1704669" y="2231676"/>
                        <a:pt x="1689931" y="2238375"/>
                      </a:cubicBezTo>
                      <a:cubicBezTo>
                        <a:pt x="1638864" y="2261587"/>
                        <a:pt x="1634513" y="2292061"/>
                        <a:pt x="1575631" y="2295525"/>
                      </a:cubicBezTo>
                      <a:cubicBezTo>
                        <a:pt x="1343905" y="2309156"/>
                        <a:pt x="1467719" y="2302595"/>
                        <a:pt x="1204156" y="2314575"/>
                      </a:cubicBezTo>
                      <a:cubicBezTo>
                        <a:pt x="1188281" y="2317750"/>
                        <a:pt x="1172558" y="2321810"/>
                        <a:pt x="1156531" y="2324100"/>
                      </a:cubicBezTo>
                      <a:cubicBezTo>
                        <a:pt x="1128069" y="2328166"/>
                        <a:pt x="1099166" y="2328898"/>
                        <a:pt x="1070806" y="2333625"/>
                      </a:cubicBezTo>
                      <a:cubicBezTo>
                        <a:pt x="1060902" y="2335276"/>
                        <a:pt x="1052076" y="2341181"/>
                        <a:pt x="1042231" y="2343150"/>
                      </a:cubicBezTo>
                      <a:cubicBezTo>
                        <a:pt x="1020216" y="2347553"/>
                        <a:pt x="997781" y="2349500"/>
                        <a:pt x="975556" y="2352675"/>
                      </a:cubicBezTo>
                      <a:cubicBezTo>
                        <a:pt x="918406" y="2349500"/>
                        <a:pt x="860819" y="2350884"/>
                        <a:pt x="804106" y="2343150"/>
                      </a:cubicBezTo>
                      <a:cubicBezTo>
                        <a:pt x="790037" y="2341232"/>
                        <a:pt x="779057" y="2329693"/>
                        <a:pt x="766006" y="2324100"/>
                      </a:cubicBezTo>
                      <a:cubicBezTo>
                        <a:pt x="738892" y="2312480"/>
                        <a:pt x="731737" y="2318406"/>
                        <a:pt x="708856" y="2295525"/>
                      </a:cubicBezTo>
                      <a:cubicBezTo>
                        <a:pt x="704542" y="2291211"/>
                        <a:pt x="666639" y="2239667"/>
                        <a:pt x="661231" y="2228850"/>
                      </a:cubicBezTo>
                      <a:cubicBezTo>
                        <a:pt x="656741" y="2219870"/>
                        <a:pt x="654881" y="2209800"/>
                        <a:pt x="651706" y="2200275"/>
                      </a:cubicBezTo>
                      <a:cubicBezTo>
                        <a:pt x="662061" y="2034593"/>
                        <a:pt x="669703" y="1995724"/>
                        <a:pt x="651706" y="1809750"/>
                      </a:cubicBezTo>
                      <a:cubicBezTo>
                        <a:pt x="649772" y="1789763"/>
                        <a:pt x="639006" y="1771650"/>
                        <a:pt x="632656" y="1752600"/>
                      </a:cubicBezTo>
                      <a:cubicBezTo>
                        <a:pt x="619511" y="1713165"/>
                        <a:pt x="631485" y="1729594"/>
                        <a:pt x="594556" y="1704975"/>
                      </a:cubicBezTo>
                      <a:cubicBezTo>
                        <a:pt x="520266" y="1593540"/>
                        <a:pt x="592238" y="1684704"/>
                        <a:pt x="280231" y="1666875"/>
                      </a:cubicBezTo>
                      <a:cubicBezTo>
                        <a:pt x="267161" y="1666128"/>
                        <a:pt x="255107" y="1659080"/>
                        <a:pt x="242131" y="1657350"/>
                      </a:cubicBezTo>
                      <a:cubicBezTo>
                        <a:pt x="207370" y="1652715"/>
                        <a:pt x="172281" y="1651000"/>
                        <a:pt x="137356" y="1647825"/>
                      </a:cubicBezTo>
                      <a:cubicBezTo>
                        <a:pt x="124656" y="1644650"/>
                        <a:pt x="110965" y="1644154"/>
                        <a:pt x="99256" y="1638300"/>
                      </a:cubicBezTo>
                      <a:cubicBezTo>
                        <a:pt x="78778" y="1628061"/>
                        <a:pt x="42106" y="1600200"/>
                        <a:pt x="42106" y="1600200"/>
                      </a:cubicBezTo>
                      <a:cubicBezTo>
                        <a:pt x="20621" y="1514260"/>
                        <a:pt x="31335" y="1548838"/>
                        <a:pt x="13531" y="1495425"/>
                      </a:cubicBezTo>
                      <a:cubicBezTo>
                        <a:pt x="16706" y="1447800"/>
                        <a:pt x="18059" y="1400018"/>
                        <a:pt x="23056" y="1352550"/>
                      </a:cubicBezTo>
                      <a:cubicBezTo>
                        <a:pt x="24426" y="1339531"/>
                        <a:pt x="29741" y="1327229"/>
                        <a:pt x="32581" y="1314450"/>
                      </a:cubicBezTo>
                      <a:cubicBezTo>
                        <a:pt x="36093" y="1298646"/>
                        <a:pt x="37846" y="1282444"/>
                        <a:pt x="42106" y="1266825"/>
                      </a:cubicBezTo>
                      <a:cubicBezTo>
                        <a:pt x="47390" y="1247452"/>
                        <a:pt x="44448" y="1220814"/>
                        <a:pt x="61156" y="1209675"/>
                      </a:cubicBezTo>
                      <a:cubicBezTo>
                        <a:pt x="188011" y="1125105"/>
                        <a:pt x="0" y="1246825"/>
                        <a:pt x="118306" y="1181100"/>
                      </a:cubicBezTo>
                      <a:cubicBezTo>
                        <a:pt x="138320" y="1169981"/>
                        <a:pt x="153736" y="1150240"/>
                        <a:pt x="175456" y="1143000"/>
                      </a:cubicBezTo>
                      <a:cubicBezTo>
                        <a:pt x="184981" y="1139825"/>
                        <a:pt x="195254" y="1138351"/>
                        <a:pt x="204031" y="1133475"/>
                      </a:cubicBezTo>
                      <a:cubicBezTo>
                        <a:pt x="224045" y="1122356"/>
                        <a:pt x="244992" y="1111564"/>
                        <a:pt x="261181" y="1095375"/>
                      </a:cubicBezTo>
                      <a:cubicBezTo>
                        <a:pt x="282247" y="1074309"/>
                        <a:pt x="291809" y="1061011"/>
                        <a:pt x="318331" y="1047750"/>
                      </a:cubicBezTo>
                      <a:cubicBezTo>
                        <a:pt x="356159" y="1028836"/>
                        <a:pt x="340384" y="1050372"/>
                        <a:pt x="375481" y="1019175"/>
                      </a:cubicBezTo>
                      <a:cubicBezTo>
                        <a:pt x="395617" y="1001277"/>
                        <a:pt x="417687" y="984441"/>
                        <a:pt x="432631" y="962025"/>
                      </a:cubicBezTo>
                      <a:cubicBezTo>
                        <a:pt x="438981" y="952500"/>
                        <a:pt x="442742" y="940601"/>
                        <a:pt x="451681" y="933450"/>
                      </a:cubicBezTo>
                      <a:cubicBezTo>
                        <a:pt x="459521" y="927178"/>
                        <a:pt x="470731" y="927100"/>
                        <a:pt x="480256" y="923925"/>
                      </a:cubicBezTo>
                      <a:lnTo>
                        <a:pt x="537406" y="838200"/>
                      </a:lnTo>
                      <a:cubicBezTo>
                        <a:pt x="543756" y="828675"/>
                        <a:pt x="546931" y="815975"/>
                        <a:pt x="556456" y="809625"/>
                      </a:cubicBezTo>
                      <a:lnTo>
                        <a:pt x="585031" y="790575"/>
                      </a:lnTo>
                      <a:cubicBezTo>
                        <a:pt x="610431" y="714375"/>
                        <a:pt x="572331" y="803275"/>
                        <a:pt x="623131" y="752475"/>
                      </a:cubicBezTo>
                      <a:cubicBezTo>
                        <a:pt x="630231" y="745375"/>
                        <a:pt x="627780" y="732677"/>
                        <a:pt x="632656" y="723900"/>
                      </a:cubicBezTo>
                      <a:cubicBezTo>
                        <a:pt x="643775" y="703886"/>
                        <a:pt x="658056" y="685800"/>
                        <a:pt x="670756" y="666750"/>
                      </a:cubicBezTo>
                      <a:cubicBezTo>
                        <a:pt x="677106" y="657225"/>
                        <a:pt x="680281" y="644525"/>
                        <a:pt x="689806" y="638175"/>
                      </a:cubicBezTo>
                      <a:lnTo>
                        <a:pt x="718381" y="619125"/>
                      </a:lnTo>
                      <a:cubicBezTo>
                        <a:pt x="726128" y="595884"/>
                        <a:pt x="728492" y="580439"/>
                        <a:pt x="746956" y="561975"/>
                      </a:cubicBezTo>
                      <a:cubicBezTo>
                        <a:pt x="755051" y="553880"/>
                        <a:pt x="766006" y="549275"/>
                        <a:pt x="775531" y="542925"/>
                      </a:cubicBezTo>
                      <a:cubicBezTo>
                        <a:pt x="781881" y="533400"/>
                        <a:pt x="787252" y="523144"/>
                        <a:pt x="794581" y="514350"/>
                      </a:cubicBezTo>
                      <a:cubicBezTo>
                        <a:pt x="803205" y="504002"/>
                        <a:pt x="822571" y="499233"/>
                        <a:pt x="823156" y="485775"/>
                      </a:cubicBezTo>
                      <a:cubicBezTo>
                        <a:pt x="823743" y="472283"/>
                        <a:pt x="808073" y="298840"/>
                        <a:pt x="794581" y="238125"/>
                      </a:cubicBezTo>
                      <a:cubicBezTo>
                        <a:pt x="792403" y="228324"/>
                        <a:pt x="788231" y="219075"/>
                        <a:pt x="785056" y="209550"/>
                      </a:cubicBezTo>
                      <a:cubicBezTo>
                        <a:pt x="781967" y="178661"/>
                        <a:pt x="763630" y="62244"/>
                        <a:pt x="785056" y="28575"/>
                      </a:cubicBezTo>
                      <a:cubicBezTo>
                        <a:pt x="795837" y="11634"/>
                        <a:pt x="823156" y="15875"/>
                        <a:pt x="842206" y="9525"/>
                      </a:cubicBezTo>
                      <a:lnTo>
                        <a:pt x="870781" y="0"/>
                      </a:lnTo>
                      <a:cubicBezTo>
                        <a:pt x="882553" y="1471"/>
                        <a:pt x="972788" y="10868"/>
                        <a:pt x="994606" y="19050"/>
                      </a:cubicBezTo>
                      <a:cubicBezTo>
                        <a:pt x="1005325" y="23070"/>
                        <a:pt x="1013242" y="32420"/>
                        <a:pt x="1023181" y="38100"/>
                      </a:cubicBezTo>
                      <a:cubicBezTo>
                        <a:pt x="1035509" y="45145"/>
                        <a:pt x="1049727" y="48897"/>
                        <a:pt x="1061281" y="57150"/>
                      </a:cubicBezTo>
                      <a:cubicBezTo>
                        <a:pt x="1072242" y="64980"/>
                        <a:pt x="1081232" y="75377"/>
                        <a:pt x="1089856" y="85725"/>
                      </a:cubicBezTo>
                      <a:cubicBezTo>
                        <a:pt x="1097185" y="94519"/>
                        <a:pt x="1099967" y="107149"/>
                        <a:pt x="1108906" y="114300"/>
                      </a:cubicBezTo>
                      <a:cubicBezTo>
                        <a:pt x="1116746" y="120572"/>
                        <a:pt x="1128704" y="118949"/>
                        <a:pt x="1137481" y="123825"/>
                      </a:cubicBezTo>
                      <a:cubicBezTo>
                        <a:pt x="1157495" y="134944"/>
                        <a:pt x="1175581" y="149225"/>
                        <a:pt x="1194631" y="161925"/>
                      </a:cubicBezTo>
                      <a:cubicBezTo>
                        <a:pt x="1204156" y="168275"/>
                        <a:pt x="1211914" y="179093"/>
                        <a:pt x="1223206" y="180975"/>
                      </a:cubicBezTo>
                      <a:lnTo>
                        <a:pt x="1280356" y="190500"/>
                      </a:lnTo>
                      <a:cubicBezTo>
                        <a:pt x="1302546" y="193914"/>
                        <a:pt x="1324886" y="196334"/>
                        <a:pt x="1347031" y="200025"/>
                      </a:cubicBezTo>
                      <a:cubicBezTo>
                        <a:pt x="1363000" y="202687"/>
                        <a:pt x="1378592" y="207542"/>
                        <a:pt x="1394656" y="209550"/>
                      </a:cubicBezTo>
                      <a:cubicBezTo>
                        <a:pt x="1429454" y="213900"/>
                        <a:pt x="1464506" y="215900"/>
                        <a:pt x="1499431" y="219075"/>
                      </a:cubicBezTo>
                      <a:cubicBezTo>
                        <a:pt x="1574341" y="234057"/>
                        <a:pt x="1546320" y="233143"/>
                        <a:pt x="1651831" y="219075"/>
                      </a:cubicBezTo>
                      <a:cubicBezTo>
                        <a:pt x="1664807" y="217345"/>
                        <a:pt x="1677392" y="213312"/>
                        <a:pt x="1689931" y="209550"/>
                      </a:cubicBezTo>
                      <a:cubicBezTo>
                        <a:pt x="1709165" y="203780"/>
                        <a:pt x="1727156" y="192991"/>
                        <a:pt x="1747081" y="190500"/>
                      </a:cubicBezTo>
                      <a:lnTo>
                        <a:pt x="1823281" y="180975"/>
                      </a:lnTo>
                      <a:cubicBezTo>
                        <a:pt x="1870906" y="184150"/>
                        <a:pt x="1919075" y="182653"/>
                        <a:pt x="1966156" y="190500"/>
                      </a:cubicBezTo>
                      <a:cubicBezTo>
                        <a:pt x="2001317" y="196360"/>
                        <a:pt x="1996879" y="221831"/>
                        <a:pt x="2004256" y="247650"/>
                      </a:cubicBezTo>
                      <a:cubicBezTo>
                        <a:pt x="2007014" y="257304"/>
                        <a:pt x="2004256" y="271463"/>
                        <a:pt x="2004256" y="276225"/>
                      </a:cubicBezTo>
                      <a:close/>
                    </a:path>
                  </a:pathLst>
                </a:custGeom>
                <a:grpFill/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800" b="1" kern="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9" name="Flowchart: Connector 372">
                  <a:extLst>
                    <a:ext uri="{FF2B5EF4-FFF2-40B4-BE49-F238E27FC236}">
                      <a16:creationId xmlns:a16="http://schemas.microsoft.com/office/drawing/2014/main" id="{F8556798-FBF7-6B43-B3D5-8F35439C36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8713" y="3428844"/>
                  <a:ext cx="304800" cy="304800"/>
                </a:xfrm>
                <a:prstGeom prst="flowChartConnector">
                  <a:avLst/>
                </a:prstGeom>
                <a:grp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/>
                  <a:endParaRPr lang="en-US" sz="800" b="1">
                    <a:latin typeface="Arial" charset="0"/>
                    <a:cs typeface="Arial" charset="0"/>
                  </a:endParaRPr>
                </a:p>
              </p:txBody>
            </p:sp>
          </p:grp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331C5A-8712-2B4C-B746-78981F0417F5}"/>
                </a:ext>
              </a:extLst>
            </p:cNvPr>
            <p:cNvSpPr txBox="1"/>
            <p:nvPr/>
          </p:nvSpPr>
          <p:spPr bwMode="auto">
            <a:xfrm>
              <a:off x="4932392" y="12481321"/>
              <a:ext cx="1314312" cy="511056"/>
            </a:xfrm>
            <a:prstGeom prst="rect">
              <a:avLst/>
            </a:prstGeom>
            <a:solidFill>
              <a:sysClr val="window" lastClr="FFFFFF"/>
            </a:solidFill>
            <a:ln w="38100">
              <a:solidFill>
                <a:srgbClr val="4F81BD">
                  <a:lumMod val="75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800" b="1" kern="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Monocyte Macrophages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4328E0B-DE98-7B48-BE64-598229026218}"/>
                </a:ext>
              </a:extLst>
            </p:cNvPr>
            <p:cNvGrpSpPr/>
            <p:nvPr/>
          </p:nvGrpSpPr>
          <p:grpSpPr>
            <a:xfrm>
              <a:off x="3108015" y="14759051"/>
              <a:ext cx="2691922" cy="1613942"/>
              <a:chOff x="12137781" y="12123148"/>
              <a:chExt cx="2991025" cy="1425378"/>
            </a:xfrm>
          </p:grpSpPr>
          <p:sp>
            <p:nvSpPr>
              <p:cNvPr id="69" name="Oval 339">
                <a:extLst>
                  <a:ext uri="{FF2B5EF4-FFF2-40B4-BE49-F238E27FC236}">
                    <a16:creationId xmlns:a16="http://schemas.microsoft.com/office/drawing/2014/main" id="{ABAFED58-E52C-CF48-B7CE-0CFC10D9D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37781" y="12499210"/>
                <a:ext cx="2888740" cy="10493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en-US" sz="800" b="1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70" name="Group 17">
                <a:extLst>
                  <a:ext uri="{FF2B5EF4-FFF2-40B4-BE49-F238E27FC236}">
                    <a16:creationId xmlns:a16="http://schemas.microsoft.com/office/drawing/2014/main" id="{81CAB118-8A70-8942-BA58-E46FFB7C10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371330" y="12123148"/>
                <a:ext cx="1757476" cy="1008209"/>
                <a:chOff x="4572000" y="4495800"/>
                <a:chExt cx="2503706" cy="1256988"/>
              </a:xfrm>
            </p:grpSpPr>
            <p:grpSp>
              <p:nvGrpSpPr>
                <p:cNvPr id="84" name="Group 8">
                  <a:extLst>
                    <a:ext uri="{FF2B5EF4-FFF2-40B4-BE49-F238E27FC236}">
                      <a16:creationId xmlns:a16="http://schemas.microsoft.com/office/drawing/2014/main" id="{A33CBBA7-C0AC-2F40-B9D2-88ECDF8187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72000" y="4495800"/>
                  <a:ext cx="2503706" cy="1256988"/>
                  <a:chOff x="4419600" y="3429000"/>
                  <a:chExt cx="2503706" cy="1256988"/>
                </a:xfrm>
              </p:grpSpPr>
              <p:sp>
                <p:nvSpPr>
                  <p:cNvPr id="92" name="Oval 363">
                    <a:extLst>
                      <a:ext uri="{FF2B5EF4-FFF2-40B4-BE49-F238E27FC236}">
                        <a16:creationId xmlns:a16="http://schemas.microsoft.com/office/drawing/2014/main" id="{B0B95FD9-7038-5548-9884-DB952799E6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19600" y="3429000"/>
                    <a:ext cx="2286000" cy="83820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 eaLnBrk="1" hangingPunct="1"/>
                    <a:endParaRPr lang="en-US" sz="800" b="1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93" name="Freeform 92">
                    <a:extLst>
                      <a:ext uri="{FF2B5EF4-FFF2-40B4-BE49-F238E27FC236}">
                        <a16:creationId xmlns:a16="http://schemas.microsoft.com/office/drawing/2014/main" id="{8CBFE62B-1782-9D4A-A611-73117A0309DB}"/>
                      </a:ext>
                    </a:extLst>
                  </p:cNvPr>
                  <p:cNvSpPr/>
                  <p:nvPr/>
                </p:nvSpPr>
                <p:spPr>
                  <a:xfrm>
                    <a:off x="4496149" y="3734790"/>
                    <a:ext cx="2426852" cy="952005"/>
                  </a:xfrm>
                  <a:custGeom>
                    <a:avLst/>
                    <a:gdLst>
                      <a:gd name="connsiteX0" fmla="*/ 0 w 2427506"/>
                      <a:gd name="connsiteY0" fmla="*/ 227005 h 952188"/>
                      <a:gd name="connsiteX1" fmla="*/ 0 w 2427506"/>
                      <a:gd name="connsiteY1" fmla="*/ 227005 h 952188"/>
                      <a:gd name="connsiteX2" fmla="*/ 19050 w 2427506"/>
                      <a:gd name="connsiteY2" fmla="*/ 312730 h 952188"/>
                      <a:gd name="connsiteX3" fmla="*/ 28575 w 2427506"/>
                      <a:gd name="connsiteY3" fmla="*/ 398455 h 952188"/>
                      <a:gd name="connsiteX4" fmla="*/ 47625 w 2427506"/>
                      <a:gd name="connsiteY4" fmla="*/ 484180 h 952188"/>
                      <a:gd name="connsiteX5" fmla="*/ 57150 w 2427506"/>
                      <a:gd name="connsiteY5" fmla="*/ 531805 h 952188"/>
                      <a:gd name="connsiteX6" fmla="*/ 76200 w 2427506"/>
                      <a:gd name="connsiteY6" fmla="*/ 588955 h 952188"/>
                      <a:gd name="connsiteX7" fmla="*/ 85725 w 2427506"/>
                      <a:gd name="connsiteY7" fmla="*/ 617530 h 952188"/>
                      <a:gd name="connsiteX8" fmla="*/ 142875 w 2427506"/>
                      <a:gd name="connsiteY8" fmla="*/ 636580 h 952188"/>
                      <a:gd name="connsiteX9" fmla="*/ 257175 w 2427506"/>
                      <a:gd name="connsiteY9" fmla="*/ 617530 h 952188"/>
                      <a:gd name="connsiteX10" fmla="*/ 342900 w 2427506"/>
                      <a:gd name="connsiteY10" fmla="*/ 541330 h 952188"/>
                      <a:gd name="connsiteX11" fmla="*/ 371475 w 2427506"/>
                      <a:gd name="connsiteY11" fmla="*/ 522280 h 952188"/>
                      <a:gd name="connsiteX12" fmla="*/ 485775 w 2427506"/>
                      <a:gd name="connsiteY12" fmla="*/ 531805 h 952188"/>
                      <a:gd name="connsiteX13" fmla="*/ 514350 w 2427506"/>
                      <a:gd name="connsiteY13" fmla="*/ 541330 h 952188"/>
                      <a:gd name="connsiteX14" fmla="*/ 561975 w 2427506"/>
                      <a:gd name="connsiteY14" fmla="*/ 579430 h 952188"/>
                      <a:gd name="connsiteX15" fmla="*/ 600075 w 2427506"/>
                      <a:gd name="connsiteY15" fmla="*/ 636580 h 952188"/>
                      <a:gd name="connsiteX16" fmla="*/ 638175 w 2427506"/>
                      <a:gd name="connsiteY16" fmla="*/ 731830 h 952188"/>
                      <a:gd name="connsiteX17" fmla="*/ 666750 w 2427506"/>
                      <a:gd name="connsiteY17" fmla="*/ 760405 h 952188"/>
                      <a:gd name="connsiteX18" fmla="*/ 676275 w 2427506"/>
                      <a:gd name="connsiteY18" fmla="*/ 788980 h 952188"/>
                      <a:gd name="connsiteX19" fmla="*/ 733425 w 2427506"/>
                      <a:gd name="connsiteY19" fmla="*/ 808030 h 952188"/>
                      <a:gd name="connsiteX20" fmla="*/ 857250 w 2427506"/>
                      <a:gd name="connsiteY20" fmla="*/ 798505 h 952188"/>
                      <a:gd name="connsiteX21" fmla="*/ 914400 w 2427506"/>
                      <a:gd name="connsiteY21" fmla="*/ 769930 h 952188"/>
                      <a:gd name="connsiteX22" fmla="*/ 952500 w 2427506"/>
                      <a:gd name="connsiteY22" fmla="*/ 750880 h 952188"/>
                      <a:gd name="connsiteX23" fmla="*/ 981075 w 2427506"/>
                      <a:gd name="connsiteY23" fmla="*/ 722305 h 952188"/>
                      <a:gd name="connsiteX24" fmla="*/ 1047750 w 2427506"/>
                      <a:gd name="connsiteY24" fmla="*/ 684205 h 952188"/>
                      <a:gd name="connsiteX25" fmla="*/ 1143000 w 2427506"/>
                      <a:gd name="connsiteY25" fmla="*/ 693730 h 952188"/>
                      <a:gd name="connsiteX26" fmla="*/ 1171575 w 2427506"/>
                      <a:gd name="connsiteY26" fmla="*/ 703255 h 952188"/>
                      <a:gd name="connsiteX27" fmla="*/ 1190625 w 2427506"/>
                      <a:gd name="connsiteY27" fmla="*/ 731830 h 952188"/>
                      <a:gd name="connsiteX28" fmla="*/ 1247775 w 2427506"/>
                      <a:gd name="connsiteY28" fmla="*/ 769930 h 952188"/>
                      <a:gd name="connsiteX29" fmla="*/ 1276350 w 2427506"/>
                      <a:gd name="connsiteY29" fmla="*/ 788980 h 952188"/>
                      <a:gd name="connsiteX30" fmla="*/ 1304925 w 2427506"/>
                      <a:gd name="connsiteY30" fmla="*/ 817555 h 952188"/>
                      <a:gd name="connsiteX31" fmla="*/ 1333500 w 2427506"/>
                      <a:gd name="connsiteY31" fmla="*/ 827080 h 952188"/>
                      <a:gd name="connsiteX32" fmla="*/ 1362075 w 2427506"/>
                      <a:gd name="connsiteY32" fmla="*/ 846130 h 952188"/>
                      <a:gd name="connsiteX33" fmla="*/ 1409700 w 2427506"/>
                      <a:gd name="connsiteY33" fmla="*/ 855655 h 952188"/>
                      <a:gd name="connsiteX34" fmla="*/ 1438275 w 2427506"/>
                      <a:gd name="connsiteY34" fmla="*/ 865180 h 952188"/>
                      <a:gd name="connsiteX35" fmla="*/ 1600200 w 2427506"/>
                      <a:gd name="connsiteY35" fmla="*/ 855655 h 952188"/>
                      <a:gd name="connsiteX36" fmla="*/ 1628775 w 2427506"/>
                      <a:gd name="connsiteY36" fmla="*/ 846130 h 952188"/>
                      <a:gd name="connsiteX37" fmla="*/ 1647825 w 2427506"/>
                      <a:gd name="connsiteY37" fmla="*/ 817555 h 952188"/>
                      <a:gd name="connsiteX38" fmla="*/ 1666875 w 2427506"/>
                      <a:gd name="connsiteY38" fmla="*/ 722305 h 952188"/>
                      <a:gd name="connsiteX39" fmla="*/ 1685925 w 2427506"/>
                      <a:gd name="connsiteY39" fmla="*/ 588955 h 952188"/>
                      <a:gd name="connsiteX40" fmla="*/ 1695450 w 2427506"/>
                      <a:gd name="connsiteY40" fmla="*/ 560380 h 952188"/>
                      <a:gd name="connsiteX41" fmla="*/ 1724025 w 2427506"/>
                      <a:gd name="connsiteY41" fmla="*/ 550855 h 952188"/>
                      <a:gd name="connsiteX42" fmla="*/ 1876425 w 2427506"/>
                      <a:gd name="connsiteY42" fmla="*/ 560380 h 952188"/>
                      <a:gd name="connsiteX43" fmla="*/ 1905000 w 2427506"/>
                      <a:gd name="connsiteY43" fmla="*/ 588955 h 952188"/>
                      <a:gd name="connsiteX44" fmla="*/ 1943100 w 2427506"/>
                      <a:gd name="connsiteY44" fmla="*/ 655630 h 952188"/>
                      <a:gd name="connsiteX45" fmla="*/ 1952625 w 2427506"/>
                      <a:gd name="connsiteY45" fmla="*/ 722305 h 952188"/>
                      <a:gd name="connsiteX46" fmla="*/ 1962150 w 2427506"/>
                      <a:gd name="connsiteY46" fmla="*/ 798505 h 952188"/>
                      <a:gd name="connsiteX47" fmla="*/ 1971675 w 2427506"/>
                      <a:gd name="connsiteY47" fmla="*/ 827080 h 952188"/>
                      <a:gd name="connsiteX48" fmla="*/ 1990725 w 2427506"/>
                      <a:gd name="connsiteY48" fmla="*/ 893755 h 952188"/>
                      <a:gd name="connsiteX49" fmla="*/ 2047875 w 2427506"/>
                      <a:gd name="connsiteY49" fmla="*/ 931855 h 952188"/>
                      <a:gd name="connsiteX50" fmla="*/ 2076450 w 2427506"/>
                      <a:gd name="connsiteY50" fmla="*/ 950905 h 952188"/>
                      <a:gd name="connsiteX51" fmla="*/ 2209800 w 2427506"/>
                      <a:gd name="connsiteY51" fmla="*/ 941380 h 952188"/>
                      <a:gd name="connsiteX52" fmla="*/ 2228850 w 2427506"/>
                      <a:gd name="connsiteY52" fmla="*/ 912805 h 952188"/>
                      <a:gd name="connsiteX53" fmla="*/ 2247900 w 2427506"/>
                      <a:gd name="connsiteY53" fmla="*/ 846130 h 952188"/>
                      <a:gd name="connsiteX54" fmla="*/ 2257425 w 2427506"/>
                      <a:gd name="connsiteY54" fmla="*/ 493705 h 952188"/>
                      <a:gd name="connsiteX55" fmla="*/ 2324100 w 2427506"/>
                      <a:gd name="connsiteY55" fmla="*/ 427030 h 952188"/>
                      <a:gd name="connsiteX56" fmla="*/ 2381250 w 2427506"/>
                      <a:gd name="connsiteY56" fmla="*/ 407980 h 952188"/>
                      <a:gd name="connsiteX57" fmla="*/ 2400300 w 2427506"/>
                      <a:gd name="connsiteY57" fmla="*/ 379405 h 952188"/>
                      <a:gd name="connsiteX58" fmla="*/ 2400300 w 2427506"/>
                      <a:gd name="connsiteY58" fmla="*/ 188905 h 952188"/>
                      <a:gd name="connsiteX59" fmla="*/ 2371725 w 2427506"/>
                      <a:gd name="connsiteY59" fmla="*/ 160330 h 952188"/>
                      <a:gd name="connsiteX60" fmla="*/ 2314575 w 2427506"/>
                      <a:gd name="connsiteY60" fmla="*/ 122230 h 952188"/>
                      <a:gd name="connsiteX61" fmla="*/ 2266950 w 2427506"/>
                      <a:gd name="connsiteY61" fmla="*/ 84130 h 952188"/>
                      <a:gd name="connsiteX62" fmla="*/ 2238375 w 2427506"/>
                      <a:gd name="connsiteY62" fmla="*/ 65080 h 952188"/>
                      <a:gd name="connsiteX63" fmla="*/ 2181225 w 2427506"/>
                      <a:gd name="connsiteY63" fmla="*/ 46030 h 952188"/>
                      <a:gd name="connsiteX64" fmla="*/ 2152650 w 2427506"/>
                      <a:gd name="connsiteY64" fmla="*/ 36505 h 952188"/>
                      <a:gd name="connsiteX65" fmla="*/ 1866900 w 2427506"/>
                      <a:gd name="connsiteY65" fmla="*/ 17455 h 952188"/>
                      <a:gd name="connsiteX66" fmla="*/ 1543050 w 2427506"/>
                      <a:gd name="connsiteY66" fmla="*/ 7930 h 952188"/>
                      <a:gd name="connsiteX67" fmla="*/ 1343025 w 2427506"/>
                      <a:gd name="connsiteY67" fmla="*/ 17455 h 952188"/>
                      <a:gd name="connsiteX68" fmla="*/ 1181100 w 2427506"/>
                      <a:gd name="connsiteY68" fmla="*/ 36505 h 952188"/>
                      <a:gd name="connsiteX69" fmla="*/ 1114425 w 2427506"/>
                      <a:gd name="connsiteY69" fmla="*/ 46030 h 952188"/>
                      <a:gd name="connsiteX70" fmla="*/ 1076325 w 2427506"/>
                      <a:gd name="connsiteY70" fmla="*/ 55555 h 952188"/>
                      <a:gd name="connsiteX71" fmla="*/ 1028700 w 2427506"/>
                      <a:gd name="connsiteY71" fmla="*/ 65080 h 952188"/>
                      <a:gd name="connsiteX72" fmla="*/ 1000125 w 2427506"/>
                      <a:gd name="connsiteY72" fmla="*/ 74605 h 952188"/>
                      <a:gd name="connsiteX73" fmla="*/ 914400 w 2427506"/>
                      <a:gd name="connsiteY73" fmla="*/ 93655 h 952188"/>
                      <a:gd name="connsiteX74" fmla="*/ 857250 w 2427506"/>
                      <a:gd name="connsiteY74" fmla="*/ 112705 h 952188"/>
                      <a:gd name="connsiteX75" fmla="*/ 819150 w 2427506"/>
                      <a:gd name="connsiteY75" fmla="*/ 122230 h 952188"/>
                      <a:gd name="connsiteX76" fmla="*/ 762000 w 2427506"/>
                      <a:gd name="connsiteY76" fmla="*/ 131755 h 952188"/>
                      <a:gd name="connsiteX77" fmla="*/ 704850 w 2427506"/>
                      <a:gd name="connsiteY77" fmla="*/ 150805 h 952188"/>
                      <a:gd name="connsiteX78" fmla="*/ 628650 w 2427506"/>
                      <a:gd name="connsiteY78" fmla="*/ 169855 h 952188"/>
                      <a:gd name="connsiteX79" fmla="*/ 571500 w 2427506"/>
                      <a:gd name="connsiteY79" fmla="*/ 179380 h 952188"/>
                      <a:gd name="connsiteX80" fmla="*/ 542925 w 2427506"/>
                      <a:gd name="connsiteY80" fmla="*/ 188905 h 952188"/>
                      <a:gd name="connsiteX81" fmla="*/ 495300 w 2427506"/>
                      <a:gd name="connsiteY81" fmla="*/ 198430 h 952188"/>
                      <a:gd name="connsiteX82" fmla="*/ 466725 w 2427506"/>
                      <a:gd name="connsiteY82" fmla="*/ 207955 h 952188"/>
                      <a:gd name="connsiteX83" fmla="*/ 371475 w 2427506"/>
                      <a:gd name="connsiteY83" fmla="*/ 217480 h 952188"/>
                      <a:gd name="connsiteX84" fmla="*/ 295275 w 2427506"/>
                      <a:gd name="connsiteY84" fmla="*/ 227005 h 952188"/>
                      <a:gd name="connsiteX85" fmla="*/ 0 w 2427506"/>
                      <a:gd name="connsiteY85" fmla="*/ 227005 h 95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</a:cxnLst>
                    <a:rect l="l" t="t" r="r" b="b"/>
                    <a:pathLst>
                      <a:path w="2427506" h="952188">
                        <a:moveTo>
                          <a:pt x="0" y="227005"/>
                        </a:moveTo>
                        <a:lnTo>
                          <a:pt x="0" y="227005"/>
                        </a:lnTo>
                        <a:cubicBezTo>
                          <a:pt x="6350" y="255580"/>
                          <a:pt x="14238" y="283856"/>
                          <a:pt x="19050" y="312730"/>
                        </a:cubicBezTo>
                        <a:cubicBezTo>
                          <a:pt x="23777" y="341090"/>
                          <a:pt x="24775" y="369956"/>
                          <a:pt x="28575" y="398455"/>
                        </a:cubicBezTo>
                        <a:cubicBezTo>
                          <a:pt x="43552" y="510784"/>
                          <a:pt x="30016" y="413746"/>
                          <a:pt x="47625" y="484180"/>
                        </a:cubicBezTo>
                        <a:cubicBezTo>
                          <a:pt x="51552" y="499886"/>
                          <a:pt x="52890" y="516186"/>
                          <a:pt x="57150" y="531805"/>
                        </a:cubicBezTo>
                        <a:cubicBezTo>
                          <a:pt x="62434" y="551178"/>
                          <a:pt x="69850" y="569905"/>
                          <a:pt x="76200" y="588955"/>
                        </a:cubicBezTo>
                        <a:cubicBezTo>
                          <a:pt x="79375" y="598480"/>
                          <a:pt x="76200" y="614355"/>
                          <a:pt x="85725" y="617530"/>
                        </a:cubicBezTo>
                        <a:lnTo>
                          <a:pt x="142875" y="636580"/>
                        </a:lnTo>
                        <a:cubicBezTo>
                          <a:pt x="170037" y="633562"/>
                          <a:pt x="225260" y="633487"/>
                          <a:pt x="257175" y="617530"/>
                        </a:cubicBezTo>
                        <a:cubicBezTo>
                          <a:pt x="312622" y="589806"/>
                          <a:pt x="267168" y="591818"/>
                          <a:pt x="342900" y="541330"/>
                        </a:cubicBezTo>
                        <a:lnTo>
                          <a:pt x="371475" y="522280"/>
                        </a:lnTo>
                        <a:cubicBezTo>
                          <a:pt x="409575" y="525455"/>
                          <a:pt x="447878" y="526752"/>
                          <a:pt x="485775" y="531805"/>
                        </a:cubicBezTo>
                        <a:cubicBezTo>
                          <a:pt x="495727" y="533132"/>
                          <a:pt x="506510" y="535058"/>
                          <a:pt x="514350" y="541330"/>
                        </a:cubicBezTo>
                        <a:cubicBezTo>
                          <a:pt x="575898" y="590569"/>
                          <a:pt x="490151" y="555489"/>
                          <a:pt x="561975" y="579430"/>
                        </a:cubicBezTo>
                        <a:cubicBezTo>
                          <a:pt x="593487" y="673965"/>
                          <a:pt x="540617" y="529556"/>
                          <a:pt x="600075" y="636580"/>
                        </a:cubicBezTo>
                        <a:cubicBezTo>
                          <a:pt x="634774" y="699039"/>
                          <a:pt x="602254" y="681541"/>
                          <a:pt x="638175" y="731830"/>
                        </a:cubicBezTo>
                        <a:cubicBezTo>
                          <a:pt x="646005" y="742791"/>
                          <a:pt x="657225" y="750880"/>
                          <a:pt x="666750" y="760405"/>
                        </a:cubicBezTo>
                        <a:cubicBezTo>
                          <a:pt x="669925" y="769930"/>
                          <a:pt x="668105" y="783144"/>
                          <a:pt x="676275" y="788980"/>
                        </a:cubicBezTo>
                        <a:cubicBezTo>
                          <a:pt x="692615" y="800652"/>
                          <a:pt x="733425" y="808030"/>
                          <a:pt x="733425" y="808030"/>
                        </a:cubicBezTo>
                        <a:cubicBezTo>
                          <a:pt x="774700" y="804855"/>
                          <a:pt x="816173" y="803640"/>
                          <a:pt x="857250" y="798505"/>
                        </a:cubicBezTo>
                        <a:cubicBezTo>
                          <a:pt x="885192" y="795012"/>
                          <a:pt x="890576" y="783544"/>
                          <a:pt x="914400" y="769930"/>
                        </a:cubicBezTo>
                        <a:cubicBezTo>
                          <a:pt x="926728" y="762885"/>
                          <a:pt x="940946" y="759133"/>
                          <a:pt x="952500" y="750880"/>
                        </a:cubicBezTo>
                        <a:cubicBezTo>
                          <a:pt x="963461" y="743050"/>
                          <a:pt x="970727" y="730929"/>
                          <a:pt x="981075" y="722305"/>
                        </a:cubicBezTo>
                        <a:cubicBezTo>
                          <a:pt x="1001270" y="705476"/>
                          <a:pt x="1024459" y="695850"/>
                          <a:pt x="1047750" y="684205"/>
                        </a:cubicBezTo>
                        <a:cubicBezTo>
                          <a:pt x="1079500" y="687380"/>
                          <a:pt x="1111463" y="688878"/>
                          <a:pt x="1143000" y="693730"/>
                        </a:cubicBezTo>
                        <a:cubicBezTo>
                          <a:pt x="1152923" y="695257"/>
                          <a:pt x="1163735" y="696983"/>
                          <a:pt x="1171575" y="703255"/>
                        </a:cubicBezTo>
                        <a:cubicBezTo>
                          <a:pt x="1180514" y="710406"/>
                          <a:pt x="1182010" y="724292"/>
                          <a:pt x="1190625" y="731830"/>
                        </a:cubicBezTo>
                        <a:cubicBezTo>
                          <a:pt x="1207855" y="746907"/>
                          <a:pt x="1228725" y="757230"/>
                          <a:pt x="1247775" y="769930"/>
                        </a:cubicBezTo>
                        <a:cubicBezTo>
                          <a:pt x="1257300" y="776280"/>
                          <a:pt x="1268255" y="780885"/>
                          <a:pt x="1276350" y="788980"/>
                        </a:cubicBezTo>
                        <a:cubicBezTo>
                          <a:pt x="1285875" y="798505"/>
                          <a:pt x="1293717" y="810083"/>
                          <a:pt x="1304925" y="817555"/>
                        </a:cubicBezTo>
                        <a:cubicBezTo>
                          <a:pt x="1313279" y="823124"/>
                          <a:pt x="1324520" y="822590"/>
                          <a:pt x="1333500" y="827080"/>
                        </a:cubicBezTo>
                        <a:cubicBezTo>
                          <a:pt x="1343739" y="832200"/>
                          <a:pt x="1351356" y="842110"/>
                          <a:pt x="1362075" y="846130"/>
                        </a:cubicBezTo>
                        <a:cubicBezTo>
                          <a:pt x="1377234" y="851814"/>
                          <a:pt x="1393994" y="851728"/>
                          <a:pt x="1409700" y="855655"/>
                        </a:cubicBezTo>
                        <a:cubicBezTo>
                          <a:pt x="1419440" y="858090"/>
                          <a:pt x="1428750" y="862005"/>
                          <a:pt x="1438275" y="865180"/>
                        </a:cubicBezTo>
                        <a:cubicBezTo>
                          <a:pt x="1492250" y="862005"/>
                          <a:pt x="1546400" y="861035"/>
                          <a:pt x="1600200" y="855655"/>
                        </a:cubicBezTo>
                        <a:cubicBezTo>
                          <a:pt x="1610190" y="854656"/>
                          <a:pt x="1620935" y="852402"/>
                          <a:pt x="1628775" y="846130"/>
                        </a:cubicBezTo>
                        <a:cubicBezTo>
                          <a:pt x="1637714" y="838979"/>
                          <a:pt x="1641475" y="827080"/>
                          <a:pt x="1647825" y="817555"/>
                        </a:cubicBezTo>
                        <a:cubicBezTo>
                          <a:pt x="1660055" y="768634"/>
                          <a:pt x="1658117" y="780691"/>
                          <a:pt x="1666875" y="722305"/>
                        </a:cubicBezTo>
                        <a:cubicBezTo>
                          <a:pt x="1673536" y="677900"/>
                          <a:pt x="1671726" y="631552"/>
                          <a:pt x="1685925" y="588955"/>
                        </a:cubicBezTo>
                        <a:cubicBezTo>
                          <a:pt x="1689100" y="579430"/>
                          <a:pt x="1688350" y="567480"/>
                          <a:pt x="1695450" y="560380"/>
                        </a:cubicBezTo>
                        <a:cubicBezTo>
                          <a:pt x="1702550" y="553280"/>
                          <a:pt x="1714500" y="554030"/>
                          <a:pt x="1724025" y="550855"/>
                        </a:cubicBezTo>
                        <a:cubicBezTo>
                          <a:pt x="1774825" y="554030"/>
                          <a:pt x="1826618" y="549894"/>
                          <a:pt x="1876425" y="560380"/>
                        </a:cubicBezTo>
                        <a:cubicBezTo>
                          <a:pt x="1889606" y="563155"/>
                          <a:pt x="1896376" y="578607"/>
                          <a:pt x="1905000" y="588955"/>
                        </a:cubicBezTo>
                        <a:cubicBezTo>
                          <a:pt x="1921829" y="609150"/>
                          <a:pt x="1931455" y="632339"/>
                          <a:pt x="1943100" y="655630"/>
                        </a:cubicBezTo>
                        <a:cubicBezTo>
                          <a:pt x="1946275" y="677855"/>
                          <a:pt x="1949658" y="700051"/>
                          <a:pt x="1952625" y="722305"/>
                        </a:cubicBezTo>
                        <a:cubicBezTo>
                          <a:pt x="1956008" y="747678"/>
                          <a:pt x="1957571" y="773320"/>
                          <a:pt x="1962150" y="798505"/>
                        </a:cubicBezTo>
                        <a:cubicBezTo>
                          <a:pt x="1963946" y="808383"/>
                          <a:pt x="1968917" y="817426"/>
                          <a:pt x="1971675" y="827080"/>
                        </a:cubicBezTo>
                        <a:cubicBezTo>
                          <a:pt x="1971774" y="827426"/>
                          <a:pt x="1986157" y="889187"/>
                          <a:pt x="1990725" y="893755"/>
                        </a:cubicBezTo>
                        <a:cubicBezTo>
                          <a:pt x="2006914" y="909944"/>
                          <a:pt x="2028825" y="919155"/>
                          <a:pt x="2047875" y="931855"/>
                        </a:cubicBezTo>
                        <a:lnTo>
                          <a:pt x="2076450" y="950905"/>
                        </a:lnTo>
                        <a:cubicBezTo>
                          <a:pt x="2120900" y="947730"/>
                          <a:pt x="2166567" y="952188"/>
                          <a:pt x="2209800" y="941380"/>
                        </a:cubicBezTo>
                        <a:cubicBezTo>
                          <a:pt x="2220906" y="938604"/>
                          <a:pt x="2223730" y="923044"/>
                          <a:pt x="2228850" y="912805"/>
                        </a:cubicBezTo>
                        <a:cubicBezTo>
                          <a:pt x="2235682" y="899140"/>
                          <a:pt x="2244848" y="858337"/>
                          <a:pt x="2247900" y="846130"/>
                        </a:cubicBezTo>
                        <a:cubicBezTo>
                          <a:pt x="2251075" y="728655"/>
                          <a:pt x="2251556" y="611076"/>
                          <a:pt x="2257425" y="493705"/>
                        </a:cubicBezTo>
                        <a:cubicBezTo>
                          <a:pt x="2259211" y="457978"/>
                          <a:pt x="2292753" y="437479"/>
                          <a:pt x="2324100" y="427030"/>
                        </a:cubicBezTo>
                        <a:lnTo>
                          <a:pt x="2381250" y="407980"/>
                        </a:lnTo>
                        <a:cubicBezTo>
                          <a:pt x="2387600" y="398455"/>
                          <a:pt x="2395180" y="389644"/>
                          <a:pt x="2400300" y="379405"/>
                        </a:cubicBezTo>
                        <a:cubicBezTo>
                          <a:pt x="2427506" y="324992"/>
                          <a:pt x="2407273" y="223768"/>
                          <a:pt x="2400300" y="188905"/>
                        </a:cubicBezTo>
                        <a:cubicBezTo>
                          <a:pt x="2397658" y="175696"/>
                          <a:pt x="2382358" y="168600"/>
                          <a:pt x="2371725" y="160330"/>
                        </a:cubicBezTo>
                        <a:cubicBezTo>
                          <a:pt x="2353653" y="146274"/>
                          <a:pt x="2314575" y="122230"/>
                          <a:pt x="2314575" y="122230"/>
                        </a:cubicBezTo>
                        <a:cubicBezTo>
                          <a:pt x="2282462" y="74060"/>
                          <a:pt x="2312958" y="107134"/>
                          <a:pt x="2266950" y="84130"/>
                        </a:cubicBezTo>
                        <a:cubicBezTo>
                          <a:pt x="2256711" y="79010"/>
                          <a:pt x="2248836" y="69729"/>
                          <a:pt x="2238375" y="65080"/>
                        </a:cubicBezTo>
                        <a:cubicBezTo>
                          <a:pt x="2220025" y="56925"/>
                          <a:pt x="2200275" y="52380"/>
                          <a:pt x="2181225" y="46030"/>
                        </a:cubicBezTo>
                        <a:lnTo>
                          <a:pt x="2152650" y="36505"/>
                        </a:lnTo>
                        <a:cubicBezTo>
                          <a:pt x="2043136" y="0"/>
                          <a:pt x="2130330" y="26092"/>
                          <a:pt x="1866900" y="17455"/>
                        </a:cubicBezTo>
                        <a:lnTo>
                          <a:pt x="1543050" y="7930"/>
                        </a:lnTo>
                        <a:lnTo>
                          <a:pt x="1343025" y="17455"/>
                        </a:lnTo>
                        <a:cubicBezTo>
                          <a:pt x="1234203" y="24256"/>
                          <a:pt x="1264479" y="23678"/>
                          <a:pt x="1181100" y="36505"/>
                        </a:cubicBezTo>
                        <a:cubicBezTo>
                          <a:pt x="1158910" y="39919"/>
                          <a:pt x="1136514" y="42014"/>
                          <a:pt x="1114425" y="46030"/>
                        </a:cubicBezTo>
                        <a:cubicBezTo>
                          <a:pt x="1101545" y="48372"/>
                          <a:pt x="1089104" y="52715"/>
                          <a:pt x="1076325" y="55555"/>
                        </a:cubicBezTo>
                        <a:cubicBezTo>
                          <a:pt x="1060521" y="59067"/>
                          <a:pt x="1044406" y="61153"/>
                          <a:pt x="1028700" y="65080"/>
                        </a:cubicBezTo>
                        <a:cubicBezTo>
                          <a:pt x="1018960" y="67515"/>
                          <a:pt x="1009865" y="72170"/>
                          <a:pt x="1000125" y="74605"/>
                        </a:cubicBezTo>
                        <a:cubicBezTo>
                          <a:pt x="945743" y="88200"/>
                          <a:pt x="963290" y="78988"/>
                          <a:pt x="914400" y="93655"/>
                        </a:cubicBezTo>
                        <a:cubicBezTo>
                          <a:pt x="895166" y="99425"/>
                          <a:pt x="876731" y="107835"/>
                          <a:pt x="857250" y="112705"/>
                        </a:cubicBezTo>
                        <a:cubicBezTo>
                          <a:pt x="844550" y="115880"/>
                          <a:pt x="831987" y="119663"/>
                          <a:pt x="819150" y="122230"/>
                        </a:cubicBezTo>
                        <a:cubicBezTo>
                          <a:pt x="800212" y="126018"/>
                          <a:pt x="780736" y="127071"/>
                          <a:pt x="762000" y="131755"/>
                        </a:cubicBezTo>
                        <a:cubicBezTo>
                          <a:pt x="742519" y="136625"/>
                          <a:pt x="724331" y="145935"/>
                          <a:pt x="704850" y="150805"/>
                        </a:cubicBezTo>
                        <a:cubicBezTo>
                          <a:pt x="679450" y="157155"/>
                          <a:pt x="654475" y="165551"/>
                          <a:pt x="628650" y="169855"/>
                        </a:cubicBezTo>
                        <a:cubicBezTo>
                          <a:pt x="609600" y="173030"/>
                          <a:pt x="590353" y="175190"/>
                          <a:pt x="571500" y="179380"/>
                        </a:cubicBezTo>
                        <a:cubicBezTo>
                          <a:pt x="561699" y="181558"/>
                          <a:pt x="552665" y="186470"/>
                          <a:pt x="542925" y="188905"/>
                        </a:cubicBezTo>
                        <a:cubicBezTo>
                          <a:pt x="527219" y="192832"/>
                          <a:pt x="511006" y="194503"/>
                          <a:pt x="495300" y="198430"/>
                        </a:cubicBezTo>
                        <a:cubicBezTo>
                          <a:pt x="485560" y="200865"/>
                          <a:pt x="476648" y="206428"/>
                          <a:pt x="466725" y="207955"/>
                        </a:cubicBezTo>
                        <a:cubicBezTo>
                          <a:pt x="435188" y="212807"/>
                          <a:pt x="403188" y="213956"/>
                          <a:pt x="371475" y="217480"/>
                        </a:cubicBezTo>
                        <a:cubicBezTo>
                          <a:pt x="346034" y="220307"/>
                          <a:pt x="320675" y="223830"/>
                          <a:pt x="295275" y="227005"/>
                        </a:cubicBezTo>
                        <a:cubicBezTo>
                          <a:pt x="203204" y="223717"/>
                          <a:pt x="49212" y="227005"/>
                          <a:pt x="0" y="227005"/>
                        </a:cubicBezTo>
                        <a:close/>
                      </a:path>
                    </a:pathLst>
                  </a:custGeom>
                  <a:solidFill>
                    <a:srgbClr val="F79646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800" b="1" ker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85" name="Rectangle 19">
                  <a:extLst>
                    <a:ext uri="{FF2B5EF4-FFF2-40B4-BE49-F238E27FC236}">
                      <a16:creationId xmlns:a16="http://schemas.microsoft.com/office/drawing/2014/main" id="{613FE600-EB86-9B44-B653-F3CD014E1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341720">
                  <a:off x="4656138" y="4741863"/>
                  <a:ext cx="1184275" cy="374650"/>
                </a:xfrm>
                <a:prstGeom prst="rect">
                  <a:avLst/>
                </a:prstGeom>
                <a:solidFill>
                  <a:srgbClr val="F79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endParaRPr lang="en-US" sz="8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6" name="Rectangle 20">
                  <a:extLst>
                    <a:ext uri="{FF2B5EF4-FFF2-40B4-BE49-F238E27FC236}">
                      <a16:creationId xmlns:a16="http://schemas.microsoft.com/office/drawing/2014/main" id="{274B4EB2-DF7A-6042-8C39-7BDEF7FE69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101251">
                  <a:off x="5835650" y="4975225"/>
                  <a:ext cx="1052513" cy="266700"/>
                </a:xfrm>
                <a:prstGeom prst="rect">
                  <a:avLst/>
                </a:prstGeom>
                <a:solidFill>
                  <a:srgbClr val="F79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endParaRPr lang="en-US" sz="8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7" name="Rectangle 21">
                  <a:extLst>
                    <a:ext uri="{FF2B5EF4-FFF2-40B4-BE49-F238E27FC236}">
                      <a16:creationId xmlns:a16="http://schemas.microsoft.com/office/drawing/2014/main" id="{31CDBA09-A71E-0940-BAEB-B3A5248107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970203">
                  <a:off x="6227763" y="4883150"/>
                  <a:ext cx="627062" cy="266700"/>
                </a:xfrm>
                <a:prstGeom prst="rect">
                  <a:avLst/>
                </a:prstGeom>
                <a:solidFill>
                  <a:srgbClr val="F79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endParaRPr lang="en-US" sz="8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8" name="Rectangle 359">
                  <a:extLst>
                    <a:ext uri="{FF2B5EF4-FFF2-40B4-BE49-F238E27FC236}">
                      <a16:creationId xmlns:a16="http://schemas.microsoft.com/office/drawing/2014/main" id="{7F21FDDE-0C02-264F-AF26-9F67787164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02564">
                  <a:off x="5638800" y="4752975"/>
                  <a:ext cx="1135063" cy="266700"/>
                </a:xfrm>
                <a:prstGeom prst="rect">
                  <a:avLst/>
                </a:prstGeom>
                <a:solidFill>
                  <a:srgbClr val="F79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endParaRPr lang="en-US" sz="8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9" name="Flowchart: Connector 360">
                  <a:extLst>
                    <a:ext uri="{FF2B5EF4-FFF2-40B4-BE49-F238E27FC236}">
                      <a16:creationId xmlns:a16="http://schemas.microsoft.com/office/drawing/2014/main" id="{66EEE93A-C118-C344-89C9-AA0B7D94AB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86400" y="4648200"/>
                  <a:ext cx="457200" cy="228600"/>
                </a:xfrm>
                <a:prstGeom prst="flowChartConnector">
                  <a:avLst/>
                </a:prstGeom>
                <a:solidFill>
                  <a:srgbClr val="F79646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/>
                  <a:endParaRPr lang="en-US" sz="8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0" name="Flowchart: Connector 361">
                  <a:extLst>
                    <a:ext uri="{FF2B5EF4-FFF2-40B4-BE49-F238E27FC236}">
                      <a16:creationId xmlns:a16="http://schemas.microsoft.com/office/drawing/2014/main" id="{B6BE26E2-99D7-444F-AFC8-C88841E501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91200" y="4724400"/>
                  <a:ext cx="457200" cy="228600"/>
                </a:xfrm>
                <a:prstGeom prst="flowChartConnector">
                  <a:avLst/>
                </a:prstGeom>
                <a:solidFill>
                  <a:srgbClr val="F79646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/>
                  <a:endParaRPr lang="en-US" sz="8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1" name="Flowchart: Connector 362">
                  <a:extLst>
                    <a:ext uri="{FF2B5EF4-FFF2-40B4-BE49-F238E27FC236}">
                      <a16:creationId xmlns:a16="http://schemas.microsoft.com/office/drawing/2014/main" id="{C1F58960-711B-844A-BA87-497EDB27A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81600" y="4800600"/>
                  <a:ext cx="457200" cy="228600"/>
                </a:xfrm>
                <a:prstGeom prst="flowChartConnector">
                  <a:avLst/>
                </a:prstGeom>
                <a:solidFill>
                  <a:srgbClr val="F79646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/>
                  <a:endParaRPr lang="en-US" sz="800" b="1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71" name="Group 28">
                <a:extLst>
                  <a:ext uri="{FF2B5EF4-FFF2-40B4-BE49-F238E27FC236}">
                    <a16:creationId xmlns:a16="http://schemas.microsoft.com/office/drawing/2014/main" id="{69BC2C18-2B5D-EE45-B379-2E87AE24B5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141093" y="12184267"/>
                <a:ext cx="1757476" cy="1008209"/>
                <a:chOff x="4572000" y="4495800"/>
                <a:chExt cx="2503706" cy="1256988"/>
              </a:xfrm>
            </p:grpSpPr>
            <p:grpSp>
              <p:nvGrpSpPr>
                <p:cNvPr id="74" name="Group 8">
                  <a:extLst>
                    <a:ext uri="{FF2B5EF4-FFF2-40B4-BE49-F238E27FC236}">
                      <a16:creationId xmlns:a16="http://schemas.microsoft.com/office/drawing/2014/main" id="{32B7B018-A26A-B84A-9A2B-6BC4DC8DDC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72000" y="4495800"/>
                  <a:ext cx="2503706" cy="1256988"/>
                  <a:chOff x="4419600" y="3429000"/>
                  <a:chExt cx="2503706" cy="1256988"/>
                </a:xfrm>
              </p:grpSpPr>
              <p:sp>
                <p:nvSpPr>
                  <p:cNvPr id="82" name="Oval 353">
                    <a:extLst>
                      <a:ext uri="{FF2B5EF4-FFF2-40B4-BE49-F238E27FC236}">
                        <a16:creationId xmlns:a16="http://schemas.microsoft.com/office/drawing/2014/main" id="{6575F92F-2B37-E441-BAC7-10FC63C4C1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19600" y="3429000"/>
                    <a:ext cx="2286000" cy="83820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 eaLnBrk="1" hangingPunct="1"/>
                    <a:endParaRPr lang="en-US" sz="800" b="1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83" name="Freeform 82">
                    <a:extLst>
                      <a:ext uri="{FF2B5EF4-FFF2-40B4-BE49-F238E27FC236}">
                        <a16:creationId xmlns:a16="http://schemas.microsoft.com/office/drawing/2014/main" id="{9ABDBDFC-BC9F-254C-A85F-648EDA867646}"/>
                      </a:ext>
                    </a:extLst>
                  </p:cNvPr>
                  <p:cNvSpPr/>
                  <p:nvPr/>
                </p:nvSpPr>
                <p:spPr>
                  <a:xfrm>
                    <a:off x="4495291" y="3733800"/>
                    <a:ext cx="2426852" cy="952005"/>
                  </a:xfrm>
                  <a:custGeom>
                    <a:avLst/>
                    <a:gdLst>
                      <a:gd name="connsiteX0" fmla="*/ 0 w 2427506"/>
                      <a:gd name="connsiteY0" fmla="*/ 227005 h 952188"/>
                      <a:gd name="connsiteX1" fmla="*/ 0 w 2427506"/>
                      <a:gd name="connsiteY1" fmla="*/ 227005 h 952188"/>
                      <a:gd name="connsiteX2" fmla="*/ 19050 w 2427506"/>
                      <a:gd name="connsiteY2" fmla="*/ 312730 h 952188"/>
                      <a:gd name="connsiteX3" fmla="*/ 28575 w 2427506"/>
                      <a:gd name="connsiteY3" fmla="*/ 398455 h 952188"/>
                      <a:gd name="connsiteX4" fmla="*/ 47625 w 2427506"/>
                      <a:gd name="connsiteY4" fmla="*/ 484180 h 952188"/>
                      <a:gd name="connsiteX5" fmla="*/ 57150 w 2427506"/>
                      <a:gd name="connsiteY5" fmla="*/ 531805 h 952188"/>
                      <a:gd name="connsiteX6" fmla="*/ 76200 w 2427506"/>
                      <a:gd name="connsiteY6" fmla="*/ 588955 h 952188"/>
                      <a:gd name="connsiteX7" fmla="*/ 85725 w 2427506"/>
                      <a:gd name="connsiteY7" fmla="*/ 617530 h 952188"/>
                      <a:gd name="connsiteX8" fmla="*/ 142875 w 2427506"/>
                      <a:gd name="connsiteY8" fmla="*/ 636580 h 952188"/>
                      <a:gd name="connsiteX9" fmla="*/ 257175 w 2427506"/>
                      <a:gd name="connsiteY9" fmla="*/ 617530 h 952188"/>
                      <a:gd name="connsiteX10" fmla="*/ 342900 w 2427506"/>
                      <a:gd name="connsiteY10" fmla="*/ 541330 h 952188"/>
                      <a:gd name="connsiteX11" fmla="*/ 371475 w 2427506"/>
                      <a:gd name="connsiteY11" fmla="*/ 522280 h 952188"/>
                      <a:gd name="connsiteX12" fmla="*/ 485775 w 2427506"/>
                      <a:gd name="connsiteY12" fmla="*/ 531805 h 952188"/>
                      <a:gd name="connsiteX13" fmla="*/ 514350 w 2427506"/>
                      <a:gd name="connsiteY13" fmla="*/ 541330 h 952188"/>
                      <a:gd name="connsiteX14" fmla="*/ 561975 w 2427506"/>
                      <a:gd name="connsiteY14" fmla="*/ 579430 h 952188"/>
                      <a:gd name="connsiteX15" fmla="*/ 600075 w 2427506"/>
                      <a:gd name="connsiteY15" fmla="*/ 636580 h 952188"/>
                      <a:gd name="connsiteX16" fmla="*/ 638175 w 2427506"/>
                      <a:gd name="connsiteY16" fmla="*/ 731830 h 952188"/>
                      <a:gd name="connsiteX17" fmla="*/ 666750 w 2427506"/>
                      <a:gd name="connsiteY17" fmla="*/ 760405 h 952188"/>
                      <a:gd name="connsiteX18" fmla="*/ 676275 w 2427506"/>
                      <a:gd name="connsiteY18" fmla="*/ 788980 h 952188"/>
                      <a:gd name="connsiteX19" fmla="*/ 733425 w 2427506"/>
                      <a:gd name="connsiteY19" fmla="*/ 808030 h 952188"/>
                      <a:gd name="connsiteX20" fmla="*/ 857250 w 2427506"/>
                      <a:gd name="connsiteY20" fmla="*/ 798505 h 952188"/>
                      <a:gd name="connsiteX21" fmla="*/ 914400 w 2427506"/>
                      <a:gd name="connsiteY21" fmla="*/ 769930 h 952188"/>
                      <a:gd name="connsiteX22" fmla="*/ 952500 w 2427506"/>
                      <a:gd name="connsiteY22" fmla="*/ 750880 h 952188"/>
                      <a:gd name="connsiteX23" fmla="*/ 981075 w 2427506"/>
                      <a:gd name="connsiteY23" fmla="*/ 722305 h 952188"/>
                      <a:gd name="connsiteX24" fmla="*/ 1047750 w 2427506"/>
                      <a:gd name="connsiteY24" fmla="*/ 684205 h 952188"/>
                      <a:gd name="connsiteX25" fmla="*/ 1143000 w 2427506"/>
                      <a:gd name="connsiteY25" fmla="*/ 693730 h 952188"/>
                      <a:gd name="connsiteX26" fmla="*/ 1171575 w 2427506"/>
                      <a:gd name="connsiteY26" fmla="*/ 703255 h 952188"/>
                      <a:gd name="connsiteX27" fmla="*/ 1190625 w 2427506"/>
                      <a:gd name="connsiteY27" fmla="*/ 731830 h 952188"/>
                      <a:gd name="connsiteX28" fmla="*/ 1247775 w 2427506"/>
                      <a:gd name="connsiteY28" fmla="*/ 769930 h 952188"/>
                      <a:gd name="connsiteX29" fmla="*/ 1276350 w 2427506"/>
                      <a:gd name="connsiteY29" fmla="*/ 788980 h 952188"/>
                      <a:gd name="connsiteX30" fmla="*/ 1304925 w 2427506"/>
                      <a:gd name="connsiteY30" fmla="*/ 817555 h 952188"/>
                      <a:gd name="connsiteX31" fmla="*/ 1333500 w 2427506"/>
                      <a:gd name="connsiteY31" fmla="*/ 827080 h 952188"/>
                      <a:gd name="connsiteX32" fmla="*/ 1362075 w 2427506"/>
                      <a:gd name="connsiteY32" fmla="*/ 846130 h 952188"/>
                      <a:gd name="connsiteX33" fmla="*/ 1409700 w 2427506"/>
                      <a:gd name="connsiteY33" fmla="*/ 855655 h 952188"/>
                      <a:gd name="connsiteX34" fmla="*/ 1438275 w 2427506"/>
                      <a:gd name="connsiteY34" fmla="*/ 865180 h 952188"/>
                      <a:gd name="connsiteX35" fmla="*/ 1600200 w 2427506"/>
                      <a:gd name="connsiteY35" fmla="*/ 855655 h 952188"/>
                      <a:gd name="connsiteX36" fmla="*/ 1628775 w 2427506"/>
                      <a:gd name="connsiteY36" fmla="*/ 846130 h 952188"/>
                      <a:gd name="connsiteX37" fmla="*/ 1647825 w 2427506"/>
                      <a:gd name="connsiteY37" fmla="*/ 817555 h 952188"/>
                      <a:gd name="connsiteX38" fmla="*/ 1666875 w 2427506"/>
                      <a:gd name="connsiteY38" fmla="*/ 722305 h 952188"/>
                      <a:gd name="connsiteX39" fmla="*/ 1685925 w 2427506"/>
                      <a:gd name="connsiteY39" fmla="*/ 588955 h 952188"/>
                      <a:gd name="connsiteX40" fmla="*/ 1695450 w 2427506"/>
                      <a:gd name="connsiteY40" fmla="*/ 560380 h 952188"/>
                      <a:gd name="connsiteX41" fmla="*/ 1724025 w 2427506"/>
                      <a:gd name="connsiteY41" fmla="*/ 550855 h 952188"/>
                      <a:gd name="connsiteX42" fmla="*/ 1876425 w 2427506"/>
                      <a:gd name="connsiteY42" fmla="*/ 560380 h 952188"/>
                      <a:gd name="connsiteX43" fmla="*/ 1905000 w 2427506"/>
                      <a:gd name="connsiteY43" fmla="*/ 588955 h 952188"/>
                      <a:gd name="connsiteX44" fmla="*/ 1943100 w 2427506"/>
                      <a:gd name="connsiteY44" fmla="*/ 655630 h 952188"/>
                      <a:gd name="connsiteX45" fmla="*/ 1952625 w 2427506"/>
                      <a:gd name="connsiteY45" fmla="*/ 722305 h 952188"/>
                      <a:gd name="connsiteX46" fmla="*/ 1962150 w 2427506"/>
                      <a:gd name="connsiteY46" fmla="*/ 798505 h 952188"/>
                      <a:gd name="connsiteX47" fmla="*/ 1971675 w 2427506"/>
                      <a:gd name="connsiteY47" fmla="*/ 827080 h 952188"/>
                      <a:gd name="connsiteX48" fmla="*/ 1990725 w 2427506"/>
                      <a:gd name="connsiteY48" fmla="*/ 893755 h 952188"/>
                      <a:gd name="connsiteX49" fmla="*/ 2047875 w 2427506"/>
                      <a:gd name="connsiteY49" fmla="*/ 931855 h 952188"/>
                      <a:gd name="connsiteX50" fmla="*/ 2076450 w 2427506"/>
                      <a:gd name="connsiteY50" fmla="*/ 950905 h 952188"/>
                      <a:gd name="connsiteX51" fmla="*/ 2209800 w 2427506"/>
                      <a:gd name="connsiteY51" fmla="*/ 941380 h 952188"/>
                      <a:gd name="connsiteX52" fmla="*/ 2228850 w 2427506"/>
                      <a:gd name="connsiteY52" fmla="*/ 912805 h 952188"/>
                      <a:gd name="connsiteX53" fmla="*/ 2247900 w 2427506"/>
                      <a:gd name="connsiteY53" fmla="*/ 846130 h 952188"/>
                      <a:gd name="connsiteX54" fmla="*/ 2257425 w 2427506"/>
                      <a:gd name="connsiteY54" fmla="*/ 493705 h 952188"/>
                      <a:gd name="connsiteX55" fmla="*/ 2324100 w 2427506"/>
                      <a:gd name="connsiteY55" fmla="*/ 427030 h 952188"/>
                      <a:gd name="connsiteX56" fmla="*/ 2381250 w 2427506"/>
                      <a:gd name="connsiteY56" fmla="*/ 407980 h 952188"/>
                      <a:gd name="connsiteX57" fmla="*/ 2400300 w 2427506"/>
                      <a:gd name="connsiteY57" fmla="*/ 379405 h 952188"/>
                      <a:gd name="connsiteX58" fmla="*/ 2400300 w 2427506"/>
                      <a:gd name="connsiteY58" fmla="*/ 188905 h 952188"/>
                      <a:gd name="connsiteX59" fmla="*/ 2371725 w 2427506"/>
                      <a:gd name="connsiteY59" fmla="*/ 160330 h 952188"/>
                      <a:gd name="connsiteX60" fmla="*/ 2314575 w 2427506"/>
                      <a:gd name="connsiteY60" fmla="*/ 122230 h 952188"/>
                      <a:gd name="connsiteX61" fmla="*/ 2266950 w 2427506"/>
                      <a:gd name="connsiteY61" fmla="*/ 84130 h 952188"/>
                      <a:gd name="connsiteX62" fmla="*/ 2238375 w 2427506"/>
                      <a:gd name="connsiteY62" fmla="*/ 65080 h 952188"/>
                      <a:gd name="connsiteX63" fmla="*/ 2181225 w 2427506"/>
                      <a:gd name="connsiteY63" fmla="*/ 46030 h 952188"/>
                      <a:gd name="connsiteX64" fmla="*/ 2152650 w 2427506"/>
                      <a:gd name="connsiteY64" fmla="*/ 36505 h 952188"/>
                      <a:gd name="connsiteX65" fmla="*/ 1866900 w 2427506"/>
                      <a:gd name="connsiteY65" fmla="*/ 17455 h 952188"/>
                      <a:gd name="connsiteX66" fmla="*/ 1543050 w 2427506"/>
                      <a:gd name="connsiteY66" fmla="*/ 7930 h 952188"/>
                      <a:gd name="connsiteX67" fmla="*/ 1343025 w 2427506"/>
                      <a:gd name="connsiteY67" fmla="*/ 17455 h 952188"/>
                      <a:gd name="connsiteX68" fmla="*/ 1181100 w 2427506"/>
                      <a:gd name="connsiteY68" fmla="*/ 36505 h 952188"/>
                      <a:gd name="connsiteX69" fmla="*/ 1114425 w 2427506"/>
                      <a:gd name="connsiteY69" fmla="*/ 46030 h 952188"/>
                      <a:gd name="connsiteX70" fmla="*/ 1076325 w 2427506"/>
                      <a:gd name="connsiteY70" fmla="*/ 55555 h 952188"/>
                      <a:gd name="connsiteX71" fmla="*/ 1028700 w 2427506"/>
                      <a:gd name="connsiteY71" fmla="*/ 65080 h 952188"/>
                      <a:gd name="connsiteX72" fmla="*/ 1000125 w 2427506"/>
                      <a:gd name="connsiteY72" fmla="*/ 74605 h 952188"/>
                      <a:gd name="connsiteX73" fmla="*/ 914400 w 2427506"/>
                      <a:gd name="connsiteY73" fmla="*/ 93655 h 952188"/>
                      <a:gd name="connsiteX74" fmla="*/ 857250 w 2427506"/>
                      <a:gd name="connsiteY74" fmla="*/ 112705 h 952188"/>
                      <a:gd name="connsiteX75" fmla="*/ 819150 w 2427506"/>
                      <a:gd name="connsiteY75" fmla="*/ 122230 h 952188"/>
                      <a:gd name="connsiteX76" fmla="*/ 762000 w 2427506"/>
                      <a:gd name="connsiteY76" fmla="*/ 131755 h 952188"/>
                      <a:gd name="connsiteX77" fmla="*/ 704850 w 2427506"/>
                      <a:gd name="connsiteY77" fmla="*/ 150805 h 952188"/>
                      <a:gd name="connsiteX78" fmla="*/ 628650 w 2427506"/>
                      <a:gd name="connsiteY78" fmla="*/ 169855 h 952188"/>
                      <a:gd name="connsiteX79" fmla="*/ 571500 w 2427506"/>
                      <a:gd name="connsiteY79" fmla="*/ 179380 h 952188"/>
                      <a:gd name="connsiteX80" fmla="*/ 542925 w 2427506"/>
                      <a:gd name="connsiteY80" fmla="*/ 188905 h 952188"/>
                      <a:gd name="connsiteX81" fmla="*/ 495300 w 2427506"/>
                      <a:gd name="connsiteY81" fmla="*/ 198430 h 952188"/>
                      <a:gd name="connsiteX82" fmla="*/ 466725 w 2427506"/>
                      <a:gd name="connsiteY82" fmla="*/ 207955 h 952188"/>
                      <a:gd name="connsiteX83" fmla="*/ 371475 w 2427506"/>
                      <a:gd name="connsiteY83" fmla="*/ 217480 h 952188"/>
                      <a:gd name="connsiteX84" fmla="*/ 295275 w 2427506"/>
                      <a:gd name="connsiteY84" fmla="*/ 227005 h 952188"/>
                      <a:gd name="connsiteX85" fmla="*/ 0 w 2427506"/>
                      <a:gd name="connsiteY85" fmla="*/ 227005 h 95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</a:cxnLst>
                    <a:rect l="l" t="t" r="r" b="b"/>
                    <a:pathLst>
                      <a:path w="2427506" h="952188">
                        <a:moveTo>
                          <a:pt x="0" y="227005"/>
                        </a:moveTo>
                        <a:lnTo>
                          <a:pt x="0" y="227005"/>
                        </a:lnTo>
                        <a:cubicBezTo>
                          <a:pt x="6350" y="255580"/>
                          <a:pt x="14238" y="283856"/>
                          <a:pt x="19050" y="312730"/>
                        </a:cubicBezTo>
                        <a:cubicBezTo>
                          <a:pt x="23777" y="341090"/>
                          <a:pt x="24775" y="369956"/>
                          <a:pt x="28575" y="398455"/>
                        </a:cubicBezTo>
                        <a:cubicBezTo>
                          <a:pt x="43552" y="510784"/>
                          <a:pt x="30016" y="413746"/>
                          <a:pt x="47625" y="484180"/>
                        </a:cubicBezTo>
                        <a:cubicBezTo>
                          <a:pt x="51552" y="499886"/>
                          <a:pt x="52890" y="516186"/>
                          <a:pt x="57150" y="531805"/>
                        </a:cubicBezTo>
                        <a:cubicBezTo>
                          <a:pt x="62434" y="551178"/>
                          <a:pt x="69850" y="569905"/>
                          <a:pt x="76200" y="588955"/>
                        </a:cubicBezTo>
                        <a:cubicBezTo>
                          <a:pt x="79375" y="598480"/>
                          <a:pt x="76200" y="614355"/>
                          <a:pt x="85725" y="617530"/>
                        </a:cubicBezTo>
                        <a:lnTo>
                          <a:pt x="142875" y="636580"/>
                        </a:lnTo>
                        <a:cubicBezTo>
                          <a:pt x="170037" y="633562"/>
                          <a:pt x="225260" y="633487"/>
                          <a:pt x="257175" y="617530"/>
                        </a:cubicBezTo>
                        <a:cubicBezTo>
                          <a:pt x="312622" y="589806"/>
                          <a:pt x="267168" y="591818"/>
                          <a:pt x="342900" y="541330"/>
                        </a:cubicBezTo>
                        <a:lnTo>
                          <a:pt x="371475" y="522280"/>
                        </a:lnTo>
                        <a:cubicBezTo>
                          <a:pt x="409575" y="525455"/>
                          <a:pt x="447878" y="526752"/>
                          <a:pt x="485775" y="531805"/>
                        </a:cubicBezTo>
                        <a:cubicBezTo>
                          <a:pt x="495727" y="533132"/>
                          <a:pt x="506510" y="535058"/>
                          <a:pt x="514350" y="541330"/>
                        </a:cubicBezTo>
                        <a:cubicBezTo>
                          <a:pt x="575898" y="590569"/>
                          <a:pt x="490151" y="555489"/>
                          <a:pt x="561975" y="579430"/>
                        </a:cubicBezTo>
                        <a:cubicBezTo>
                          <a:pt x="593487" y="673965"/>
                          <a:pt x="540617" y="529556"/>
                          <a:pt x="600075" y="636580"/>
                        </a:cubicBezTo>
                        <a:cubicBezTo>
                          <a:pt x="634774" y="699039"/>
                          <a:pt x="602254" y="681541"/>
                          <a:pt x="638175" y="731830"/>
                        </a:cubicBezTo>
                        <a:cubicBezTo>
                          <a:pt x="646005" y="742791"/>
                          <a:pt x="657225" y="750880"/>
                          <a:pt x="666750" y="760405"/>
                        </a:cubicBezTo>
                        <a:cubicBezTo>
                          <a:pt x="669925" y="769930"/>
                          <a:pt x="668105" y="783144"/>
                          <a:pt x="676275" y="788980"/>
                        </a:cubicBezTo>
                        <a:cubicBezTo>
                          <a:pt x="692615" y="800652"/>
                          <a:pt x="733425" y="808030"/>
                          <a:pt x="733425" y="808030"/>
                        </a:cubicBezTo>
                        <a:cubicBezTo>
                          <a:pt x="774700" y="804855"/>
                          <a:pt x="816173" y="803640"/>
                          <a:pt x="857250" y="798505"/>
                        </a:cubicBezTo>
                        <a:cubicBezTo>
                          <a:pt x="885192" y="795012"/>
                          <a:pt x="890576" y="783544"/>
                          <a:pt x="914400" y="769930"/>
                        </a:cubicBezTo>
                        <a:cubicBezTo>
                          <a:pt x="926728" y="762885"/>
                          <a:pt x="940946" y="759133"/>
                          <a:pt x="952500" y="750880"/>
                        </a:cubicBezTo>
                        <a:cubicBezTo>
                          <a:pt x="963461" y="743050"/>
                          <a:pt x="970727" y="730929"/>
                          <a:pt x="981075" y="722305"/>
                        </a:cubicBezTo>
                        <a:cubicBezTo>
                          <a:pt x="1001270" y="705476"/>
                          <a:pt x="1024459" y="695850"/>
                          <a:pt x="1047750" y="684205"/>
                        </a:cubicBezTo>
                        <a:cubicBezTo>
                          <a:pt x="1079500" y="687380"/>
                          <a:pt x="1111463" y="688878"/>
                          <a:pt x="1143000" y="693730"/>
                        </a:cubicBezTo>
                        <a:cubicBezTo>
                          <a:pt x="1152923" y="695257"/>
                          <a:pt x="1163735" y="696983"/>
                          <a:pt x="1171575" y="703255"/>
                        </a:cubicBezTo>
                        <a:cubicBezTo>
                          <a:pt x="1180514" y="710406"/>
                          <a:pt x="1182010" y="724292"/>
                          <a:pt x="1190625" y="731830"/>
                        </a:cubicBezTo>
                        <a:cubicBezTo>
                          <a:pt x="1207855" y="746907"/>
                          <a:pt x="1228725" y="757230"/>
                          <a:pt x="1247775" y="769930"/>
                        </a:cubicBezTo>
                        <a:cubicBezTo>
                          <a:pt x="1257300" y="776280"/>
                          <a:pt x="1268255" y="780885"/>
                          <a:pt x="1276350" y="788980"/>
                        </a:cubicBezTo>
                        <a:cubicBezTo>
                          <a:pt x="1285875" y="798505"/>
                          <a:pt x="1293717" y="810083"/>
                          <a:pt x="1304925" y="817555"/>
                        </a:cubicBezTo>
                        <a:cubicBezTo>
                          <a:pt x="1313279" y="823124"/>
                          <a:pt x="1324520" y="822590"/>
                          <a:pt x="1333500" y="827080"/>
                        </a:cubicBezTo>
                        <a:cubicBezTo>
                          <a:pt x="1343739" y="832200"/>
                          <a:pt x="1351356" y="842110"/>
                          <a:pt x="1362075" y="846130"/>
                        </a:cubicBezTo>
                        <a:cubicBezTo>
                          <a:pt x="1377234" y="851814"/>
                          <a:pt x="1393994" y="851728"/>
                          <a:pt x="1409700" y="855655"/>
                        </a:cubicBezTo>
                        <a:cubicBezTo>
                          <a:pt x="1419440" y="858090"/>
                          <a:pt x="1428750" y="862005"/>
                          <a:pt x="1438275" y="865180"/>
                        </a:cubicBezTo>
                        <a:cubicBezTo>
                          <a:pt x="1492250" y="862005"/>
                          <a:pt x="1546400" y="861035"/>
                          <a:pt x="1600200" y="855655"/>
                        </a:cubicBezTo>
                        <a:cubicBezTo>
                          <a:pt x="1610190" y="854656"/>
                          <a:pt x="1620935" y="852402"/>
                          <a:pt x="1628775" y="846130"/>
                        </a:cubicBezTo>
                        <a:cubicBezTo>
                          <a:pt x="1637714" y="838979"/>
                          <a:pt x="1641475" y="827080"/>
                          <a:pt x="1647825" y="817555"/>
                        </a:cubicBezTo>
                        <a:cubicBezTo>
                          <a:pt x="1660055" y="768634"/>
                          <a:pt x="1658117" y="780691"/>
                          <a:pt x="1666875" y="722305"/>
                        </a:cubicBezTo>
                        <a:cubicBezTo>
                          <a:pt x="1673536" y="677900"/>
                          <a:pt x="1671726" y="631552"/>
                          <a:pt x="1685925" y="588955"/>
                        </a:cubicBezTo>
                        <a:cubicBezTo>
                          <a:pt x="1689100" y="579430"/>
                          <a:pt x="1688350" y="567480"/>
                          <a:pt x="1695450" y="560380"/>
                        </a:cubicBezTo>
                        <a:cubicBezTo>
                          <a:pt x="1702550" y="553280"/>
                          <a:pt x="1714500" y="554030"/>
                          <a:pt x="1724025" y="550855"/>
                        </a:cubicBezTo>
                        <a:cubicBezTo>
                          <a:pt x="1774825" y="554030"/>
                          <a:pt x="1826618" y="549894"/>
                          <a:pt x="1876425" y="560380"/>
                        </a:cubicBezTo>
                        <a:cubicBezTo>
                          <a:pt x="1889606" y="563155"/>
                          <a:pt x="1896376" y="578607"/>
                          <a:pt x="1905000" y="588955"/>
                        </a:cubicBezTo>
                        <a:cubicBezTo>
                          <a:pt x="1921829" y="609150"/>
                          <a:pt x="1931455" y="632339"/>
                          <a:pt x="1943100" y="655630"/>
                        </a:cubicBezTo>
                        <a:cubicBezTo>
                          <a:pt x="1946275" y="677855"/>
                          <a:pt x="1949658" y="700051"/>
                          <a:pt x="1952625" y="722305"/>
                        </a:cubicBezTo>
                        <a:cubicBezTo>
                          <a:pt x="1956008" y="747678"/>
                          <a:pt x="1957571" y="773320"/>
                          <a:pt x="1962150" y="798505"/>
                        </a:cubicBezTo>
                        <a:cubicBezTo>
                          <a:pt x="1963946" y="808383"/>
                          <a:pt x="1968917" y="817426"/>
                          <a:pt x="1971675" y="827080"/>
                        </a:cubicBezTo>
                        <a:cubicBezTo>
                          <a:pt x="1971774" y="827426"/>
                          <a:pt x="1986157" y="889187"/>
                          <a:pt x="1990725" y="893755"/>
                        </a:cubicBezTo>
                        <a:cubicBezTo>
                          <a:pt x="2006914" y="909944"/>
                          <a:pt x="2028825" y="919155"/>
                          <a:pt x="2047875" y="931855"/>
                        </a:cubicBezTo>
                        <a:lnTo>
                          <a:pt x="2076450" y="950905"/>
                        </a:lnTo>
                        <a:cubicBezTo>
                          <a:pt x="2120900" y="947730"/>
                          <a:pt x="2166567" y="952188"/>
                          <a:pt x="2209800" y="941380"/>
                        </a:cubicBezTo>
                        <a:cubicBezTo>
                          <a:pt x="2220906" y="938604"/>
                          <a:pt x="2223730" y="923044"/>
                          <a:pt x="2228850" y="912805"/>
                        </a:cubicBezTo>
                        <a:cubicBezTo>
                          <a:pt x="2235682" y="899140"/>
                          <a:pt x="2244848" y="858337"/>
                          <a:pt x="2247900" y="846130"/>
                        </a:cubicBezTo>
                        <a:cubicBezTo>
                          <a:pt x="2251075" y="728655"/>
                          <a:pt x="2251556" y="611076"/>
                          <a:pt x="2257425" y="493705"/>
                        </a:cubicBezTo>
                        <a:cubicBezTo>
                          <a:pt x="2259211" y="457978"/>
                          <a:pt x="2292753" y="437479"/>
                          <a:pt x="2324100" y="427030"/>
                        </a:cubicBezTo>
                        <a:lnTo>
                          <a:pt x="2381250" y="407980"/>
                        </a:lnTo>
                        <a:cubicBezTo>
                          <a:pt x="2387600" y="398455"/>
                          <a:pt x="2395180" y="389644"/>
                          <a:pt x="2400300" y="379405"/>
                        </a:cubicBezTo>
                        <a:cubicBezTo>
                          <a:pt x="2427506" y="324992"/>
                          <a:pt x="2407273" y="223768"/>
                          <a:pt x="2400300" y="188905"/>
                        </a:cubicBezTo>
                        <a:cubicBezTo>
                          <a:pt x="2397658" y="175696"/>
                          <a:pt x="2382358" y="168600"/>
                          <a:pt x="2371725" y="160330"/>
                        </a:cubicBezTo>
                        <a:cubicBezTo>
                          <a:pt x="2353653" y="146274"/>
                          <a:pt x="2314575" y="122230"/>
                          <a:pt x="2314575" y="122230"/>
                        </a:cubicBezTo>
                        <a:cubicBezTo>
                          <a:pt x="2282462" y="74060"/>
                          <a:pt x="2312958" y="107134"/>
                          <a:pt x="2266950" y="84130"/>
                        </a:cubicBezTo>
                        <a:cubicBezTo>
                          <a:pt x="2256711" y="79010"/>
                          <a:pt x="2248836" y="69729"/>
                          <a:pt x="2238375" y="65080"/>
                        </a:cubicBezTo>
                        <a:cubicBezTo>
                          <a:pt x="2220025" y="56925"/>
                          <a:pt x="2200275" y="52380"/>
                          <a:pt x="2181225" y="46030"/>
                        </a:cubicBezTo>
                        <a:lnTo>
                          <a:pt x="2152650" y="36505"/>
                        </a:lnTo>
                        <a:cubicBezTo>
                          <a:pt x="2043136" y="0"/>
                          <a:pt x="2130330" y="26092"/>
                          <a:pt x="1866900" y="17455"/>
                        </a:cubicBezTo>
                        <a:lnTo>
                          <a:pt x="1543050" y="7930"/>
                        </a:lnTo>
                        <a:lnTo>
                          <a:pt x="1343025" y="17455"/>
                        </a:lnTo>
                        <a:cubicBezTo>
                          <a:pt x="1234203" y="24256"/>
                          <a:pt x="1264479" y="23678"/>
                          <a:pt x="1181100" y="36505"/>
                        </a:cubicBezTo>
                        <a:cubicBezTo>
                          <a:pt x="1158910" y="39919"/>
                          <a:pt x="1136514" y="42014"/>
                          <a:pt x="1114425" y="46030"/>
                        </a:cubicBezTo>
                        <a:cubicBezTo>
                          <a:pt x="1101545" y="48372"/>
                          <a:pt x="1089104" y="52715"/>
                          <a:pt x="1076325" y="55555"/>
                        </a:cubicBezTo>
                        <a:cubicBezTo>
                          <a:pt x="1060521" y="59067"/>
                          <a:pt x="1044406" y="61153"/>
                          <a:pt x="1028700" y="65080"/>
                        </a:cubicBezTo>
                        <a:cubicBezTo>
                          <a:pt x="1018960" y="67515"/>
                          <a:pt x="1009865" y="72170"/>
                          <a:pt x="1000125" y="74605"/>
                        </a:cubicBezTo>
                        <a:cubicBezTo>
                          <a:pt x="945743" y="88200"/>
                          <a:pt x="963290" y="78988"/>
                          <a:pt x="914400" y="93655"/>
                        </a:cubicBezTo>
                        <a:cubicBezTo>
                          <a:pt x="895166" y="99425"/>
                          <a:pt x="876731" y="107835"/>
                          <a:pt x="857250" y="112705"/>
                        </a:cubicBezTo>
                        <a:cubicBezTo>
                          <a:pt x="844550" y="115880"/>
                          <a:pt x="831987" y="119663"/>
                          <a:pt x="819150" y="122230"/>
                        </a:cubicBezTo>
                        <a:cubicBezTo>
                          <a:pt x="800212" y="126018"/>
                          <a:pt x="780736" y="127071"/>
                          <a:pt x="762000" y="131755"/>
                        </a:cubicBezTo>
                        <a:cubicBezTo>
                          <a:pt x="742519" y="136625"/>
                          <a:pt x="724331" y="145935"/>
                          <a:pt x="704850" y="150805"/>
                        </a:cubicBezTo>
                        <a:cubicBezTo>
                          <a:pt x="679450" y="157155"/>
                          <a:pt x="654475" y="165551"/>
                          <a:pt x="628650" y="169855"/>
                        </a:cubicBezTo>
                        <a:cubicBezTo>
                          <a:pt x="609600" y="173030"/>
                          <a:pt x="590353" y="175190"/>
                          <a:pt x="571500" y="179380"/>
                        </a:cubicBezTo>
                        <a:cubicBezTo>
                          <a:pt x="561699" y="181558"/>
                          <a:pt x="552665" y="186470"/>
                          <a:pt x="542925" y="188905"/>
                        </a:cubicBezTo>
                        <a:cubicBezTo>
                          <a:pt x="527219" y="192832"/>
                          <a:pt x="511006" y="194503"/>
                          <a:pt x="495300" y="198430"/>
                        </a:cubicBezTo>
                        <a:cubicBezTo>
                          <a:pt x="485560" y="200865"/>
                          <a:pt x="476648" y="206428"/>
                          <a:pt x="466725" y="207955"/>
                        </a:cubicBezTo>
                        <a:cubicBezTo>
                          <a:pt x="435188" y="212807"/>
                          <a:pt x="403188" y="213956"/>
                          <a:pt x="371475" y="217480"/>
                        </a:cubicBezTo>
                        <a:cubicBezTo>
                          <a:pt x="346034" y="220307"/>
                          <a:pt x="320675" y="223830"/>
                          <a:pt x="295275" y="227005"/>
                        </a:cubicBezTo>
                        <a:cubicBezTo>
                          <a:pt x="203204" y="223717"/>
                          <a:pt x="49212" y="227005"/>
                          <a:pt x="0" y="227005"/>
                        </a:cubicBezTo>
                        <a:close/>
                      </a:path>
                    </a:pathLst>
                  </a:custGeom>
                  <a:solidFill>
                    <a:srgbClr val="F79646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800" b="1" ker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75" name="Rectangle 346">
                  <a:extLst>
                    <a:ext uri="{FF2B5EF4-FFF2-40B4-BE49-F238E27FC236}">
                      <a16:creationId xmlns:a16="http://schemas.microsoft.com/office/drawing/2014/main" id="{2F53832E-BC65-3343-8CA6-ECC6BA4929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341720">
                  <a:off x="4656138" y="4741863"/>
                  <a:ext cx="1184275" cy="374650"/>
                </a:xfrm>
                <a:prstGeom prst="rect">
                  <a:avLst/>
                </a:prstGeom>
                <a:solidFill>
                  <a:srgbClr val="F79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endParaRPr lang="en-US" sz="8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6" name="Rectangle 347">
                  <a:extLst>
                    <a:ext uri="{FF2B5EF4-FFF2-40B4-BE49-F238E27FC236}">
                      <a16:creationId xmlns:a16="http://schemas.microsoft.com/office/drawing/2014/main" id="{E066450A-3447-174C-8208-892AEDC36C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101251">
                  <a:off x="5835650" y="4975225"/>
                  <a:ext cx="1052513" cy="266700"/>
                </a:xfrm>
                <a:prstGeom prst="rect">
                  <a:avLst/>
                </a:prstGeom>
                <a:solidFill>
                  <a:srgbClr val="F79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endParaRPr lang="en-US" sz="8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7" name="Rectangle 348">
                  <a:extLst>
                    <a:ext uri="{FF2B5EF4-FFF2-40B4-BE49-F238E27FC236}">
                      <a16:creationId xmlns:a16="http://schemas.microsoft.com/office/drawing/2014/main" id="{F464B004-AA84-174C-998E-833E2ED5A6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970203">
                  <a:off x="6227763" y="4883150"/>
                  <a:ext cx="627062" cy="266700"/>
                </a:xfrm>
                <a:prstGeom prst="rect">
                  <a:avLst/>
                </a:prstGeom>
                <a:solidFill>
                  <a:srgbClr val="F79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endParaRPr lang="en-US" sz="8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8" name="Rectangle 349">
                  <a:extLst>
                    <a:ext uri="{FF2B5EF4-FFF2-40B4-BE49-F238E27FC236}">
                      <a16:creationId xmlns:a16="http://schemas.microsoft.com/office/drawing/2014/main" id="{5E19EC1E-F73E-B94E-8EC2-47D5A79330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02564">
                  <a:off x="5638800" y="4752975"/>
                  <a:ext cx="1135063" cy="266700"/>
                </a:xfrm>
                <a:prstGeom prst="rect">
                  <a:avLst/>
                </a:prstGeom>
                <a:solidFill>
                  <a:srgbClr val="D996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endParaRPr lang="en-US" sz="8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9" name="Flowchart: Connector 350">
                  <a:extLst>
                    <a:ext uri="{FF2B5EF4-FFF2-40B4-BE49-F238E27FC236}">
                      <a16:creationId xmlns:a16="http://schemas.microsoft.com/office/drawing/2014/main" id="{C68CA9E1-0676-A440-AC71-6FE1B9C85E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86400" y="4648200"/>
                  <a:ext cx="457200" cy="228600"/>
                </a:xfrm>
                <a:prstGeom prst="flowChartConnector">
                  <a:avLst/>
                </a:prstGeom>
                <a:solidFill>
                  <a:srgbClr val="F79646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/>
                  <a:endParaRPr lang="en-US" sz="8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0" name="Flowchart: Connector 351">
                  <a:extLst>
                    <a:ext uri="{FF2B5EF4-FFF2-40B4-BE49-F238E27FC236}">
                      <a16:creationId xmlns:a16="http://schemas.microsoft.com/office/drawing/2014/main" id="{FAAFE638-946B-D84F-A677-139254A756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19800" y="4800600"/>
                  <a:ext cx="457200" cy="228600"/>
                </a:xfrm>
                <a:prstGeom prst="flowChartConnector">
                  <a:avLst/>
                </a:prstGeom>
                <a:solidFill>
                  <a:srgbClr val="953735"/>
                </a:solidFill>
                <a:ln w="25400">
                  <a:solidFill>
                    <a:srgbClr val="632523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/>
                  <a:endParaRPr lang="en-US" sz="8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1" name="Flowchart: Connector 352">
                  <a:extLst>
                    <a:ext uri="{FF2B5EF4-FFF2-40B4-BE49-F238E27FC236}">
                      <a16:creationId xmlns:a16="http://schemas.microsoft.com/office/drawing/2014/main" id="{B6151341-4F91-7847-BFBC-FA18E0ACF7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81600" y="4800600"/>
                  <a:ext cx="457200" cy="228600"/>
                </a:xfrm>
                <a:prstGeom prst="flowChartConnector">
                  <a:avLst/>
                </a:prstGeom>
                <a:solidFill>
                  <a:srgbClr val="F79646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/>
                  <a:endParaRPr lang="en-US" sz="800" b="1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72" name="Flowchart: Connector 343">
                <a:extLst>
                  <a:ext uri="{FF2B5EF4-FFF2-40B4-BE49-F238E27FC236}">
                    <a16:creationId xmlns:a16="http://schemas.microsoft.com/office/drawing/2014/main" id="{D8274D71-CAF4-BC47-90ED-079F68FD6D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75979" y="12550979"/>
                <a:ext cx="320931" cy="183356"/>
              </a:xfrm>
              <a:prstGeom prst="flowChartConnector">
                <a:avLst/>
              </a:prstGeom>
              <a:solidFill>
                <a:srgbClr val="F79646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en-US" sz="8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56EC534-DD61-8341-8A90-B180B0434D72}"/>
                  </a:ext>
                </a:extLst>
              </p:cNvPr>
              <p:cNvSpPr txBox="1"/>
              <p:nvPr/>
            </p:nvSpPr>
            <p:spPr bwMode="auto">
              <a:xfrm>
                <a:off x="12978470" y="12412725"/>
                <a:ext cx="1181052" cy="287222"/>
              </a:xfrm>
              <a:prstGeom prst="rect">
                <a:avLst/>
              </a:prstGeom>
              <a:solidFill>
                <a:sysClr val="window" lastClr="FFFFFF"/>
              </a:solidFill>
              <a:ln w="38100">
                <a:solidFill>
                  <a:srgbClr val="4F81BD">
                    <a:lumMod val="75000"/>
                  </a:srgbClr>
                </a:solidFill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800" b="1" kern="0" dirty="0" err="1"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Osteoclast</a:t>
                </a:r>
                <a:endParaRPr lang="en-US" sz="800" b="1" kern="0" dirty="0">
                  <a:latin typeface="Arial" pitchFamily="34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</p:grpSp>
        <p:sp>
          <p:nvSpPr>
            <p:cNvPr id="11" name="TextBox 445">
              <a:extLst>
                <a:ext uri="{FF2B5EF4-FFF2-40B4-BE49-F238E27FC236}">
                  <a16:creationId xmlns:a16="http://schemas.microsoft.com/office/drawing/2014/main" id="{57AA2593-8DD2-384A-8303-F4472C4620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9336" y="16188706"/>
              <a:ext cx="1055769" cy="325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 charset="0"/>
                </a:rPr>
                <a:t>Osteolysis</a:t>
              </a:r>
            </a:p>
          </p:txBody>
        </p:sp>
        <p:sp>
          <p:nvSpPr>
            <p:cNvPr id="12" name="TextBox 446">
              <a:extLst>
                <a:ext uri="{FF2B5EF4-FFF2-40B4-BE49-F238E27FC236}">
                  <a16:creationId xmlns:a16="http://schemas.microsoft.com/office/drawing/2014/main" id="{14B28F24-640A-DB41-A3F3-D86EECBC76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8540" y="16165289"/>
              <a:ext cx="1285492" cy="325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 charset="0"/>
                </a:rPr>
                <a:t>Osteogenesis</a:t>
              </a:r>
              <a:endParaRPr lang="en-US" sz="800" b="1" dirty="0"/>
            </a:p>
          </p:txBody>
        </p:sp>
        <p:sp>
          <p:nvSpPr>
            <p:cNvPr id="13" name="TextBox 330">
              <a:extLst>
                <a:ext uri="{FF2B5EF4-FFF2-40B4-BE49-F238E27FC236}">
                  <a16:creationId xmlns:a16="http://schemas.microsoft.com/office/drawing/2014/main" id="{2E94FDB3-F948-E64D-85C6-BAADECE299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2305" y="15999397"/>
              <a:ext cx="632218" cy="325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 charset="0"/>
                </a:rPr>
                <a:t>MMP</a:t>
              </a:r>
            </a:p>
          </p:txBody>
        </p:sp>
        <p:sp>
          <p:nvSpPr>
            <p:cNvPr id="14" name="TextBox 331">
              <a:extLst>
                <a:ext uri="{FF2B5EF4-FFF2-40B4-BE49-F238E27FC236}">
                  <a16:creationId xmlns:a16="http://schemas.microsoft.com/office/drawing/2014/main" id="{9F82F671-F4CE-7C4D-9EAE-D630E885CB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0839" y="15954129"/>
              <a:ext cx="615466" cy="325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 charset="0"/>
                </a:rPr>
                <a:t>BMP</a:t>
              </a:r>
            </a:p>
          </p:txBody>
        </p:sp>
        <p:sp>
          <p:nvSpPr>
            <p:cNvPr id="15" name="TextBox 332">
              <a:extLst>
                <a:ext uri="{FF2B5EF4-FFF2-40B4-BE49-F238E27FC236}">
                  <a16:creationId xmlns:a16="http://schemas.microsoft.com/office/drawing/2014/main" id="{A52DD5F8-BA10-4B4F-9EB6-2601030B54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5886" y="15886771"/>
              <a:ext cx="632218" cy="325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 charset="0"/>
                </a:rPr>
                <a:t>MMP</a:t>
              </a:r>
            </a:p>
          </p:txBody>
        </p:sp>
        <p:sp>
          <p:nvSpPr>
            <p:cNvPr id="16" name="TextBox 333">
              <a:extLst>
                <a:ext uri="{FF2B5EF4-FFF2-40B4-BE49-F238E27FC236}">
                  <a16:creationId xmlns:a16="http://schemas.microsoft.com/office/drawing/2014/main" id="{F78D042E-9E75-4542-8638-2E0309ADD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3732" y="15855857"/>
              <a:ext cx="632218" cy="325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 charset="0"/>
                </a:rPr>
                <a:t>MMP</a:t>
              </a:r>
            </a:p>
          </p:txBody>
        </p:sp>
        <p:sp>
          <p:nvSpPr>
            <p:cNvPr id="17" name="TextBox 334">
              <a:extLst>
                <a:ext uri="{FF2B5EF4-FFF2-40B4-BE49-F238E27FC236}">
                  <a16:creationId xmlns:a16="http://schemas.microsoft.com/office/drawing/2014/main" id="{1D686F6C-218C-7347-B2B8-A848A6C0D7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8879" y="15859545"/>
              <a:ext cx="615466" cy="325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 charset="0"/>
                </a:rPr>
                <a:t>BMP</a:t>
              </a:r>
            </a:p>
          </p:txBody>
        </p:sp>
        <p:grpSp>
          <p:nvGrpSpPr>
            <p:cNvPr id="18" name="Group 67">
              <a:extLst>
                <a:ext uri="{FF2B5EF4-FFF2-40B4-BE49-F238E27FC236}">
                  <a16:creationId xmlns:a16="http://schemas.microsoft.com/office/drawing/2014/main" id="{DCE8D640-2515-B24E-83B7-1B7A07E265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4674" y="12733432"/>
              <a:ext cx="1098814" cy="1260596"/>
              <a:chOff x="1078275" y="2574376"/>
              <a:chExt cx="1739299" cy="1388025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63" name="Group 56">
                <a:extLst>
                  <a:ext uri="{FF2B5EF4-FFF2-40B4-BE49-F238E27FC236}">
                    <a16:creationId xmlns:a16="http://schemas.microsoft.com/office/drawing/2014/main" id="{08DCBEEB-CF89-874C-A6AD-53955E5714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8275" y="3048001"/>
                <a:ext cx="1066863" cy="914400"/>
                <a:chOff x="1078275" y="3048001"/>
                <a:chExt cx="1066863" cy="914400"/>
              </a:xfrm>
              <a:grpFill/>
            </p:grpSpPr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6E3961D9-C86E-894E-9D2B-F1390CC0D28D}"/>
                    </a:ext>
                  </a:extLst>
                </p:cNvPr>
                <p:cNvSpPr/>
                <p:nvPr/>
              </p:nvSpPr>
              <p:spPr>
                <a:xfrm>
                  <a:off x="1078275" y="3048001"/>
                  <a:ext cx="1066863" cy="914400"/>
                </a:xfrm>
                <a:custGeom>
                  <a:avLst/>
                  <a:gdLst>
                    <a:gd name="connsiteX0" fmla="*/ 2004256 w 2742292"/>
                    <a:gd name="connsiteY0" fmla="*/ 276225 h 2524125"/>
                    <a:gd name="connsiteX1" fmla="*/ 2004256 w 2742292"/>
                    <a:gd name="connsiteY1" fmla="*/ 276225 h 2524125"/>
                    <a:gd name="connsiteX2" fmla="*/ 2089981 w 2742292"/>
                    <a:gd name="connsiteY2" fmla="*/ 285750 h 2524125"/>
                    <a:gd name="connsiteX3" fmla="*/ 2118556 w 2742292"/>
                    <a:gd name="connsiteY3" fmla="*/ 295275 h 2524125"/>
                    <a:gd name="connsiteX4" fmla="*/ 2337631 w 2742292"/>
                    <a:gd name="connsiteY4" fmla="*/ 276225 h 2524125"/>
                    <a:gd name="connsiteX5" fmla="*/ 2375731 w 2742292"/>
                    <a:gd name="connsiteY5" fmla="*/ 266700 h 2524125"/>
                    <a:gd name="connsiteX6" fmla="*/ 2404306 w 2742292"/>
                    <a:gd name="connsiteY6" fmla="*/ 257175 h 2524125"/>
                    <a:gd name="connsiteX7" fmla="*/ 2480506 w 2742292"/>
                    <a:gd name="connsiteY7" fmla="*/ 247650 h 2524125"/>
                    <a:gd name="connsiteX8" fmla="*/ 2585281 w 2742292"/>
                    <a:gd name="connsiteY8" fmla="*/ 228600 h 2524125"/>
                    <a:gd name="connsiteX9" fmla="*/ 2699581 w 2742292"/>
                    <a:gd name="connsiteY9" fmla="*/ 238125 h 2524125"/>
                    <a:gd name="connsiteX10" fmla="*/ 2728156 w 2742292"/>
                    <a:gd name="connsiteY10" fmla="*/ 266700 h 2524125"/>
                    <a:gd name="connsiteX11" fmla="*/ 2680531 w 2742292"/>
                    <a:gd name="connsiteY11" fmla="*/ 485775 h 2524125"/>
                    <a:gd name="connsiteX12" fmla="*/ 2651956 w 2742292"/>
                    <a:gd name="connsiteY12" fmla="*/ 504825 h 2524125"/>
                    <a:gd name="connsiteX13" fmla="*/ 2613856 w 2742292"/>
                    <a:gd name="connsiteY13" fmla="*/ 552450 h 2524125"/>
                    <a:gd name="connsiteX14" fmla="*/ 2604331 w 2742292"/>
                    <a:gd name="connsiteY14" fmla="*/ 581025 h 2524125"/>
                    <a:gd name="connsiteX15" fmla="*/ 2585281 w 2742292"/>
                    <a:gd name="connsiteY15" fmla="*/ 609600 h 2524125"/>
                    <a:gd name="connsiteX16" fmla="*/ 2566231 w 2742292"/>
                    <a:gd name="connsiteY16" fmla="*/ 762000 h 2524125"/>
                    <a:gd name="connsiteX17" fmla="*/ 2385256 w 2742292"/>
                    <a:gd name="connsiteY17" fmla="*/ 1933575 h 2524125"/>
                    <a:gd name="connsiteX18" fmla="*/ 2509081 w 2742292"/>
                    <a:gd name="connsiteY18" fmla="*/ 2324100 h 2524125"/>
                    <a:gd name="connsiteX19" fmla="*/ 2509081 w 2742292"/>
                    <a:gd name="connsiteY19" fmla="*/ 2371725 h 2524125"/>
                    <a:gd name="connsiteX20" fmla="*/ 2518606 w 2742292"/>
                    <a:gd name="connsiteY20" fmla="*/ 2486025 h 2524125"/>
                    <a:gd name="connsiteX21" fmla="*/ 2499556 w 2742292"/>
                    <a:gd name="connsiteY21" fmla="*/ 2514600 h 2524125"/>
                    <a:gd name="connsiteX22" fmla="*/ 2451931 w 2742292"/>
                    <a:gd name="connsiteY22" fmla="*/ 2524125 h 2524125"/>
                    <a:gd name="connsiteX23" fmla="*/ 2309056 w 2742292"/>
                    <a:gd name="connsiteY23" fmla="*/ 2514600 h 2524125"/>
                    <a:gd name="connsiteX24" fmla="*/ 2251906 w 2742292"/>
                    <a:gd name="connsiteY24" fmla="*/ 2486025 h 2524125"/>
                    <a:gd name="connsiteX25" fmla="*/ 2223331 w 2742292"/>
                    <a:gd name="connsiteY25" fmla="*/ 2476500 h 2524125"/>
                    <a:gd name="connsiteX26" fmla="*/ 2204281 w 2742292"/>
                    <a:gd name="connsiteY26" fmla="*/ 2447925 h 2524125"/>
                    <a:gd name="connsiteX27" fmla="*/ 2175706 w 2742292"/>
                    <a:gd name="connsiteY27" fmla="*/ 2428875 h 2524125"/>
                    <a:gd name="connsiteX28" fmla="*/ 2137606 w 2742292"/>
                    <a:gd name="connsiteY28" fmla="*/ 2381250 h 2524125"/>
                    <a:gd name="connsiteX29" fmla="*/ 2128081 w 2742292"/>
                    <a:gd name="connsiteY29" fmla="*/ 2352675 h 2524125"/>
                    <a:gd name="connsiteX30" fmla="*/ 2013781 w 2742292"/>
                    <a:gd name="connsiteY30" fmla="*/ 2295525 h 2524125"/>
                    <a:gd name="connsiteX31" fmla="*/ 1956631 w 2742292"/>
                    <a:gd name="connsiteY31" fmla="*/ 2276475 h 2524125"/>
                    <a:gd name="connsiteX32" fmla="*/ 1928056 w 2742292"/>
                    <a:gd name="connsiteY32" fmla="*/ 2266950 h 2524125"/>
                    <a:gd name="connsiteX33" fmla="*/ 1851856 w 2742292"/>
                    <a:gd name="connsiteY33" fmla="*/ 2276475 h 2524125"/>
                    <a:gd name="connsiteX34" fmla="*/ 1766131 w 2742292"/>
                    <a:gd name="connsiteY34" fmla="*/ 2238375 h 2524125"/>
                    <a:gd name="connsiteX35" fmla="*/ 1737556 w 2742292"/>
                    <a:gd name="connsiteY35" fmla="*/ 2228850 h 2524125"/>
                    <a:gd name="connsiteX36" fmla="*/ 1689931 w 2742292"/>
                    <a:gd name="connsiteY36" fmla="*/ 2238375 h 2524125"/>
                    <a:gd name="connsiteX37" fmla="*/ 1575631 w 2742292"/>
                    <a:gd name="connsiteY37" fmla="*/ 2295525 h 2524125"/>
                    <a:gd name="connsiteX38" fmla="*/ 1204156 w 2742292"/>
                    <a:gd name="connsiteY38" fmla="*/ 2314575 h 2524125"/>
                    <a:gd name="connsiteX39" fmla="*/ 1156531 w 2742292"/>
                    <a:gd name="connsiteY39" fmla="*/ 2324100 h 2524125"/>
                    <a:gd name="connsiteX40" fmla="*/ 1070806 w 2742292"/>
                    <a:gd name="connsiteY40" fmla="*/ 2333625 h 2524125"/>
                    <a:gd name="connsiteX41" fmla="*/ 1042231 w 2742292"/>
                    <a:gd name="connsiteY41" fmla="*/ 2343150 h 2524125"/>
                    <a:gd name="connsiteX42" fmla="*/ 975556 w 2742292"/>
                    <a:gd name="connsiteY42" fmla="*/ 2352675 h 2524125"/>
                    <a:gd name="connsiteX43" fmla="*/ 804106 w 2742292"/>
                    <a:gd name="connsiteY43" fmla="*/ 2343150 h 2524125"/>
                    <a:gd name="connsiteX44" fmla="*/ 766006 w 2742292"/>
                    <a:gd name="connsiteY44" fmla="*/ 2324100 h 2524125"/>
                    <a:gd name="connsiteX45" fmla="*/ 708856 w 2742292"/>
                    <a:gd name="connsiteY45" fmla="*/ 2295525 h 2524125"/>
                    <a:gd name="connsiteX46" fmla="*/ 661231 w 2742292"/>
                    <a:gd name="connsiteY46" fmla="*/ 2228850 h 2524125"/>
                    <a:gd name="connsiteX47" fmla="*/ 651706 w 2742292"/>
                    <a:gd name="connsiteY47" fmla="*/ 2200275 h 2524125"/>
                    <a:gd name="connsiteX48" fmla="*/ 651706 w 2742292"/>
                    <a:gd name="connsiteY48" fmla="*/ 1809750 h 2524125"/>
                    <a:gd name="connsiteX49" fmla="*/ 632656 w 2742292"/>
                    <a:gd name="connsiteY49" fmla="*/ 1752600 h 2524125"/>
                    <a:gd name="connsiteX50" fmla="*/ 594556 w 2742292"/>
                    <a:gd name="connsiteY50" fmla="*/ 1704975 h 2524125"/>
                    <a:gd name="connsiteX51" fmla="*/ 280231 w 2742292"/>
                    <a:gd name="connsiteY51" fmla="*/ 1666875 h 2524125"/>
                    <a:gd name="connsiteX52" fmla="*/ 242131 w 2742292"/>
                    <a:gd name="connsiteY52" fmla="*/ 1657350 h 2524125"/>
                    <a:gd name="connsiteX53" fmla="*/ 137356 w 2742292"/>
                    <a:gd name="connsiteY53" fmla="*/ 1647825 h 2524125"/>
                    <a:gd name="connsiteX54" fmla="*/ 99256 w 2742292"/>
                    <a:gd name="connsiteY54" fmla="*/ 1638300 h 2524125"/>
                    <a:gd name="connsiteX55" fmla="*/ 42106 w 2742292"/>
                    <a:gd name="connsiteY55" fmla="*/ 1600200 h 2524125"/>
                    <a:gd name="connsiteX56" fmla="*/ 13531 w 2742292"/>
                    <a:gd name="connsiteY56" fmla="*/ 1495425 h 2524125"/>
                    <a:gd name="connsiteX57" fmla="*/ 23056 w 2742292"/>
                    <a:gd name="connsiteY57" fmla="*/ 1352550 h 2524125"/>
                    <a:gd name="connsiteX58" fmla="*/ 32581 w 2742292"/>
                    <a:gd name="connsiteY58" fmla="*/ 1314450 h 2524125"/>
                    <a:gd name="connsiteX59" fmla="*/ 42106 w 2742292"/>
                    <a:gd name="connsiteY59" fmla="*/ 1266825 h 2524125"/>
                    <a:gd name="connsiteX60" fmla="*/ 61156 w 2742292"/>
                    <a:gd name="connsiteY60" fmla="*/ 1209675 h 2524125"/>
                    <a:gd name="connsiteX61" fmla="*/ 118306 w 2742292"/>
                    <a:gd name="connsiteY61" fmla="*/ 1181100 h 2524125"/>
                    <a:gd name="connsiteX62" fmla="*/ 175456 w 2742292"/>
                    <a:gd name="connsiteY62" fmla="*/ 1143000 h 2524125"/>
                    <a:gd name="connsiteX63" fmla="*/ 204031 w 2742292"/>
                    <a:gd name="connsiteY63" fmla="*/ 1133475 h 2524125"/>
                    <a:gd name="connsiteX64" fmla="*/ 261181 w 2742292"/>
                    <a:gd name="connsiteY64" fmla="*/ 1095375 h 2524125"/>
                    <a:gd name="connsiteX65" fmla="*/ 318331 w 2742292"/>
                    <a:gd name="connsiteY65" fmla="*/ 1047750 h 2524125"/>
                    <a:gd name="connsiteX66" fmla="*/ 375481 w 2742292"/>
                    <a:gd name="connsiteY66" fmla="*/ 1019175 h 2524125"/>
                    <a:gd name="connsiteX67" fmla="*/ 432631 w 2742292"/>
                    <a:gd name="connsiteY67" fmla="*/ 962025 h 2524125"/>
                    <a:gd name="connsiteX68" fmla="*/ 451681 w 2742292"/>
                    <a:gd name="connsiteY68" fmla="*/ 933450 h 2524125"/>
                    <a:gd name="connsiteX69" fmla="*/ 480256 w 2742292"/>
                    <a:gd name="connsiteY69" fmla="*/ 923925 h 2524125"/>
                    <a:gd name="connsiteX70" fmla="*/ 537406 w 2742292"/>
                    <a:gd name="connsiteY70" fmla="*/ 838200 h 2524125"/>
                    <a:gd name="connsiteX71" fmla="*/ 556456 w 2742292"/>
                    <a:gd name="connsiteY71" fmla="*/ 809625 h 2524125"/>
                    <a:gd name="connsiteX72" fmla="*/ 585031 w 2742292"/>
                    <a:gd name="connsiteY72" fmla="*/ 790575 h 2524125"/>
                    <a:gd name="connsiteX73" fmla="*/ 623131 w 2742292"/>
                    <a:gd name="connsiteY73" fmla="*/ 752475 h 2524125"/>
                    <a:gd name="connsiteX74" fmla="*/ 632656 w 2742292"/>
                    <a:gd name="connsiteY74" fmla="*/ 723900 h 2524125"/>
                    <a:gd name="connsiteX75" fmla="*/ 670756 w 2742292"/>
                    <a:gd name="connsiteY75" fmla="*/ 666750 h 2524125"/>
                    <a:gd name="connsiteX76" fmla="*/ 689806 w 2742292"/>
                    <a:gd name="connsiteY76" fmla="*/ 638175 h 2524125"/>
                    <a:gd name="connsiteX77" fmla="*/ 718381 w 2742292"/>
                    <a:gd name="connsiteY77" fmla="*/ 619125 h 2524125"/>
                    <a:gd name="connsiteX78" fmla="*/ 746956 w 2742292"/>
                    <a:gd name="connsiteY78" fmla="*/ 561975 h 2524125"/>
                    <a:gd name="connsiteX79" fmla="*/ 775531 w 2742292"/>
                    <a:gd name="connsiteY79" fmla="*/ 542925 h 2524125"/>
                    <a:gd name="connsiteX80" fmla="*/ 794581 w 2742292"/>
                    <a:gd name="connsiteY80" fmla="*/ 514350 h 2524125"/>
                    <a:gd name="connsiteX81" fmla="*/ 823156 w 2742292"/>
                    <a:gd name="connsiteY81" fmla="*/ 485775 h 2524125"/>
                    <a:gd name="connsiteX82" fmla="*/ 794581 w 2742292"/>
                    <a:gd name="connsiteY82" fmla="*/ 238125 h 2524125"/>
                    <a:gd name="connsiteX83" fmla="*/ 785056 w 2742292"/>
                    <a:gd name="connsiteY83" fmla="*/ 209550 h 2524125"/>
                    <a:gd name="connsiteX84" fmla="*/ 785056 w 2742292"/>
                    <a:gd name="connsiteY84" fmla="*/ 28575 h 2524125"/>
                    <a:gd name="connsiteX85" fmla="*/ 842206 w 2742292"/>
                    <a:gd name="connsiteY85" fmla="*/ 9525 h 2524125"/>
                    <a:gd name="connsiteX86" fmla="*/ 870781 w 2742292"/>
                    <a:gd name="connsiteY86" fmla="*/ 0 h 2524125"/>
                    <a:gd name="connsiteX87" fmla="*/ 994606 w 2742292"/>
                    <a:gd name="connsiteY87" fmla="*/ 19050 h 2524125"/>
                    <a:gd name="connsiteX88" fmla="*/ 1023181 w 2742292"/>
                    <a:gd name="connsiteY88" fmla="*/ 38100 h 2524125"/>
                    <a:gd name="connsiteX89" fmla="*/ 1061281 w 2742292"/>
                    <a:gd name="connsiteY89" fmla="*/ 57150 h 2524125"/>
                    <a:gd name="connsiteX90" fmla="*/ 1089856 w 2742292"/>
                    <a:gd name="connsiteY90" fmla="*/ 85725 h 2524125"/>
                    <a:gd name="connsiteX91" fmla="*/ 1108906 w 2742292"/>
                    <a:gd name="connsiteY91" fmla="*/ 114300 h 2524125"/>
                    <a:gd name="connsiteX92" fmla="*/ 1137481 w 2742292"/>
                    <a:gd name="connsiteY92" fmla="*/ 123825 h 2524125"/>
                    <a:gd name="connsiteX93" fmla="*/ 1194631 w 2742292"/>
                    <a:gd name="connsiteY93" fmla="*/ 161925 h 2524125"/>
                    <a:gd name="connsiteX94" fmla="*/ 1223206 w 2742292"/>
                    <a:gd name="connsiteY94" fmla="*/ 180975 h 2524125"/>
                    <a:gd name="connsiteX95" fmla="*/ 1280356 w 2742292"/>
                    <a:gd name="connsiteY95" fmla="*/ 190500 h 2524125"/>
                    <a:gd name="connsiteX96" fmla="*/ 1347031 w 2742292"/>
                    <a:gd name="connsiteY96" fmla="*/ 200025 h 2524125"/>
                    <a:gd name="connsiteX97" fmla="*/ 1394656 w 2742292"/>
                    <a:gd name="connsiteY97" fmla="*/ 209550 h 2524125"/>
                    <a:gd name="connsiteX98" fmla="*/ 1499431 w 2742292"/>
                    <a:gd name="connsiteY98" fmla="*/ 219075 h 2524125"/>
                    <a:gd name="connsiteX99" fmla="*/ 1651831 w 2742292"/>
                    <a:gd name="connsiteY99" fmla="*/ 219075 h 2524125"/>
                    <a:gd name="connsiteX100" fmla="*/ 1689931 w 2742292"/>
                    <a:gd name="connsiteY100" fmla="*/ 209550 h 2524125"/>
                    <a:gd name="connsiteX101" fmla="*/ 1747081 w 2742292"/>
                    <a:gd name="connsiteY101" fmla="*/ 190500 h 2524125"/>
                    <a:gd name="connsiteX102" fmla="*/ 1823281 w 2742292"/>
                    <a:gd name="connsiteY102" fmla="*/ 180975 h 2524125"/>
                    <a:gd name="connsiteX103" fmla="*/ 1966156 w 2742292"/>
                    <a:gd name="connsiteY103" fmla="*/ 190500 h 2524125"/>
                    <a:gd name="connsiteX104" fmla="*/ 2004256 w 2742292"/>
                    <a:gd name="connsiteY104" fmla="*/ 247650 h 2524125"/>
                    <a:gd name="connsiteX105" fmla="*/ 2004256 w 2742292"/>
                    <a:gd name="connsiteY105" fmla="*/ 276225 h 2524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2742292" h="2524125">
                      <a:moveTo>
                        <a:pt x="2004256" y="276225"/>
                      </a:moveTo>
                      <a:lnTo>
                        <a:pt x="2004256" y="276225"/>
                      </a:lnTo>
                      <a:cubicBezTo>
                        <a:pt x="2032831" y="279400"/>
                        <a:pt x="2061621" y="281023"/>
                        <a:pt x="2089981" y="285750"/>
                      </a:cubicBezTo>
                      <a:cubicBezTo>
                        <a:pt x="2099885" y="287401"/>
                        <a:pt x="2108516" y="295275"/>
                        <a:pt x="2118556" y="295275"/>
                      </a:cubicBezTo>
                      <a:cubicBezTo>
                        <a:pt x="2176423" y="295275"/>
                        <a:pt x="2274817" y="283204"/>
                        <a:pt x="2337631" y="276225"/>
                      </a:cubicBezTo>
                      <a:cubicBezTo>
                        <a:pt x="2350331" y="273050"/>
                        <a:pt x="2363144" y="270296"/>
                        <a:pt x="2375731" y="266700"/>
                      </a:cubicBezTo>
                      <a:cubicBezTo>
                        <a:pt x="2385385" y="263942"/>
                        <a:pt x="2394428" y="258971"/>
                        <a:pt x="2404306" y="257175"/>
                      </a:cubicBezTo>
                      <a:cubicBezTo>
                        <a:pt x="2429491" y="252596"/>
                        <a:pt x="2455166" y="251270"/>
                        <a:pt x="2480506" y="247650"/>
                      </a:cubicBezTo>
                      <a:cubicBezTo>
                        <a:pt x="2523159" y="241557"/>
                        <a:pt x="2544257" y="236805"/>
                        <a:pt x="2585281" y="228600"/>
                      </a:cubicBezTo>
                      <a:cubicBezTo>
                        <a:pt x="2623381" y="231775"/>
                        <a:pt x="2662640" y="228274"/>
                        <a:pt x="2699581" y="238125"/>
                      </a:cubicBezTo>
                      <a:cubicBezTo>
                        <a:pt x="2712597" y="241596"/>
                        <a:pt x="2726816" y="253296"/>
                        <a:pt x="2728156" y="266700"/>
                      </a:cubicBezTo>
                      <a:cubicBezTo>
                        <a:pt x="2732237" y="307512"/>
                        <a:pt x="2742292" y="444601"/>
                        <a:pt x="2680531" y="485775"/>
                      </a:cubicBezTo>
                      <a:lnTo>
                        <a:pt x="2651956" y="504825"/>
                      </a:lnTo>
                      <a:cubicBezTo>
                        <a:pt x="2628015" y="576649"/>
                        <a:pt x="2663095" y="490902"/>
                        <a:pt x="2613856" y="552450"/>
                      </a:cubicBezTo>
                      <a:cubicBezTo>
                        <a:pt x="2607584" y="560290"/>
                        <a:pt x="2608821" y="572045"/>
                        <a:pt x="2604331" y="581025"/>
                      </a:cubicBezTo>
                      <a:cubicBezTo>
                        <a:pt x="2599211" y="591264"/>
                        <a:pt x="2589930" y="599139"/>
                        <a:pt x="2585281" y="609600"/>
                      </a:cubicBezTo>
                      <a:cubicBezTo>
                        <a:pt x="2556191" y="675053"/>
                        <a:pt x="2566231" y="681166"/>
                        <a:pt x="2566231" y="762000"/>
                      </a:cubicBezTo>
                      <a:lnTo>
                        <a:pt x="2385256" y="1933575"/>
                      </a:lnTo>
                      <a:lnTo>
                        <a:pt x="2509081" y="2324100"/>
                      </a:lnTo>
                      <a:lnTo>
                        <a:pt x="2509081" y="2371725"/>
                      </a:lnTo>
                      <a:cubicBezTo>
                        <a:pt x="2521885" y="2429342"/>
                        <a:pt x="2540277" y="2442683"/>
                        <a:pt x="2518606" y="2486025"/>
                      </a:cubicBezTo>
                      <a:cubicBezTo>
                        <a:pt x="2513486" y="2496264"/>
                        <a:pt x="2509495" y="2508920"/>
                        <a:pt x="2499556" y="2514600"/>
                      </a:cubicBezTo>
                      <a:cubicBezTo>
                        <a:pt x="2485500" y="2522632"/>
                        <a:pt x="2467806" y="2520950"/>
                        <a:pt x="2451931" y="2524125"/>
                      </a:cubicBezTo>
                      <a:cubicBezTo>
                        <a:pt x="2404306" y="2520950"/>
                        <a:pt x="2356495" y="2519871"/>
                        <a:pt x="2309056" y="2514600"/>
                      </a:cubicBezTo>
                      <a:cubicBezTo>
                        <a:pt x="2278274" y="2511180"/>
                        <a:pt x="2278969" y="2499556"/>
                        <a:pt x="2251906" y="2486025"/>
                      </a:cubicBezTo>
                      <a:cubicBezTo>
                        <a:pt x="2242926" y="2481535"/>
                        <a:pt x="2232856" y="2479675"/>
                        <a:pt x="2223331" y="2476500"/>
                      </a:cubicBezTo>
                      <a:cubicBezTo>
                        <a:pt x="2216981" y="2466975"/>
                        <a:pt x="2212376" y="2456020"/>
                        <a:pt x="2204281" y="2447925"/>
                      </a:cubicBezTo>
                      <a:cubicBezTo>
                        <a:pt x="2196186" y="2439830"/>
                        <a:pt x="2182857" y="2437814"/>
                        <a:pt x="2175706" y="2428875"/>
                      </a:cubicBezTo>
                      <a:cubicBezTo>
                        <a:pt x="2123126" y="2363150"/>
                        <a:pt x="2219498" y="2435845"/>
                        <a:pt x="2137606" y="2381250"/>
                      </a:cubicBezTo>
                      <a:cubicBezTo>
                        <a:pt x="2134431" y="2371725"/>
                        <a:pt x="2135181" y="2359775"/>
                        <a:pt x="2128081" y="2352675"/>
                      </a:cubicBezTo>
                      <a:cubicBezTo>
                        <a:pt x="2091152" y="2315746"/>
                        <a:pt x="2060262" y="2311019"/>
                        <a:pt x="2013781" y="2295525"/>
                      </a:cubicBezTo>
                      <a:lnTo>
                        <a:pt x="1956631" y="2276475"/>
                      </a:lnTo>
                      <a:lnTo>
                        <a:pt x="1928056" y="2266950"/>
                      </a:lnTo>
                      <a:cubicBezTo>
                        <a:pt x="1902656" y="2270125"/>
                        <a:pt x="1877389" y="2278299"/>
                        <a:pt x="1851856" y="2276475"/>
                      </a:cubicBezTo>
                      <a:cubicBezTo>
                        <a:pt x="1794518" y="2272379"/>
                        <a:pt x="1805330" y="2257975"/>
                        <a:pt x="1766131" y="2238375"/>
                      </a:cubicBezTo>
                      <a:cubicBezTo>
                        <a:pt x="1757151" y="2233885"/>
                        <a:pt x="1747081" y="2232025"/>
                        <a:pt x="1737556" y="2228850"/>
                      </a:cubicBezTo>
                      <a:cubicBezTo>
                        <a:pt x="1721681" y="2232025"/>
                        <a:pt x="1704669" y="2231676"/>
                        <a:pt x="1689931" y="2238375"/>
                      </a:cubicBezTo>
                      <a:cubicBezTo>
                        <a:pt x="1638864" y="2261587"/>
                        <a:pt x="1634513" y="2292061"/>
                        <a:pt x="1575631" y="2295525"/>
                      </a:cubicBezTo>
                      <a:cubicBezTo>
                        <a:pt x="1343905" y="2309156"/>
                        <a:pt x="1467719" y="2302595"/>
                        <a:pt x="1204156" y="2314575"/>
                      </a:cubicBezTo>
                      <a:cubicBezTo>
                        <a:pt x="1188281" y="2317750"/>
                        <a:pt x="1172558" y="2321810"/>
                        <a:pt x="1156531" y="2324100"/>
                      </a:cubicBezTo>
                      <a:cubicBezTo>
                        <a:pt x="1128069" y="2328166"/>
                        <a:pt x="1099166" y="2328898"/>
                        <a:pt x="1070806" y="2333625"/>
                      </a:cubicBezTo>
                      <a:cubicBezTo>
                        <a:pt x="1060902" y="2335276"/>
                        <a:pt x="1052076" y="2341181"/>
                        <a:pt x="1042231" y="2343150"/>
                      </a:cubicBezTo>
                      <a:cubicBezTo>
                        <a:pt x="1020216" y="2347553"/>
                        <a:pt x="997781" y="2349500"/>
                        <a:pt x="975556" y="2352675"/>
                      </a:cubicBezTo>
                      <a:cubicBezTo>
                        <a:pt x="918406" y="2349500"/>
                        <a:pt x="860819" y="2350884"/>
                        <a:pt x="804106" y="2343150"/>
                      </a:cubicBezTo>
                      <a:cubicBezTo>
                        <a:pt x="790037" y="2341232"/>
                        <a:pt x="779057" y="2329693"/>
                        <a:pt x="766006" y="2324100"/>
                      </a:cubicBezTo>
                      <a:cubicBezTo>
                        <a:pt x="738892" y="2312480"/>
                        <a:pt x="731737" y="2318406"/>
                        <a:pt x="708856" y="2295525"/>
                      </a:cubicBezTo>
                      <a:cubicBezTo>
                        <a:pt x="704542" y="2291211"/>
                        <a:pt x="666639" y="2239667"/>
                        <a:pt x="661231" y="2228850"/>
                      </a:cubicBezTo>
                      <a:cubicBezTo>
                        <a:pt x="656741" y="2219870"/>
                        <a:pt x="654881" y="2209800"/>
                        <a:pt x="651706" y="2200275"/>
                      </a:cubicBezTo>
                      <a:cubicBezTo>
                        <a:pt x="662061" y="2034593"/>
                        <a:pt x="669703" y="1995724"/>
                        <a:pt x="651706" y="1809750"/>
                      </a:cubicBezTo>
                      <a:cubicBezTo>
                        <a:pt x="649772" y="1789763"/>
                        <a:pt x="639006" y="1771650"/>
                        <a:pt x="632656" y="1752600"/>
                      </a:cubicBezTo>
                      <a:cubicBezTo>
                        <a:pt x="619511" y="1713165"/>
                        <a:pt x="631485" y="1729594"/>
                        <a:pt x="594556" y="1704975"/>
                      </a:cubicBezTo>
                      <a:cubicBezTo>
                        <a:pt x="520266" y="1593540"/>
                        <a:pt x="592238" y="1684704"/>
                        <a:pt x="280231" y="1666875"/>
                      </a:cubicBezTo>
                      <a:cubicBezTo>
                        <a:pt x="267161" y="1666128"/>
                        <a:pt x="255107" y="1659080"/>
                        <a:pt x="242131" y="1657350"/>
                      </a:cubicBezTo>
                      <a:cubicBezTo>
                        <a:pt x="207370" y="1652715"/>
                        <a:pt x="172281" y="1651000"/>
                        <a:pt x="137356" y="1647825"/>
                      </a:cubicBezTo>
                      <a:cubicBezTo>
                        <a:pt x="124656" y="1644650"/>
                        <a:pt x="110965" y="1644154"/>
                        <a:pt x="99256" y="1638300"/>
                      </a:cubicBezTo>
                      <a:cubicBezTo>
                        <a:pt x="78778" y="1628061"/>
                        <a:pt x="42106" y="1600200"/>
                        <a:pt x="42106" y="1600200"/>
                      </a:cubicBezTo>
                      <a:cubicBezTo>
                        <a:pt x="20621" y="1514260"/>
                        <a:pt x="31335" y="1548838"/>
                        <a:pt x="13531" y="1495425"/>
                      </a:cubicBezTo>
                      <a:cubicBezTo>
                        <a:pt x="16706" y="1447800"/>
                        <a:pt x="18059" y="1400018"/>
                        <a:pt x="23056" y="1352550"/>
                      </a:cubicBezTo>
                      <a:cubicBezTo>
                        <a:pt x="24426" y="1339531"/>
                        <a:pt x="29741" y="1327229"/>
                        <a:pt x="32581" y="1314450"/>
                      </a:cubicBezTo>
                      <a:cubicBezTo>
                        <a:pt x="36093" y="1298646"/>
                        <a:pt x="37846" y="1282444"/>
                        <a:pt x="42106" y="1266825"/>
                      </a:cubicBezTo>
                      <a:cubicBezTo>
                        <a:pt x="47390" y="1247452"/>
                        <a:pt x="44448" y="1220814"/>
                        <a:pt x="61156" y="1209675"/>
                      </a:cubicBezTo>
                      <a:cubicBezTo>
                        <a:pt x="188011" y="1125105"/>
                        <a:pt x="0" y="1246825"/>
                        <a:pt x="118306" y="1181100"/>
                      </a:cubicBezTo>
                      <a:cubicBezTo>
                        <a:pt x="138320" y="1169981"/>
                        <a:pt x="153736" y="1150240"/>
                        <a:pt x="175456" y="1143000"/>
                      </a:cubicBezTo>
                      <a:cubicBezTo>
                        <a:pt x="184981" y="1139825"/>
                        <a:pt x="195254" y="1138351"/>
                        <a:pt x="204031" y="1133475"/>
                      </a:cubicBezTo>
                      <a:cubicBezTo>
                        <a:pt x="224045" y="1122356"/>
                        <a:pt x="244992" y="1111564"/>
                        <a:pt x="261181" y="1095375"/>
                      </a:cubicBezTo>
                      <a:cubicBezTo>
                        <a:pt x="282247" y="1074309"/>
                        <a:pt x="291809" y="1061011"/>
                        <a:pt x="318331" y="1047750"/>
                      </a:cubicBezTo>
                      <a:cubicBezTo>
                        <a:pt x="356159" y="1028836"/>
                        <a:pt x="340384" y="1050372"/>
                        <a:pt x="375481" y="1019175"/>
                      </a:cubicBezTo>
                      <a:cubicBezTo>
                        <a:pt x="395617" y="1001277"/>
                        <a:pt x="417687" y="984441"/>
                        <a:pt x="432631" y="962025"/>
                      </a:cubicBezTo>
                      <a:cubicBezTo>
                        <a:pt x="438981" y="952500"/>
                        <a:pt x="442742" y="940601"/>
                        <a:pt x="451681" y="933450"/>
                      </a:cubicBezTo>
                      <a:cubicBezTo>
                        <a:pt x="459521" y="927178"/>
                        <a:pt x="470731" y="927100"/>
                        <a:pt x="480256" y="923925"/>
                      </a:cubicBezTo>
                      <a:lnTo>
                        <a:pt x="537406" y="838200"/>
                      </a:lnTo>
                      <a:cubicBezTo>
                        <a:pt x="543756" y="828675"/>
                        <a:pt x="546931" y="815975"/>
                        <a:pt x="556456" y="809625"/>
                      </a:cubicBezTo>
                      <a:lnTo>
                        <a:pt x="585031" y="790575"/>
                      </a:lnTo>
                      <a:cubicBezTo>
                        <a:pt x="610431" y="714375"/>
                        <a:pt x="572331" y="803275"/>
                        <a:pt x="623131" y="752475"/>
                      </a:cubicBezTo>
                      <a:cubicBezTo>
                        <a:pt x="630231" y="745375"/>
                        <a:pt x="627780" y="732677"/>
                        <a:pt x="632656" y="723900"/>
                      </a:cubicBezTo>
                      <a:cubicBezTo>
                        <a:pt x="643775" y="703886"/>
                        <a:pt x="658056" y="685800"/>
                        <a:pt x="670756" y="666750"/>
                      </a:cubicBezTo>
                      <a:cubicBezTo>
                        <a:pt x="677106" y="657225"/>
                        <a:pt x="680281" y="644525"/>
                        <a:pt x="689806" y="638175"/>
                      </a:cubicBezTo>
                      <a:lnTo>
                        <a:pt x="718381" y="619125"/>
                      </a:lnTo>
                      <a:cubicBezTo>
                        <a:pt x="726128" y="595884"/>
                        <a:pt x="728492" y="580439"/>
                        <a:pt x="746956" y="561975"/>
                      </a:cubicBezTo>
                      <a:cubicBezTo>
                        <a:pt x="755051" y="553880"/>
                        <a:pt x="766006" y="549275"/>
                        <a:pt x="775531" y="542925"/>
                      </a:cubicBezTo>
                      <a:cubicBezTo>
                        <a:pt x="781881" y="533400"/>
                        <a:pt x="787252" y="523144"/>
                        <a:pt x="794581" y="514350"/>
                      </a:cubicBezTo>
                      <a:cubicBezTo>
                        <a:pt x="803205" y="504002"/>
                        <a:pt x="822571" y="499233"/>
                        <a:pt x="823156" y="485775"/>
                      </a:cubicBezTo>
                      <a:cubicBezTo>
                        <a:pt x="823743" y="472283"/>
                        <a:pt x="808073" y="298840"/>
                        <a:pt x="794581" y="238125"/>
                      </a:cubicBezTo>
                      <a:cubicBezTo>
                        <a:pt x="792403" y="228324"/>
                        <a:pt x="788231" y="219075"/>
                        <a:pt x="785056" y="209550"/>
                      </a:cubicBezTo>
                      <a:cubicBezTo>
                        <a:pt x="781967" y="178661"/>
                        <a:pt x="763630" y="62244"/>
                        <a:pt x="785056" y="28575"/>
                      </a:cubicBezTo>
                      <a:cubicBezTo>
                        <a:pt x="795837" y="11634"/>
                        <a:pt x="823156" y="15875"/>
                        <a:pt x="842206" y="9525"/>
                      </a:cubicBezTo>
                      <a:lnTo>
                        <a:pt x="870781" y="0"/>
                      </a:lnTo>
                      <a:cubicBezTo>
                        <a:pt x="882553" y="1471"/>
                        <a:pt x="972788" y="10868"/>
                        <a:pt x="994606" y="19050"/>
                      </a:cubicBezTo>
                      <a:cubicBezTo>
                        <a:pt x="1005325" y="23070"/>
                        <a:pt x="1013242" y="32420"/>
                        <a:pt x="1023181" y="38100"/>
                      </a:cubicBezTo>
                      <a:cubicBezTo>
                        <a:pt x="1035509" y="45145"/>
                        <a:pt x="1049727" y="48897"/>
                        <a:pt x="1061281" y="57150"/>
                      </a:cubicBezTo>
                      <a:cubicBezTo>
                        <a:pt x="1072242" y="64980"/>
                        <a:pt x="1081232" y="75377"/>
                        <a:pt x="1089856" y="85725"/>
                      </a:cubicBezTo>
                      <a:cubicBezTo>
                        <a:pt x="1097185" y="94519"/>
                        <a:pt x="1099967" y="107149"/>
                        <a:pt x="1108906" y="114300"/>
                      </a:cubicBezTo>
                      <a:cubicBezTo>
                        <a:pt x="1116746" y="120572"/>
                        <a:pt x="1128704" y="118949"/>
                        <a:pt x="1137481" y="123825"/>
                      </a:cubicBezTo>
                      <a:cubicBezTo>
                        <a:pt x="1157495" y="134944"/>
                        <a:pt x="1175581" y="149225"/>
                        <a:pt x="1194631" y="161925"/>
                      </a:cubicBezTo>
                      <a:cubicBezTo>
                        <a:pt x="1204156" y="168275"/>
                        <a:pt x="1211914" y="179093"/>
                        <a:pt x="1223206" y="180975"/>
                      </a:cubicBezTo>
                      <a:lnTo>
                        <a:pt x="1280356" y="190500"/>
                      </a:lnTo>
                      <a:cubicBezTo>
                        <a:pt x="1302546" y="193914"/>
                        <a:pt x="1324886" y="196334"/>
                        <a:pt x="1347031" y="200025"/>
                      </a:cubicBezTo>
                      <a:cubicBezTo>
                        <a:pt x="1363000" y="202687"/>
                        <a:pt x="1378592" y="207542"/>
                        <a:pt x="1394656" y="209550"/>
                      </a:cubicBezTo>
                      <a:cubicBezTo>
                        <a:pt x="1429454" y="213900"/>
                        <a:pt x="1464506" y="215900"/>
                        <a:pt x="1499431" y="219075"/>
                      </a:cubicBezTo>
                      <a:cubicBezTo>
                        <a:pt x="1574341" y="234057"/>
                        <a:pt x="1546320" y="233143"/>
                        <a:pt x="1651831" y="219075"/>
                      </a:cubicBezTo>
                      <a:cubicBezTo>
                        <a:pt x="1664807" y="217345"/>
                        <a:pt x="1677392" y="213312"/>
                        <a:pt x="1689931" y="209550"/>
                      </a:cubicBezTo>
                      <a:cubicBezTo>
                        <a:pt x="1709165" y="203780"/>
                        <a:pt x="1727156" y="192991"/>
                        <a:pt x="1747081" y="190500"/>
                      </a:cubicBezTo>
                      <a:lnTo>
                        <a:pt x="1823281" y="180975"/>
                      </a:lnTo>
                      <a:cubicBezTo>
                        <a:pt x="1870906" y="184150"/>
                        <a:pt x="1919075" y="182653"/>
                        <a:pt x="1966156" y="190500"/>
                      </a:cubicBezTo>
                      <a:cubicBezTo>
                        <a:pt x="2001317" y="196360"/>
                        <a:pt x="1996879" y="221831"/>
                        <a:pt x="2004256" y="247650"/>
                      </a:cubicBezTo>
                      <a:cubicBezTo>
                        <a:pt x="2007014" y="257304"/>
                        <a:pt x="2004256" y="271463"/>
                        <a:pt x="2004256" y="276225"/>
                      </a:cubicBezTo>
                      <a:close/>
                    </a:path>
                  </a:pathLst>
                </a:custGeom>
                <a:solidFill>
                  <a:srgbClr val="9933FF"/>
                </a:solidFill>
                <a:ln w="2540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800" b="1" kern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8" name="Flowchart: Connector 54">
                  <a:extLst>
                    <a:ext uri="{FF2B5EF4-FFF2-40B4-BE49-F238E27FC236}">
                      <a16:creationId xmlns:a16="http://schemas.microsoft.com/office/drawing/2014/main" id="{1327F5B3-56E9-AF46-A468-D84B6AE4D4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4856" y="3429000"/>
                  <a:ext cx="304800" cy="304800"/>
                </a:xfrm>
                <a:prstGeom prst="flowChartConnector">
                  <a:avLst/>
                </a:prstGeom>
                <a:solidFill>
                  <a:srgbClr val="9933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/>
                  <a:endParaRPr lang="en-US" sz="800" b="1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4" name="Group 57">
                <a:extLst>
                  <a:ext uri="{FF2B5EF4-FFF2-40B4-BE49-F238E27FC236}">
                    <a16:creationId xmlns:a16="http://schemas.microsoft.com/office/drawing/2014/main" id="{99A17C1B-3772-0A40-A5B3-A32D5D956C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940316">
                <a:off x="1828645" y="2652246"/>
                <a:ext cx="1066800" cy="911059"/>
                <a:chOff x="872538" y="2765316"/>
                <a:chExt cx="1066800" cy="911059"/>
              </a:xfrm>
              <a:grpFill/>
            </p:grpSpPr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D5E74ABB-B3D9-324D-8F25-9E446463FDEA}"/>
                    </a:ext>
                  </a:extLst>
                </p:cNvPr>
                <p:cNvSpPr/>
                <p:nvPr/>
              </p:nvSpPr>
              <p:spPr>
                <a:xfrm>
                  <a:off x="872538" y="2765316"/>
                  <a:ext cx="1066800" cy="911059"/>
                </a:xfrm>
                <a:custGeom>
                  <a:avLst/>
                  <a:gdLst>
                    <a:gd name="connsiteX0" fmla="*/ 2004256 w 2742292"/>
                    <a:gd name="connsiteY0" fmla="*/ 276225 h 2524125"/>
                    <a:gd name="connsiteX1" fmla="*/ 2004256 w 2742292"/>
                    <a:gd name="connsiteY1" fmla="*/ 276225 h 2524125"/>
                    <a:gd name="connsiteX2" fmla="*/ 2089981 w 2742292"/>
                    <a:gd name="connsiteY2" fmla="*/ 285750 h 2524125"/>
                    <a:gd name="connsiteX3" fmla="*/ 2118556 w 2742292"/>
                    <a:gd name="connsiteY3" fmla="*/ 295275 h 2524125"/>
                    <a:gd name="connsiteX4" fmla="*/ 2337631 w 2742292"/>
                    <a:gd name="connsiteY4" fmla="*/ 276225 h 2524125"/>
                    <a:gd name="connsiteX5" fmla="*/ 2375731 w 2742292"/>
                    <a:gd name="connsiteY5" fmla="*/ 266700 h 2524125"/>
                    <a:gd name="connsiteX6" fmla="*/ 2404306 w 2742292"/>
                    <a:gd name="connsiteY6" fmla="*/ 257175 h 2524125"/>
                    <a:gd name="connsiteX7" fmla="*/ 2480506 w 2742292"/>
                    <a:gd name="connsiteY7" fmla="*/ 247650 h 2524125"/>
                    <a:gd name="connsiteX8" fmla="*/ 2585281 w 2742292"/>
                    <a:gd name="connsiteY8" fmla="*/ 228600 h 2524125"/>
                    <a:gd name="connsiteX9" fmla="*/ 2699581 w 2742292"/>
                    <a:gd name="connsiteY9" fmla="*/ 238125 h 2524125"/>
                    <a:gd name="connsiteX10" fmla="*/ 2728156 w 2742292"/>
                    <a:gd name="connsiteY10" fmla="*/ 266700 h 2524125"/>
                    <a:gd name="connsiteX11" fmla="*/ 2680531 w 2742292"/>
                    <a:gd name="connsiteY11" fmla="*/ 485775 h 2524125"/>
                    <a:gd name="connsiteX12" fmla="*/ 2651956 w 2742292"/>
                    <a:gd name="connsiteY12" fmla="*/ 504825 h 2524125"/>
                    <a:gd name="connsiteX13" fmla="*/ 2613856 w 2742292"/>
                    <a:gd name="connsiteY13" fmla="*/ 552450 h 2524125"/>
                    <a:gd name="connsiteX14" fmla="*/ 2604331 w 2742292"/>
                    <a:gd name="connsiteY14" fmla="*/ 581025 h 2524125"/>
                    <a:gd name="connsiteX15" fmla="*/ 2585281 w 2742292"/>
                    <a:gd name="connsiteY15" fmla="*/ 609600 h 2524125"/>
                    <a:gd name="connsiteX16" fmla="*/ 2566231 w 2742292"/>
                    <a:gd name="connsiteY16" fmla="*/ 762000 h 2524125"/>
                    <a:gd name="connsiteX17" fmla="*/ 2385256 w 2742292"/>
                    <a:gd name="connsiteY17" fmla="*/ 1933575 h 2524125"/>
                    <a:gd name="connsiteX18" fmla="*/ 2509081 w 2742292"/>
                    <a:gd name="connsiteY18" fmla="*/ 2324100 h 2524125"/>
                    <a:gd name="connsiteX19" fmla="*/ 2509081 w 2742292"/>
                    <a:gd name="connsiteY19" fmla="*/ 2371725 h 2524125"/>
                    <a:gd name="connsiteX20" fmla="*/ 2518606 w 2742292"/>
                    <a:gd name="connsiteY20" fmla="*/ 2486025 h 2524125"/>
                    <a:gd name="connsiteX21" fmla="*/ 2499556 w 2742292"/>
                    <a:gd name="connsiteY21" fmla="*/ 2514600 h 2524125"/>
                    <a:gd name="connsiteX22" fmla="*/ 2451931 w 2742292"/>
                    <a:gd name="connsiteY22" fmla="*/ 2524125 h 2524125"/>
                    <a:gd name="connsiteX23" fmla="*/ 2309056 w 2742292"/>
                    <a:gd name="connsiteY23" fmla="*/ 2514600 h 2524125"/>
                    <a:gd name="connsiteX24" fmla="*/ 2251906 w 2742292"/>
                    <a:gd name="connsiteY24" fmla="*/ 2486025 h 2524125"/>
                    <a:gd name="connsiteX25" fmla="*/ 2223331 w 2742292"/>
                    <a:gd name="connsiteY25" fmla="*/ 2476500 h 2524125"/>
                    <a:gd name="connsiteX26" fmla="*/ 2204281 w 2742292"/>
                    <a:gd name="connsiteY26" fmla="*/ 2447925 h 2524125"/>
                    <a:gd name="connsiteX27" fmla="*/ 2175706 w 2742292"/>
                    <a:gd name="connsiteY27" fmla="*/ 2428875 h 2524125"/>
                    <a:gd name="connsiteX28" fmla="*/ 2137606 w 2742292"/>
                    <a:gd name="connsiteY28" fmla="*/ 2381250 h 2524125"/>
                    <a:gd name="connsiteX29" fmla="*/ 2128081 w 2742292"/>
                    <a:gd name="connsiteY29" fmla="*/ 2352675 h 2524125"/>
                    <a:gd name="connsiteX30" fmla="*/ 2013781 w 2742292"/>
                    <a:gd name="connsiteY30" fmla="*/ 2295525 h 2524125"/>
                    <a:gd name="connsiteX31" fmla="*/ 1956631 w 2742292"/>
                    <a:gd name="connsiteY31" fmla="*/ 2276475 h 2524125"/>
                    <a:gd name="connsiteX32" fmla="*/ 1928056 w 2742292"/>
                    <a:gd name="connsiteY32" fmla="*/ 2266950 h 2524125"/>
                    <a:gd name="connsiteX33" fmla="*/ 1851856 w 2742292"/>
                    <a:gd name="connsiteY33" fmla="*/ 2276475 h 2524125"/>
                    <a:gd name="connsiteX34" fmla="*/ 1766131 w 2742292"/>
                    <a:gd name="connsiteY34" fmla="*/ 2238375 h 2524125"/>
                    <a:gd name="connsiteX35" fmla="*/ 1737556 w 2742292"/>
                    <a:gd name="connsiteY35" fmla="*/ 2228850 h 2524125"/>
                    <a:gd name="connsiteX36" fmla="*/ 1689931 w 2742292"/>
                    <a:gd name="connsiteY36" fmla="*/ 2238375 h 2524125"/>
                    <a:gd name="connsiteX37" fmla="*/ 1575631 w 2742292"/>
                    <a:gd name="connsiteY37" fmla="*/ 2295525 h 2524125"/>
                    <a:gd name="connsiteX38" fmla="*/ 1204156 w 2742292"/>
                    <a:gd name="connsiteY38" fmla="*/ 2314575 h 2524125"/>
                    <a:gd name="connsiteX39" fmla="*/ 1156531 w 2742292"/>
                    <a:gd name="connsiteY39" fmla="*/ 2324100 h 2524125"/>
                    <a:gd name="connsiteX40" fmla="*/ 1070806 w 2742292"/>
                    <a:gd name="connsiteY40" fmla="*/ 2333625 h 2524125"/>
                    <a:gd name="connsiteX41" fmla="*/ 1042231 w 2742292"/>
                    <a:gd name="connsiteY41" fmla="*/ 2343150 h 2524125"/>
                    <a:gd name="connsiteX42" fmla="*/ 975556 w 2742292"/>
                    <a:gd name="connsiteY42" fmla="*/ 2352675 h 2524125"/>
                    <a:gd name="connsiteX43" fmla="*/ 804106 w 2742292"/>
                    <a:gd name="connsiteY43" fmla="*/ 2343150 h 2524125"/>
                    <a:gd name="connsiteX44" fmla="*/ 766006 w 2742292"/>
                    <a:gd name="connsiteY44" fmla="*/ 2324100 h 2524125"/>
                    <a:gd name="connsiteX45" fmla="*/ 708856 w 2742292"/>
                    <a:gd name="connsiteY45" fmla="*/ 2295525 h 2524125"/>
                    <a:gd name="connsiteX46" fmla="*/ 661231 w 2742292"/>
                    <a:gd name="connsiteY46" fmla="*/ 2228850 h 2524125"/>
                    <a:gd name="connsiteX47" fmla="*/ 651706 w 2742292"/>
                    <a:gd name="connsiteY47" fmla="*/ 2200275 h 2524125"/>
                    <a:gd name="connsiteX48" fmla="*/ 651706 w 2742292"/>
                    <a:gd name="connsiteY48" fmla="*/ 1809750 h 2524125"/>
                    <a:gd name="connsiteX49" fmla="*/ 632656 w 2742292"/>
                    <a:gd name="connsiteY49" fmla="*/ 1752600 h 2524125"/>
                    <a:gd name="connsiteX50" fmla="*/ 594556 w 2742292"/>
                    <a:gd name="connsiteY50" fmla="*/ 1704975 h 2524125"/>
                    <a:gd name="connsiteX51" fmla="*/ 280231 w 2742292"/>
                    <a:gd name="connsiteY51" fmla="*/ 1666875 h 2524125"/>
                    <a:gd name="connsiteX52" fmla="*/ 242131 w 2742292"/>
                    <a:gd name="connsiteY52" fmla="*/ 1657350 h 2524125"/>
                    <a:gd name="connsiteX53" fmla="*/ 137356 w 2742292"/>
                    <a:gd name="connsiteY53" fmla="*/ 1647825 h 2524125"/>
                    <a:gd name="connsiteX54" fmla="*/ 99256 w 2742292"/>
                    <a:gd name="connsiteY54" fmla="*/ 1638300 h 2524125"/>
                    <a:gd name="connsiteX55" fmla="*/ 42106 w 2742292"/>
                    <a:gd name="connsiteY55" fmla="*/ 1600200 h 2524125"/>
                    <a:gd name="connsiteX56" fmla="*/ 13531 w 2742292"/>
                    <a:gd name="connsiteY56" fmla="*/ 1495425 h 2524125"/>
                    <a:gd name="connsiteX57" fmla="*/ 23056 w 2742292"/>
                    <a:gd name="connsiteY57" fmla="*/ 1352550 h 2524125"/>
                    <a:gd name="connsiteX58" fmla="*/ 32581 w 2742292"/>
                    <a:gd name="connsiteY58" fmla="*/ 1314450 h 2524125"/>
                    <a:gd name="connsiteX59" fmla="*/ 42106 w 2742292"/>
                    <a:gd name="connsiteY59" fmla="*/ 1266825 h 2524125"/>
                    <a:gd name="connsiteX60" fmla="*/ 61156 w 2742292"/>
                    <a:gd name="connsiteY60" fmla="*/ 1209675 h 2524125"/>
                    <a:gd name="connsiteX61" fmla="*/ 118306 w 2742292"/>
                    <a:gd name="connsiteY61" fmla="*/ 1181100 h 2524125"/>
                    <a:gd name="connsiteX62" fmla="*/ 175456 w 2742292"/>
                    <a:gd name="connsiteY62" fmla="*/ 1143000 h 2524125"/>
                    <a:gd name="connsiteX63" fmla="*/ 204031 w 2742292"/>
                    <a:gd name="connsiteY63" fmla="*/ 1133475 h 2524125"/>
                    <a:gd name="connsiteX64" fmla="*/ 261181 w 2742292"/>
                    <a:gd name="connsiteY64" fmla="*/ 1095375 h 2524125"/>
                    <a:gd name="connsiteX65" fmla="*/ 318331 w 2742292"/>
                    <a:gd name="connsiteY65" fmla="*/ 1047750 h 2524125"/>
                    <a:gd name="connsiteX66" fmla="*/ 375481 w 2742292"/>
                    <a:gd name="connsiteY66" fmla="*/ 1019175 h 2524125"/>
                    <a:gd name="connsiteX67" fmla="*/ 432631 w 2742292"/>
                    <a:gd name="connsiteY67" fmla="*/ 962025 h 2524125"/>
                    <a:gd name="connsiteX68" fmla="*/ 451681 w 2742292"/>
                    <a:gd name="connsiteY68" fmla="*/ 933450 h 2524125"/>
                    <a:gd name="connsiteX69" fmla="*/ 480256 w 2742292"/>
                    <a:gd name="connsiteY69" fmla="*/ 923925 h 2524125"/>
                    <a:gd name="connsiteX70" fmla="*/ 537406 w 2742292"/>
                    <a:gd name="connsiteY70" fmla="*/ 838200 h 2524125"/>
                    <a:gd name="connsiteX71" fmla="*/ 556456 w 2742292"/>
                    <a:gd name="connsiteY71" fmla="*/ 809625 h 2524125"/>
                    <a:gd name="connsiteX72" fmla="*/ 585031 w 2742292"/>
                    <a:gd name="connsiteY72" fmla="*/ 790575 h 2524125"/>
                    <a:gd name="connsiteX73" fmla="*/ 623131 w 2742292"/>
                    <a:gd name="connsiteY73" fmla="*/ 752475 h 2524125"/>
                    <a:gd name="connsiteX74" fmla="*/ 632656 w 2742292"/>
                    <a:gd name="connsiteY74" fmla="*/ 723900 h 2524125"/>
                    <a:gd name="connsiteX75" fmla="*/ 670756 w 2742292"/>
                    <a:gd name="connsiteY75" fmla="*/ 666750 h 2524125"/>
                    <a:gd name="connsiteX76" fmla="*/ 689806 w 2742292"/>
                    <a:gd name="connsiteY76" fmla="*/ 638175 h 2524125"/>
                    <a:gd name="connsiteX77" fmla="*/ 718381 w 2742292"/>
                    <a:gd name="connsiteY77" fmla="*/ 619125 h 2524125"/>
                    <a:gd name="connsiteX78" fmla="*/ 746956 w 2742292"/>
                    <a:gd name="connsiteY78" fmla="*/ 561975 h 2524125"/>
                    <a:gd name="connsiteX79" fmla="*/ 775531 w 2742292"/>
                    <a:gd name="connsiteY79" fmla="*/ 542925 h 2524125"/>
                    <a:gd name="connsiteX80" fmla="*/ 794581 w 2742292"/>
                    <a:gd name="connsiteY80" fmla="*/ 514350 h 2524125"/>
                    <a:gd name="connsiteX81" fmla="*/ 823156 w 2742292"/>
                    <a:gd name="connsiteY81" fmla="*/ 485775 h 2524125"/>
                    <a:gd name="connsiteX82" fmla="*/ 794581 w 2742292"/>
                    <a:gd name="connsiteY82" fmla="*/ 238125 h 2524125"/>
                    <a:gd name="connsiteX83" fmla="*/ 785056 w 2742292"/>
                    <a:gd name="connsiteY83" fmla="*/ 209550 h 2524125"/>
                    <a:gd name="connsiteX84" fmla="*/ 785056 w 2742292"/>
                    <a:gd name="connsiteY84" fmla="*/ 28575 h 2524125"/>
                    <a:gd name="connsiteX85" fmla="*/ 842206 w 2742292"/>
                    <a:gd name="connsiteY85" fmla="*/ 9525 h 2524125"/>
                    <a:gd name="connsiteX86" fmla="*/ 870781 w 2742292"/>
                    <a:gd name="connsiteY86" fmla="*/ 0 h 2524125"/>
                    <a:gd name="connsiteX87" fmla="*/ 994606 w 2742292"/>
                    <a:gd name="connsiteY87" fmla="*/ 19050 h 2524125"/>
                    <a:gd name="connsiteX88" fmla="*/ 1023181 w 2742292"/>
                    <a:gd name="connsiteY88" fmla="*/ 38100 h 2524125"/>
                    <a:gd name="connsiteX89" fmla="*/ 1061281 w 2742292"/>
                    <a:gd name="connsiteY89" fmla="*/ 57150 h 2524125"/>
                    <a:gd name="connsiteX90" fmla="*/ 1089856 w 2742292"/>
                    <a:gd name="connsiteY90" fmla="*/ 85725 h 2524125"/>
                    <a:gd name="connsiteX91" fmla="*/ 1108906 w 2742292"/>
                    <a:gd name="connsiteY91" fmla="*/ 114300 h 2524125"/>
                    <a:gd name="connsiteX92" fmla="*/ 1137481 w 2742292"/>
                    <a:gd name="connsiteY92" fmla="*/ 123825 h 2524125"/>
                    <a:gd name="connsiteX93" fmla="*/ 1194631 w 2742292"/>
                    <a:gd name="connsiteY93" fmla="*/ 161925 h 2524125"/>
                    <a:gd name="connsiteX94" fmla="*/ 1223206 w 2742292"/>
                    <a:gd name="connsiteY94" fmla="*/ 180975 h 2524125"/>
                    <a:gd name="connsiteX95" fmla="*/ 1280356 w 2742292"/>
                    <a:gd name="connsiteY95" fmla="*/ 190500 h 2524125"/>
                    <a:gd name="connsiteX96" fmla="*/ 1347031 w 2742292"/>
                    <a:gd name="connsiteY96" fmla="*/ 200025 h 2524125"/>
                    <a:gd name="connsiteX97" fmla="*/ 1394656 w 2742292"/>
                    <a:gd name="connsiteY97" fmla="*/ 209550 h 2524125"/>
                    <a:gd name="connsiteX98" fmla="*/ 1499431 w 2742292"/>
                    <a:gd name="connsiteY98" fmla="*/ 219075 h 2524125"/>
                    <a:gd name="connsiteX99" fmla="*/ 1651831 w 2742292"/>
                    <a:gd name="connsiteY99" fmla="*/ 219075 h 2524125"/>
                    <a:gd name="connsiteX100" fmla="*/ 1689931 w 2742292"/>
                    <a:gd name="connsiteY100" fmla="*/ 209550 h 2524125"/>
                    <a:gd name="connsiteX101" fmla="*/ 1747081 w 2742292"/>
                    <a:gd name="connsiteY101" fmla="*/ 190500 h 2524125"/>
                    <a:gd name="connsiteX102" fmla="*/ 1823281 w 2742292"/>
                    <a:gd name="connsiteY102" fmla="*/ 180975 h 2524125"/>
                    <a:gd name="connsiteX103" fmla="*/ 1966156 w 2742292"/>
                    <a:gd name="connsiteY103" fmla="*/ 190500 h 2524125"/>
                    <a:gd name="connsiteX104" fmla="*/ 2004256 w 2742292"/>
                    <a:gd name="connsiteY104" fmla="*/ 247650 h 2524125"/>
                    <a:gd name="connsiteX105" fmla="*/ 2004256 w 2742292"/>
                    <a:gd name="connsiteY105" fmla="*/ 276225 h 2524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2742292" h="2524125">
                      <a:moveTo>
                        <a:pt x="2004256" y="276225"/>
                      </a:moveTo>
                      <a:lnTo>
                        <a:pt x="2004256" y="276225"/>
                      </a:lnTo>
                      <a:cubicBezTo>
                        <a:pt x="2032831" y="279400"/>
                        <a:pt x="2061621" y="281023"/>
                        <a:pt x="2089981" y="285750"/>
                      </a:cubicBezTo>
                      <a:cubicBezTo>
                        <a:pt x="2099885" y="287401"/>
                        <a:pt x="2108516" y="295275"/>
                        <a:pt x="2118556" y="295275"/>
                      </a:cubicBezTo>
                      <a:cubicBezTo>
                        <a:pt x="2176423" y="295275"/>
                        <a:pt x="2274817" y="283204"/>
                        <a:pt x="2337631" y="276225"/>
                      </a:cubicBezTo>
                      <a:cubicBezTo>
                        <a:pt x="2350331" y="273050"/>
                        <a:pt x="2363144" y="270296"/>
                        <a:pt x="2375731" y="266700"/>
                      </a:cubicBezTo>
                      <a:cubicBezTo>
                        <a:pt x="2385385" y="263942"/>
                        <a:pt x="2394428" y="258971"/>
                        <a:pt x="2404306" y="257175"/>
                      </a:cubicBezTo>
                      <a:cubicBezTo>
                        <a:pt x="2429491" y="252596"/>
                        <a:pt x="2455166" y="251270"/>
                        <a:pt x="2480506" y="247650"/>
                      </a:cubicBezTo>
                      <a:cubicBezTo>
                        <a:pt x="2523159" y="241557"/>
                        <a:pt x="2544257" y="236805"/>
                        <a:pt x="2585281" y="228600"/>
                      </a:cubicBezTo>
                      <a:cubicBezTo>
                        <a:pt x="2623381" y="231775"/>
                        <a:pt x="2662640" y="228274"/>
                        <a:pt x="2699581" y="238125"/>
                      </a:cubicBezTo>
                      <a:cubicBezTo>
                        <a:pt x="2712597" y="241596"/>
                        <a:pt x="2726816" y="253296"/>
                        <a:pt x="2728156" y="266700"/>
                      </a:cubicBezTo>
                      <a:cubicBezTo>
                        <a:pt x="2732237" y="307512"/>
                        <a:pt x="2742292" y="444601"/>
                        <a:pt x="2680531" y="485775"/>
                      </a:cubicBezTo>
                      <a:lnTo>
                        <a:pt x="2651956" y="504825"/>
                      </a:lnTo>
                      <a:cubicBezTo>
                        <a:pt x="2628015" y="576649"/>
                        <a:pt x="2663095" y="490902"/>
                        <a:pt x="2613856" y="552450"/>
                      </a:cubicBezTo>
                      <a:cubicBezTo>
                        <a:pt x="2607584" y="560290"/>
                        <a:pt x="2608821" y="572045"/>
                        <a:pt x="2604331" y="581025"/>
                      </a:cubicBezTo>
                      <a:cubicBezTo>
                        <a:pt x="2599211" y="591264"/>
                        <a:pt x="2589930" y="599139"/>
                        <a:pt x="2585281" y="609600"/>
                      </a:cubicBezTo>
                      <a:cubicBezTo>
                        <a:pt x="2556191" y="675053"/>
                        <a:pt x="2566231" y="681166"/>
                        <a:pt x="2566231" y="762000"/>
                      </a:cubicBezTo>
                      <a:lnTo>
                        <a:pt x="2385256" y="1933575"/>
                      </a:lnTo>
                      <a:lnTo>
                        <a:pt x="2509081" y="2324100"/>
                      </a:lnTo>
                      <a:lnTo>
                        <a:pt x="2509081" y="2371725"/>
                      </a:lnTo>
                      <a:cubicBezTo>
                        <a:pt x="2521885" y="2429342"/>
                        <a:pt x="2540277" y="2442683"/>
                        <a:pt x="2518606" y="2486025"/>
                      </a:cubicBezTo>
                      <a:cubicBezTo>
                        <a:pt x="2513486" y="2496264"/>
                        <a:pt x="2509495" y="2508920"/>
                        <a:pt x="2499556" y="2514600"/>
                      </a:cubicBezTo>
                      <a:cubicBezTo>
                        <a:pt x="2485500" y="2522632"/>
                        <a:pt x="2467806" y="2520950"/>
                        <a:pt x="2451931" y="2524125"/>
                      </a:cubicBezTo>
                      <a:cubicBezTo>
                        <a:pt x="2404306" y="2520950"/>
                        <a:pt x="2356495" y="2519871"/>
                        <a:pt x="2309056" y="2514600"/>
                      </a:cubicBezTo>
                      <a:cubicBezTo>
                        <a:pt x="2278274" y="2511180"/>
                        <a:pt x="2278969" y="2499556"/>
                        <a:pt x="2251906" y="2486025"/>
                      </a:cubicBezTo>
                      <a:cubicBezTo>
                        <a:pt x="2242926" y="2481535"/>
                        <a:pt x="2232856" y="2479675"/>
                        <a:pt x="2223331" y="2476500"/>
                      </a:cubicBezTo>
                      <a:cubicBezTo>
                        <a:pt x="2216981" y="2466975"/>
                        <a:pt x="2212376" y="2456020"/>
                        <a:pt x="2204281" y="2447925"/>
                      </a:cubicBezTo>
                      <a:cubicBezTo>
                        <a:pt x="2196186" y="2439830"/>
                        <a:pt x="2182857" y="2437814"/>
                        <a:pt x="2175706" y="2428875"/>
                      </a:cubicBezTo>
                      <a:cubicBezTo>
                        <a:pt x="2123126" y="2363150"/>
                        <a:pt x="2219498" y="2435845"/>
                        <a:pt x="2137606" y="2381250"/>
                      </a:cubicBezTo>
                      <a:cubicBezTo>
                        <a:pt x="2134431" y="2371725"/>
                        <a:pt x="2135181" y="2359775"/>
                        <a:pt x="2128081" y="2352675"/>
                      </a:cubicBezTo>
                      <a:cubicBezTo>
                        <a:pt x="2091152" y="2315746"/>
                        <a:pt x="2060262" y="2311019"/>
                        <a:pt x="2013781" y="2295525"/>
                      </a:cubicBezTo>
                      <a:lnTo>
                        <a:pt x="1956631" y="2276475"/>
                      </a:lnTo>
                      <a:lnTo>
                        <a:pt x="1928056" y="2266950"/>
                      </a:lnTo>
                      <a:cubicBezTo>
                        <a:pt x="1902656" y="2270125"/>
                        <a:pt x="1877389" y="2278299"/>
                        <a:pt x="1851856" y="2276475"/>
                      </a:cubicBezTo>
                      <a:cubicBezTo>
                        <a:pt x="1794518" y="2272379"/>
                        <a:pt x="1805330" y="2257975"/>
                        <a:pt x="1766131" y="2238375"/>
                      </a:cubicBezTo>
                      <a:cubicBezTo>
                        <a:pt x="1757151" y="2233885"/>
                        <a:pt x="1747081" y="2232025"/>
                        <a:pt x="1737556" y="2228850"/>
                      </a:cubicBezTo>
                      <a:cubicBezTo>
                        <a:pt x="1721681" y="2232025"/>
                        <a:pt x="1704669" y="2231676"/>
                        <a:pt x="1689931" y="2238375"/>
                      </a:cubicBezTo>
                      <a:cubicBezTo>
                        <a:pt x="1638864" y="2261587"/>
                        <a:pt x="1634513" y="2292061"/>
                        <a:pt x="1575631" y="2295525"/>
                      </a:cubicBezTo>
                      <a:cubicBezTo>
                        <a:pt x="1343905" y="2309156"/>
                        <a:pt x="1467719" y="2302595"/>
                        <a:pt x="1204156" y="2314575"/>
                      </a:cubicBezTo>
                      <a:cubicBezTo>
                        <a:pt x="1188281" y="2317750"/>
                        <a:pt x="1172558" y="2321810"/>
                        <a:pt x="1156531" y="2324100"/>
                      </a:cubicBezTo>
                      <a:cubicBezTo>
                        <a:pt x="1128069" y="2328166"/>
                        <a:pt x="1099166" y="2328898"/>
                        <a:pt x="1070806" y="2333625"/>
                      </a:cubicBezTo>
                      <a:cubicBezTo>
                        <a:pt x="1060902" y="2335276"/>
                        <a:pt x="1052076" y="2341181"/>
                        <a:pt x="1042231" y="2343150"/>
                      </a:cubicBezTo>
                      <a:cubicBezTo>
                        <a:pt x="1020216" y="2347553"/>
                        <a:pt x="997781" y="2349500"/>
                        <a:pt x="975556" y="2352675"/>
                      </a:cubicBezTo>
                      <a:cubicBezTo>
                        <a:pt x="918406" y="2349500"/>
                        <a:pt x="860819" y="2350884"/>
                        <a:pt x="804106" y="2343150"/>
                      </a:cubicBezTo>
                      <a:cubicBezTo>
                        <a:pt x="790037" y="2341232"/>
                        <a:pt x="779057" y="2329693"/>
                        <a:pt x="766006" y="2324100"/>
                      </a:cubicBezTo>
                      <a:cubicBezTo>
                        <a:pt x="738892" y="2312480"/>
                        <a:pt x="731737" y="2318406"/>
                        <a:pt x="708856" y="2295525"/>
                      </a:cubicBezTo>
                      <a:cubicBezTo>
                        <a:pt x="704542" y="2291211"/>
                        <a:pt x="666639" y="2239667"/>
                        <a:pt x="661231" y="2228850"/>
                      </a:cubicBezTo>
                      <a:cubicBezTo>
                        <a:pt x="656741" y="2219870"/>
                        <a:pt x="654881" y="2209800"/>
                        <a:pt x="651706" y="2200275"/>
                      </a:cubicBezTo>
                      <a:cubicBezTo>
                        <a:pt x="662061" y="2034593"/>
                        <a:pt x="669703" y="1995724"/>
                        <a:pt x="651706" y="1809750"/>
                      </a:cubicBezTo>
                      <a:cubicBezTo>
                        <a:pt x="649772" y="1789763"/>
                        <a:pt x="639006" y="1771650"/>
                        <a:pt x="632656" y="1752600"/>
                      </a:cubicBezTo>
                      <a:cubicBezTo>
                        <a:pt x="619511" y="1713165"/>
                        <a:pt x="631485" y="1729594"/>
                        <a:pt x="594556" y="1704975"/>
                      </a:cubicBezTo>
                      <a:cubicBezTo>
                        <a:pt x="520266" y="1593540"/>
                        <a:pt x="592238" y="1684704"/>
                        <a:pt x="280231" y="1666875"/>
                      </a:cubicBezTo>
                      <a:cubicBezTo>
                        <a:pt x="267161" y="1666128"/>
                        <a:pt x="255107" y="1659080"/>
                        <a:pt x="242131" y="1657350"/>
                      </a:cubicBezTo>
                      <a:cubicBezTo>
                        <a:pt x="207370" y="1652715"/>
                        <a:pt x="172281" y="1651000"/>
                        <a:pt x="137356" y="1647825"/>
                      </a:cubicBezTo>
                      <a:cubicBezTo>
                        <a:pt x="124656" y="1644650"/>
                        <a:pt x="110965" y="1644154"/>
                        <a:pt x="99256" y="1638300"/>
                      </a:cubicBezTo>
                      <a:cubicBezTo>
                        <a:pt x="78778" y="1628061"/>
                        <a:pt x="42106" y="1600200"/>
                        <a:pt x="42106" y="1600200"/>
                      </a:cubicBezTo>
                      <a:cubicBezTo>
                        <a:pt x="20621" y="1514260"/>
                        <a:pt x="31335" y="1548838"/>
                        <a:pt x="13531" y="1495425"/>
                      </a:cubicBezTo>
                      <a:cubicBezTo>
                        <a:pt x="16706" y="1447800"/>
                        <a:pt x="18059" y="1400018"/>
                        <a:pt x="23056" y="1352550"/>
                      </a:cubicBezTo>
                      <a:cubicBezTo>
                        <a:pt x="24426" y="1339531"/>
                        <a:pt x="29741" y="1327229"/>
                        <a:pt x="32581" y="1314450"/>
                      </a:cubicBezTo>
                      <a:cubicBezTo>
                        <a:pt x="36093" y="1298646"/>
                        <a:pt x="37846" y="1282444"/>
                        <a:pt x="42106" y="1266825"/>
                      </a:cubicBezTo>
                      <a:cubicBezTo>
                        <a:pt x="47390" y="1247452"/>
                        <a:pt x="44448" y="1220814"/>
                        <a:pt x="61156" y="1209675"/>
                      </a:cubicBezTo>
                      <a:cubicBezTo>
                        <a:pt x="188011" y="1125105"/>
                        <a:pt x="0" y="1246825"/>
                        <a:pt x="118306" y="1181100"/>
                      </a:cubicBezTo>
                      <a:cubicBezTo>
                        <a:pt x="138320" y="1169981"/>
                        <a:pt x="153736" y="1150240"/>
                        <a:pt x="175456" y="1143000"/>
                      </a:cubicBezTo>
                      <a:cubicBezTo>
                        <a:pt x="184981" y="1139825"/>
                        <a:pt x="195254" y="1138351"/>
                        <a:pt x="204031" y="1133475"/>
                      </a:cubicBezTo>
                      <a:cubicBezTo>
                        <a:pt x="224045" y="1122356"/>
                        <a:pt x="244992" y="1111564"/>
                        <a:pt x="261181" y="1095375"/>
                      </a:cubicBezTo>
                      <a:cubicBezTo>
                        <a:pt x="282247" y="1074309"/>
                        <a:pt x="291809" y="1061011"/>
                        <a:pt x="318331" y="1047750"/>
                      </a:cubicBezTo>
                      <a:cubicBezTo>
                        <a:pt x="356159" y="1028836"/>
                        <a:pt x="340384" y="1050372"/>
                        <a:pt x="375481" y="1019175"/>
                      </a:cubicBezTo>
                      <a:cubicBezTo>
                        <a:pt x="395617" y="1001277"/>
                        <a:pt x="417687" y="984441"/>
                        <a:pt x="432631" y="962025"/>
                      </a:cubicBezTo>
                      <a:cubicBezTo>
                        <a:pt x="438981" y="952500"/>
                        <a:pt x="442742" y="940601"/>
                        <a:pt x="451681" y="933450"/>
                      </a:cubicBezTo>
                      <a:cubicBezTo>
                        <a:pt x="459521" y="927178"/>
                        <a:pt x="470731" y="927100"/>
                        <a:pt x="480256" y="923925"/>
                      </a:cubicBezTo>
                      <a:lnTo>
                        <a:pt x="537406" y="838200"/>
                      </a:lnTo>
                      <a:cubicBezTo>
                        <a:pt x="543756" y="828675"/>
                        <a:pt x="546931" y="815975"/>
                        <a:pt x="556456" y="809625"/>
                      </a:cubicBezTo>
                      <a:lnTo>
                        <a:pt x="585031" y="790575"/>
                      </a:lnTo>
                      <a:cubicBezTo>
                        <a:pt x="610431" y="714375"/>
                        <a:pt x="572331" y="803275"/>
                        <a:pt x="623131" y="752475"/>
                      </a:cubicBezTo>
                      <a:cubicBezTo>
                        <a:pt x="630231" y="745375"/>
                        <a:pt x="627780" y="732677"/>
                        <a:pt x="632656" y="723900"/>
                      </a:cubicBezTo>
                      <a:cubicBezTo>
                        <a:pt x="643775" y="703886"/>
                        <a:pt x="658056" y="685800"/>
                        <a:pt x="670756" y="666750"/>
                      </a:cubicBezTo>
                      <a:cubicBezTo>
                        <a:pt x="677106" y="657225"/>
                        <a:pt x="680281" y="644525"/>
                        <a:pt x="689806" y="638175"/>
                      </a:cubicBezTo>
                      <a:lnTo>
                        <a:pt x="718381" y="619125"/>
                      </a:lnTo>
                      <a:cubicBezTo>
                        <a:pt x="726128" y="595884"/>
                        <a:pt x="728492" y="580439"/>
                        <a:pt x="746956" y="561975"/>
                      </a:cubicBezTo>
                      <a:cubicBezTo>
                        <a:pt x="755051" y="553880"/>
                        <a:pt x="766006" y="549275"/>
                        <a:pt x="775531" y="542925"/>
                      </a:cubicBezTo>
                      <a:cubicBezTo>
                        <a:pt x="781881" y="533400"/>
                        <a:pt x="787252" y="523144"/>
                        <a:pt x="794581" y="514350"/>
                      </a:cubicBezTo>
                      <a:cubicBezTo>
                        <a:pt x="803205" y="504002"/>
                        <a:pt x="822571" y="499233"/>
                        <a:pt x="823156" y="485775"/>
                      </a:cubicBezTo>
                      <a:cubicBezTo>
                        <a:pt x="823743" y="472283"/>
                        <a:pt x="808073" y="298840"/>
                        <a:pt x="794581" y="238125"/>
                      </a:cubicBezTo>
                      <a:cubicBezTo>
                        <a:pt x="792403" y="228324"/>
                        <a:pt x="788231" y="219075"/>
                        <a:pt x="785056" y="209550"/>
                      </a:cubicBezTo>
                      <a:cubicBezTo>
                        <a:pt x="781967" y="178661"/>
                        <a:pt x="763630" y="62244"/>
                        <a:pt x="785056" y="28575"/>
                      </a:cubicBezTo>
                      <a:cubicBezTo>
                        <a:pt x="795837" y="11634"/>
                        <a:pt x="823156" y="15875"/>
                        <a:pt x="842206" y="9525"/>
                      </a:cubicBezTo>
                      <a:lnTo>
                        <a:pt x="870781" y="0"/>
                      </a:lnTo>
                      <a:cubicBezTo>
                        <a:pt x="882553" y="1471"/>
                        <a:pt x="972788" y="10868"/>
                        <a:pt x="994606" y="19050"/>
                      </a:cubicBezTo>
                      <a:cubicBezTo>
                        <a:pt x="1005325" y="23070"/>
                        <a:pt x="1013242" y="32420"/>
                        <a:pt x="1023181" y="38100"/>
                      </a:cubicBezTo>
                      <a:cubicBezTo>
                        <a:pt x="1035509" y="45145"/>
                        <a:pt x="1049727" y="48897"/>
                        <a:pt x="1061281" y="57150"/>
                      </a:cubicBezTo>
                      <a:cubicBezTo>
                        <a:pt x="1072242" y="64980"/>
                        <a:pt x="1081232" y="75377"/>
                        <a:pt x="1089856" y="85725"/>
                      </a:cubicBezTo>
                      <a:cubicBezTo>
                        <a:pt x="1097185" y="94519"/>
                        <a:pt x="1099967" y="107149"/>
                        <a:pt x="1108906" y="114300"/>
                      </a:cubicBezTo>
                      <a:cubicBezTo>
                        <a:pt x="1116746" y="120572"/>
                        <a:pt x="1128704" y="118949"/>
                        <a:pt x="1137481" y="123825"/>
                      </a:cubicBezTo>
                      <a:cubicBezTo>
                        <a:pt x="1157495" y="134944"/>
                        <a:pt x="1175581" y="149225"/>
                        <a:pt x="1194631" y="161925"/>
                      </a:cubicBezTo>
                      <a:cubicBezTo>
                        <a:pt x="1204156" y="168275"/>
                        <a:pt x="1211914" y="179093"/>
                        <a:pt x="1223206" y="180975"/>
                      </a:cubicBezTo>
                      <a:lnTo>
                        <a:pt x="1280356" y="190500"/>
                      </a:lnTo>
                      <a:cubicBezTo>
                        <a:pt x="1302546" y="193914"/>
                        <a:pt x="1324886" y="196334"/>
                        <a:pt x="1347031" y="200025"/>
                      </a:cubicBezTo>
                      <a:cubicBezTo>
                        <a:pt x="1363000" y="202687"/>
                        <a:pt x="1378592" y="207542"/>
                        <a:pt x="1394656" y="209550"/>
                      </a:cubicBezTo>
                      <a:cubicBezTo>
                        <a:pt x="1429454" y="213900"/>
                        <a:pt x="1464506" y="215900"/>
                        <a:pt x="1499431" y="219075"/>
                      </a:cubicBezTo>
                      <a:cubicBezTo>
                        <a:pt x="1574341" y="234057"/>
                        <a:pt x="1546320" y="233143"/>
                        <a:pt x="1651831" y="219075"/>
                      </a:cubicBezTo>
                      <a:cubicBezTo>
                        <a:pt x="1664807" y="217345"/>
                        <a:pt x="1677392" y="213312"/>
                        <a:pt x="1689931" y="209550"/>
                      </a:cubicBezTo>
                      <a:cubicBezTo>
                        <a:pt x="1709165" y="203780"/>
                        <a:pt x="1727156" y="192991"/>
                        <a:pt x="1747081" y="190500"/>
                      </a:cubicBezTo>
                      <a:lnTo>
                        <a:pt x="1823281" y="180975"/>
                      </a:lnTo>
                      <a:cubicBezTo>
                        <a:pt x="1870906" y="184150"/>
                        <a:pt x="1919075" y="182653"/>
                        <a:pt x="1966156" y="190500"/>
                      </a:cubicBezTo>
                      <a:cubicBezTo>
                        <a:pt x="2001317" y="196360"/>
                        <a:pt x="1996879" y="221831"/>
                        <a:pt x="2004256" y="247650"/>
                      </a:cubicBezTo>
                      <a:cubicBezTo>
                        <a:pt x="2007014" y="257304"/>
                        <a:pt x="2004256" y="271463"/>
                        <a:pt x="2004256" y="276225"/>
                      </a:cubicBezTo>
                      <a:close/>
                    </a:path>
                  </a:pathLst>
                </a:custGeom>
                <a:solidFill>
                  <a:srgbClr val="9933FF"/>
                </a:solidFill>
                <a:ln w="2540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800" b="1" kern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6" name="Flowchart: Connector 376">
                  <a:extLst>
                    <a:ext uri="{FF2B5EF4-FFF2-40B4-BE49-F238E27FC236}">
                      <a16:creationId xmlns:a16="http://schemas.microsoft.com/office/drawing/2014/main" id="{706D1CC7-2DE4-5D49-8218-E364D0777A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0126" y="3141885"/>
                  <a:ext cx="304799" cy="304798"/>
                </a:xfrm>
                <a:prstGeom prst="flowChartConnector">
                  <a:avLst/>
                </a:prstGeom>
                <a:solidFill>
                  <a:srgbClr val="9933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/>
                  <a:endParaRPr lang="en-US" sz="800" b="1"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19" name="Group 67">
              <a:extLst>
                <a:ext uri="{FF2B5EF4-FFF2-40B4-BE49-F238E27FC236}">
                  <a16:creationId xmlns:a16="http://schemas.microsoft.com/office/drawing/2014/main" id="{E06616E9-9867-C840-9B45-8264BBA183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79338" y="12492585"/>
              <a:ext cx="1108806" cy="1228804"/>
              <a:chOff x="331581" y="2609371"/>
              <a:chExt cx="1755127" cy="1353030"/>
            </a:xfrm>
            <a:solidFill>
              <a:schemeClr val="accent4">
                <a:lumMod val="50000"/>
              </a:schemeClr>
            </a:solidFill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945B5862-64FC-4A41-A6DC-0D8D0DB263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1581" y="3048001"/>
                <a:ext cx="1066863" cy="914400"/>
                <a:chOff x="331581" y="3048001"/>
                <a:chExt cx="1066863" cy="914400"/>
              </a:xfrm>
              <a:grpFill/>
            </p:grpSpPr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CB191752-335E-E04E-B76C-0A513AA3DDCD}"/>
                    </a:ext>
                  </a:extLst>
                </p:cNvPr>
                <p:cNvSpPr/>
                <p:nvPr/>
              </p:nvSpPr>
              <p:spPr>
                <a:xfrm>
                  <a:off x="331581" y="3048001"/>
                  <a:ext cx="1066863" cy="914400"/>
                </a:xfrm>
                <a:custGeom>
                  <a:avLst/>
                  <a:gdLst>
                    <a:gd name="connsiteX0" fmla="*/ 2004256 w 2742292"/>
                    <a:gd name="connsiteY0" fmla="*/ 276225 h 2524125"/>
                    <a:gd name="connsiteX1" fmla="*/ 2004256 w 2742292"/>
                    <a:gd name="connsiteY1" fmla="*/ 276225 h 2524125"/>
                    <a:gd name="connsiteX2" fmla="*/ 2089981 w 2742292"/>
                    <a:gd name="connsiteY2" fmla="*/ 285750 h 2524125"/>
                    <a:gd name="connsiteX3" fmla="*/ 2118556 w 2742292"/>
                    <a:gd name="connsiteY3" fmla="*/ 295275 h 2524125"/>
                    <a:gd name="connsiteX4" fmla="*/ 2337631 w 2742292"/>
                    <a:gd name="connsiteY4" fmla="*/ 276225 h 2524125"/>
                    <a:gd name="connsiteX5" fmla="*/ 2375731 w 2742292"/>
                    <a:gd name="connsiteY5" fmla="*/ 266700 h 2524125"/>
                    <a:gd name="connsiteX6" fmla="*/ 2404306 w 2742292"/>
                    <a:gd name="connsiteY6" fmla="*/ 257175 h 2524125"/>
                    <a:gd name="connsiteX7" fmla="*/ 2480506 w 2742292"/>
                    <a:gd name="connsiteY7" fmla="*/ 247650 h 2524125"/>
                    <a:gd name="connsiteX8" fmla="*/ 2585281 w 2742292"/>
                    <a:gd name="connsiteY8" fmla="*/ 228600 h 2524125"/>
                    <a:gd name="connsiteX9" fmla="*/ 2699581 w 2742292"/>
                    <a:gd name="connsiteY9" fmla="*/ 238125 h 2524125"/>
                    <a:gd name="connsiteX10" fmla="*/ 2728156 w 2742292"/>
                    <a:gd name="connsiteY10" fmla="*/ 266700 h 2524125"/>
                    <a:gd name="connsiteX11" fmla="*/ 2680531 w 2742292"/>
                    <a:gd name="connsiteY11" fmla="*/ 485775 h 2524125"/>
                    <a:gd name="connsiteX12" fmla="*/ 2651956 w 2742292"/>
                    <a:gd name="connsiteY12" fmla="*/ 504825 h 2524125"/>
                    <a:gd name="connsiteX13" fmla="*/ 2613856 w 2742292"/>
                    <a:gd name="connsiteY13" fmla="*/ 552450 h 2524125"/>
                    <a:gd name="connsiteX14" fmla="*/ 2604331 w 2742292"/>
                    <a:gd name="connsiteY14" fmla="*/ 581025 h 2524125"/>
                    <a:gd name="connsiteX15" fmla="*/ 2585281 w 2742292"/>
                    <a:gd name="connsiteY15" fmla="*/ 609600 h 2524125"/>
                    <a:gd name="connsiteX16" fmla="*/ 2566231 w 2742292"/>
                    <a:gd name="connsiteY16" fmla="*/ 762000 h 2524125"/>
                    <a:gd name="connsiteX17" fmla="*/ 2385256 w 2742292"/>
                    <a:gd name="connsiteY17" fmla="*/ 1933575 h 2524125"/>
                    <a:gd name="connsiteX18" fmla="*/ 2509081 w 2742292"/>
                    <a:gd name="connsiteY18" fmla="*/ 2324100 h 2524125"/>
                    <a:gd name="connsiteX19" fmla="*/ 2509081 w 2742292"/>
                    <a:gd name="connsiteY19" fmla="*/ 2371725 h 2524125"/>
                    <a:gd name="connsiteX20" fmla="*/ 2518606 w 2742292"/>
                    <a:gd name="connsiteY20" fmla="*/ 2486025 h 2524125"/>
                    <a:gd name="connsiteX21" fmla="*/ 2499556 w 2742292"/>
                    <a:gd name="connsiteY21" fmla="*/ 2514600 h 2524125"/>
                    <a:gd name="connsiteX22" fmla="*/ 2451931 w 2742292"/>
                    <a:gd name="connsiteY22" fmla="*/ 2524125 h 2524125"/>
                    <a:gd name="connsiteX23" fmla="*/ 2309056 w 2742292"/>
                    <a:gd name="connsiteY23" fmla="*/ 2514600 h 2524125"/>
                    <a:gd name="connsiteX24" fmla="*/ 2251906 w 2742292"/>
                    <a:gd name="connsiteY24" fmla="*/ 2486025 h 2524125"/>
                    <a:gd name="connsiteX25" fmla="*/ 2223331 w 2742292"/>
                    <a:gd name="connsiteY25" fmla="*/ 2476500 h 2524125"/>
                    <a:gd name="connsiteX26" fmla="*/ 2204281 w 2742292"/>
                    <a:gd name="connsiteY26" fmla="*/ 2447925 h 2524125"/>
                    <a:gd name="connsiteX27" fmla="*/ 2175706 w 2742292"/>
                    <a:gd name="connsiteY27" fmla="*/ 2428875 h 2524125"/>
                    <a:gd name="connsiteX28" fmla="*/ 2137606 w 2742292"/>
                    <a:gd name="connsiteY28" fmla="*/ 2381250 h 2524125"/>
                    <a:gd name="connsiteX29" fmla="*/ 2128081 w 2742292"/>
                    <a:gd name="connsiteY29" fmla="*/ 2352675 h 2524125"/>
                    <a:gd name="connsiteX30" fmla="*/ 2013781 w 2742292"/>
                    <a:gd name="connsiteY30" fmla="*/ 2295525 h 2524125"/>
                    <a:gd name="connsiteX31" fmla="*/ 1956631 w 2742292"/>
                    <a:gd name="connsiteY31" fmla="*/ 2276475 h 2524125"/>
                    <a:gd name="connsiteX32" fmla="*/ 1928056 w 2742292"/>
                    <a:gd name="connsiteY32" fmla="*/ 2266950 h 2524125"/>
                    <a:gd name="connsiteX33" fmla="*/ 1851856 w 2742292"/>
                    <a:gd name="connsiteY33" fmla="*/ 2276475 h 2524125"/>
                    <a:gd name="connsiteX34" fmla="*/ 1766131 w 2742292"/>
                    <a:gd name="connsiteY34" fmla="*/ 2238375 h 2524125"/>
                    <a:gd name="connsiteX35" fmla="*/ 1737556 w 2742292"/>
                    <a:gd name="connsiteY35" fmla="*/ 2228850 h 2524125"/>
                    <a:gd name="connsiteX36" fmla="*/ 1689931 w 2742292"/>
                    <a:gd name="connsiteY36" fmla="*/ 2238375 h 2524125"/>
                    <a:gd name="connsiteX37" fmla="*/ 1575631 w 2742292"/>
                    <a:gd name="connsiteY37" fmla="*/ 2295525 h 2524125"/>
                    <a:gd name="connsiteX38" fmla="*/ 1204156 w 2742292"/>
                    <a:gd name="connsiteY38" fmla="*/ 2314575 h 2524125"/>
                    <a:gd name="connsiteX39" fmla="*/ 1156531 w 2742292"/>
                    <a:gd name="connsiteY39" fmla="*/ 2324100 h 2524125"/>
                    <a:gd name="connsiteX40" fmla="*/ 1070806 w 2742292"/>
                    <a:gd name="connsiteY40" fmla="*/ 2333625 h 2524125"/>
                    <a:gd name="connsiteX41" fmla="*/ 1042231 w 2742292"/>
                    <a:gd name="connsiteY41" fmla="*/ 2343150 h 2524125"/>
                    <a:gd name="connsiteX42" fmla="*/ 975556 w 2742292"/>
                    <a:gd name="connsiteY42" fmla="*/ 2352675 h 2524125"/>
                    <a:gd name="connsiteX43" fmla="*/ 804106 w 2742292"/>
                    <a:gd name="connsiteY43" fmla="*/ 2343150 h 2524125"/>
                    <a:gd name="connsiteX44" fmla="*/ 766006 w 2742292"/>
                    <a:gd name="connsiteY44" fmla="*/ 2324100 h 2524125"/>
                    <a:gd name="connsiteX45" fmla="*/ 708856 w 2742292"/>
                    <a:gd name="connsiteY45" fmla="*/ 2295525 h 2524125"/>
                    <a:gd name="connsiteX46" fmla="*/ 661231 w 2742292"/>
                    <a:gd name="connsiteY46" fmla="*/ 2228850 h 2524125"/>
                    <a:gd name="connsiteX47" fmla="*/ 651706 w 2742292"/>
                    <a:gd name="connsiteY47" fmla="*/ 2200275 h 2524125"/>
                    <a:gd name="connsiteX48" fmla="*/ 651706 w 2742292"/>
                    <a:gd name="connsiteY48" fmla="*/ 1809750 h 2524125"/>
                    <a:gd name="connsiteX49" fmla="*/ 632656 w 2742292"/>
                    <a:gd name="connsiteY49" fmla="*/ 1752600 h 2524125"/>
                    <a:gd name="connsiteX50" fmla="*/ 594556 w 2742292"/>
                    <a:gd name="connsiteY50" fmla="*/ 1704975 h 2524125"/>
                    <a:gd name="connsiteX51" fmla="*/ 280231 w 2742292"/>
                    <a:gd name="connsiteY51" fmla="*/ 1666875 h 2524125"/>
                    <a:gd name="connsiteX52" fmla="*/ 242131 w 2742292"/>
                    <a:gd name="connsiteY52" fmla="*/ 1657350 h 2524125"/>
                    <a:gd name="connsiteX53" fmla="*/ 137356 w 2742292"/>
                    <a:gd name="connsiteY53" fmla="*/ 1647825 h 2524125"/>
                    <a:gd name="connsiteX54" fmla="*/ 99256 w 2742292"/>
                    <a:gd name="connsiteY54" fmla="*/ 1638300 h 2524125"/>
                    <a:gd name="connsiteX55" fmla="*/ 42106 w 2742292"/>
                    <a:gd name="connsiteY55" fmla="*/ 1600200 h 2524125"/>
                    <a:gd name="connsiteX56" fmla="*/ 13531 w 2742292"/>
                    <a:gd name="connsiteY56" fmla="*/ 1495425 h 2524125"/>
                    <a:gd name="connsiteX57" fmla="*/ 23056 w 2742292"/>
                    <a:gd name="connsiteY57" fmla="*/ 1352550 h 2524125"/>
                    <a:gd name="connsiteX58" fmla="*/ 32581 w 2742292"/>
                    <a:gd name="connsiteY58" fmla="*/ 1314450 h 2524125"/>
                    <a:gd name="connsiteX59" fmla="*/ 42106 w 2742292"/>
                    <a:gd name="connsiteY59" fmla="*/ 1266825 h 2524125"/>
                    <a:gd name="connsiteX60" fmla="*/ 61156 w 2742292"/>
                    <a:gd name="connsiteY60" fmla="*/ 1209675 h 2524125"/>
                    <a:gd name="connsiteX61" fmla="*/ 118306 w 2742292"/>
                    <a:gd name="connsiteY61" fmla="*/ 1181100 h 2524125"/>
                    <a:gd name="connsiteX62" fmla="*/ 175456 w 2742292"/>
                    <a:gd name="connsiteY62" fmla="*/ 1143000 h 2524125"/>
                    <a:gd name="connsiteX63" fmla="*/ 204031 w 2742292"/>
                    <a:gd name="connsiteY63" fmla="*/ 1133475 h 2524125"/>
                    <a:gd name="connsiteX64" fmla="*/ 261181 w 2742292"/>
                    <a:gd name="connsiteY64" fmla="*/ 1095375 h 2524125"/>
                    <a:gd name="connsiteX65" fmla="*/ 318331 w 2742292"/>
                    <a:gd name="connsiteY65" fmla="*/ 1047750 h 2524125"/>
                    <a:gd name="connsiteX66" fmla="*/ 375481 w 2742292"/>
                    <a:gd name="connsiteY66" fmla="*/ 1019175 h 2524125"/>
                    <a:gd name="connsiteX67" fmla="*/ 432631 w 2742292"/>
                    <a:gd name="connsiteY67" fmla="*/ 962025 h 2524125"/>
                    <a:gd name="connsiteX68" fmla="*/ 451681 w 2742292"/>
                    <a:gd name="connsiteY68" fmla="*/ 933450 h 2524125"/>
                    <a:gd name="connsiteX69" fmla="*/ 480256 w 2742292"/>
                    <a:gd name="connsiteY69" fmla="*/ 923925 h 2524125"/>
                    <a:gd name="connsiteX70" fmla="*/ 537406 w 2742292"/>
                    <a:gd name="connsiteY70" fmla="*/ 838200 h 2524125"/>
                    <a:gd name="connsiteX71" fmla="*/ 556456 w 2742292"/>
                    <a:gd name="connsiteY71" fmla="*/ 809625 h 2524125"/>
                    <a:gd name="connsiteX72" fmla="*/ 585031 w 2742292"/>
                    <a:gd name="connsiteY72" fmla="*/ 790575 h 2524125"/>
                    <a:gd name="connsiteX73" fmla="*/ 623131 w 2742292"/>
                    <a:gd name="connsiteY73" fmla="*/ 752475 h 2524125"/>
                    <a:gd name="connsiteX74" fmla="*/ 632656 w 2742292"/>
                    <a:gd name="connsiteY74" fmla="*/ 723900 h 2524125"/>
                    <a:gd name="connsiteX75" fmla="*/ 670756 w 2742292"/>
                    <a:gd name="connsiteY75" fmla="*/ 666750 h 2524125"/>
                    <a:gd name="connsiteX76" fmla="*/ 689806 w 2742292"/>
                    <a:gd name="connsiteY76" fmla="*/ 638175 h 2524125"/>
                    <a:gd name="connsiteX77" fmla="*/ 718381 w 2742292"/>
                    <a:gd name="connsiteY77" fmla="*/ 619125 h 2524125"/>
                    <a:gd name="connsiteX78" fmla="*/ 746956 w 2742292"/>
                    <a:gd name="connsiteY78" fmla="*/ 561975 h 2524125"/>
                    <a:gd name="connsiteX79" fmla="*/ 775531 w 2742292"/>
                    <a:gd name="connsiteY79" fmla="*/ 542925 h 2524125"/>
                    <a:gd name="connsiteX80" fmla="*/ 794581 w 2742292"/>
                    <a:gd name="connsiteY80" fmla="*/ 514350 h 2524125"/>
                    <a:gd name="connsiteX81" fmla="*/ 823156 w 2742292"/>
                    <a:gd name="connsiteY81" fmla="*/ 485775 h 2524125"/>
                    <a:gd name="connsiteX82" fmla="*/ 794581 w 2742292"/>
                    <a:gd name="connsiteY82" fmla="*/ 238125 h 2524125"/>
                    <a:gd name="connsiteX83" fmla="*/ 785056 w 2742292"/>
                    <a:gd name="connsiteY83" fmla="*/ 209550 h 2524125"/>
                    <a:gd name="connsiteX84" fmla="*/ 785056 w 2742292"/>
                    <a:gd name="connsiteY84" fmla="*/ 28575 h 2524125"/>
                    <a:gd name="connsiteX85" fmla="*/ 842206 w 2742292"/>
                    <a:gd name="connsiteY85" fmla="*/ 9525 h 2524125"/>
                    <a:gd name="connsiteX86" fmla="*/ 870781 w 2742292"/>
                    <a:gd name="connsiteY86" fmla="*/ 0 h 2524125"/>
                    <a:gd name="connsiteX87" fmla="*/ 994606 w 2742292"/>
                    <a:gd name="connsiteY87" fmla="*/ 19050 h 2524125"/>
                    <a:gd name="connsiteX88" fmla="*/ 1023181 w 2742292"/>
                    <a:gd name="connsiteY88" fmla="*/ 38100 h 2524125"/>
                    <a:gd name="connsiteX89" fmla="*/ 1061281 w 2742292"/>
                    <a:gd name="connsiteY89" fmla="*/ 57150 h 2524125"/>
                    <a:gd name="connsiteX90" fmla="*/ 1089856 w 2742292"/>
                    <a:gd name="connsiteY90" fmla="*/ 85725 h 2524125"/>
                    <a:gd name="connsiteX91" fmla="*/ 1108906 w 2742292"/>
                    <a:gd name="connsiteY91" fmla="*/ 114300 h 2524125"/>
                    <a:gd name="connsiteX92" fmla="*/ 1137481 w 2742292"/>
                    <a:gd name="connsiteY92" fmla="*/ 123825 h 2524125"/>
                    <a:gd name="connsiteX93" fmla="*/ 1194631 w 2742292"/>
                    <a:gd name="connsiteY93" fmla="*/ 161925 h 2524125"/>
                    <a:gd name="connsiteX94" fmla="*/ 1223206 w 2742292"/>
                    <a:gd name="connsiteY94" fmla="*/ 180975 h 2524125"/>
                    <a:gd name="connsiteX95" fmla="*/ 1280356 w 2742292"/>
                    <a:gd name="connsiteY95" fmla="*/ 190500 h 2524125"/>
                    <a:gd name="connsiteX96" fmla="*/ 1347031 w 2742292"/>
                    <a:gd name="connsiteY96" fmla="*/ 200025 h 2524125"/>
                    <a:gd name="connsiteX97" fmla="*/ 1394656 w 2742292"/>
                    <a:gd name="connsiteY97" fmla="*/ 209550 h 2524125"/>
                    <a:gd name="connsiteX98" fmla="*/ 1499431 w 2742292"/>
                    <a:gd name="connsiteY98" fmla="*/ 219075 h 2524125"/>
                    <a:gd name="connsiteX99" fmla="*/ 1651831 w 2742292"/>
                    <a:gd name="connsiteY99" fmla="*/ 219075 h 2524125"/>
                    <a:gd name="connsiteX100" fmla="*/ 1689931 w 2742292"/>
                    <a:gd name="connsiteY100" fmla="*/ 209550 h 2524125"/>
                    <a:gd name="connsiteX101" fmla="*/ 1747081 w 2742292"/>
                    <a:gd name="connsiteY101" fmla="*/ 190500 h 2524125"/>
                    <a:gd name="connsiteX102" fmla="*/ 1823281 w 2742292"/>
                    <a:gd name="connsiteY102" fmla="*/ 180975 h 2524125"/>
                    <a:gd name="connsiteX103" fmla="*/ 1966156 w 2742292"/>
                    <a:gd name="connsiteY103" fmla="*/ 190500 h 2524125"/>
                    <a:gd name="connsiteX104" fmla="*/ 2004256 w 2742292"/>
                    <a:gd name="connsiteY104" fmla="*/ 247650 h 2524125"/>
                    <a:gd name="connsiteX105" fmla="*/ 2004256 w 2742292"/>
                    <a:gd name="connsiteY105" fmla="*/ 276225 h 2524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2742292" h="2524125">
                      <a:moveTo>
                        <a:pt x="2004256" y="276225"/>
                      </a:moveTo>
                      <a:lnTo>
                        <a:pt x="2004256" y="276225"/>
                      </a:lnTo>
                      <a:cubicBezTo>
                        <a:pt x="2032831" y="279400"/>
                        <a:pt x="2061621" y="281023"/>
                        <a:pt x="2089981" y="285750"/>
                      </a:cubicBezTo>
                      <a:cubicBezTo>
                        <a:pt x="2099885" y="287401"/>
                        <a:pt x="2108516" y="295275"/>
                        <a:pt x="2118556" y="295275"/>
                      </a:cubicBezTo>
                      <a:cubicBezTo>
                        <a:pt x="2176423" y="295275"/>
                        <a:pt x="2274817" y="283204"/>
                        <a:pt x="2337631" y="276225"/>
                      </a:cubicBezTo>
                      <a:cubicBezTo>
                        <a:pt x="2350331" y="273050"/>
                        <a:pt x="2363144" y="270296"/>
                        <a:pt x="2375731" y="266700"/>
                      </a:cubicBezTo>
                      <a:cubicBezTo>
                        <a:pt x="2385385" y="263942"/>
                        <a:pt x="2394428" y="258971"/>
                        <a:pt x="2404306" y="257175"/>
                      </a:cubicBezTo>
                      <a:cubicBezTo>
                        <a:pt x="2429491" y="252596"/>
                        <a:pt x="2455166" y="251270"/>
                        <a:pt x="2480506" y="247650"/>
                      </a:cubicBezTo>
                      <a:cubicBezTo>
                        <a:pt x="2523159" y="241557"/>
                        <a:pt x="2544257" y="236805"/>
                        <a:pt x="2585281" y="228600"/>
                      </a:cubicBezTo>
                      <a:cubicBezTo>
                        <a:pt x="2623381" y="231775"/>
                        <a:pt x="2662640" y="228274"/>
                        <a:pt x="2699581" y="238125"/>
                      </a:cubicBezTo>
                      <a:cubicBezTo>
                        <a:pt x="2712597" y="241596"/>
                        <a:pt x="2726816" y="253296"/>
                        <a:pt x="2728156" y="266700"/>
                      </a:cubicBezTo>
                      <a:cubicBezTo>
                        <a:pt x="2732237" y="307512"/>
                        <a:pt x="2742292" y="444601"/>
                        <a:pt x="2680531" y="485775"/>
                      </a:cubicBezTo>
                      <a:lnTo>
                        <a:pt x="2651956" y="504825"/>
                      </a:lnTo>
                      <a:cubicBezTo>
                        <a:pt x="2628015" y="576649"/>
                        <a:pt x="2663095" y="490902"/>
                        <a:pt x="2613856" y="552450"/>
                      </a:cubicBezTo>
                      <a:cubicBezTo>
                        <a:pt x="2607584" y="560290"/>
                        <a:pt x="2608821" y="572045"/>
                        <a:pt x="2604331" y="581025"/>
                      </a:cubicBezTo>
                      <a:cubicBezTo>
                        <a:pt x="2599211" y="591264"/>
                        <a:pt x="2589930" y="599139"/>
                        <a:pt x="2585281" y="609600"/>
                      </a:cubicBezTo>
                      <a:cubicBezTo>
                        <a:pt x="2556191" y="675053"/>
                        <a:pt x="2566231" y="681166"/>
                        <a:pt x="2566231" y="762000"/>
                      </a:cubicBezTo>
                      <a:lnTo>
                        <a:pt x="2385256" y="1933575"/>
                      </a:lnTo>
                      <a:lnTo>
                        <a:pt x="2509081" y="2324100"/>
                      </a:lnTo>
                      <a:lnTo>
                        <a:pt x="2509081" y="2371725"/>
                      </a:lnTo>
                      <a:cubicBezTo>
                        <a:pt x="2521885" y="2429342"/>
                        <a:pt x="2540277" y="2442683"/>
                        <a:pt x="2518606" y="2486025"/>
                      </a:cubicBezTo>
                      <a:cubicBezTo>
                        <a:pt x="2513486" y="2496264"/>
                        <a:pt x="2509495" y="2508920"/>
                        <a:pt x="2499556" y="2514600"/>
                      </a:cubicBezTo>
                      <a:cubicBezTo>
                        <a:pt x="2485500" y="2522632"/>
                        <a:pt x="2467806" y="2520950"/>
                        <a:pt x="2451931" y="2524125"/>
                      </a:cubicBezTo>
                      <a:cubicBezTo>
                        <a:pt x="2404306" y="2520950"/>
                        <a:pt x="2356495" y="2519871"/>
                        <a:pt x="2309056" y="2514600"/>
                      </a:cubicBezTo>
                      <a:cubicBezTo>
                        <a:pt x="2278274" y="2511180"/>
                        <a:pt x="2278969" y="2499556"/>
                        <a:pt x="2251906" y="2486025"/>
                      </a:cubicBezTo>
                      <a:cubicBezTo>
                        <a:pt x="2242926" y="2481535"/>
                        <a:pt x="2232856" y="2479675"/>
                        <a:pt x="2223331" y="2476500"/>
                      </a:cubicBezTo>
                      <a:cubicBezTo>
                        <a:pt x="2216981" y="2466975"/>
                        <a:pt x="2212376" y="2456020"/>
                        <a:pt x="2204281" y="2447925"/>
                      </a:cubicBezTo>
                      <a:cubicBezTo>
                        <a:pt x="2196186" y="2439830"/>
                        <a:pt x="2182857" y="2437814"/>
                        <a:pt x="2175706" y="2428875"/>
                      </a:cubicBezTo>
                      <a:cubicBezTo>
                        <a:pt x="2123126" y="2363150"/>
                        <a:pt x="2219498" y="2435845"/>
                        <a:pt x="2137606" y="2381250"/>
                      </a:cubicBezTo>
                      <a:cubicBezTo>
                        <a:pt x="2134431" y="2371725"/>
                        <a:pt x="2135181" y="2359775"/>
                        <a:pt x="2128081" y="2352675"/>
                      </a:cubicBezTo>
                      <a:cubicBezTo>
                        <a:pt x="2091152" y="2315746"/>
                        <a:pt x="2060262" y="2311019"/>
                        <a:pt x="2013781" y="2295525"/>
                      </a:cubicBezTo>
                      <a:lnTo>
                        <a:pt x="1956631" y="2276475"/>
                      </a:lnTo>
                      <a:lnTo>
                        <a:pt x="1928056" y="2266950"/>
                      </a:lnTo>
                      <a:cubicBezTo>
                        <a:pt x="1902656" y="2270125"/>
                        <a:pt x="1877389" y="2278299"/>
                        <a:pt x="1851856" y="2276475"/>
                      </a:cubicBezTo>
                      <a:cubicBezTo>
                        <a:pt x="1794518" y="2272379"/>
                        <a:pt x="1805330" y="2257975"/>
                        <a:pt x="1766131" y="2238375"/>
                      </a:cubicBezTo>
                      <a:cubicBezTo>
                        <a:pt x="1757151" y="2233885"/>
                        <a:pt x="1747081" y="2232025"/>
                        <a:pt x="1737556" y="2228850"/>
                      </a:cubicBezTo>
                      <a:cubicBezTo>
                        <a:pt x="1721681" y="2232025"/>
                        <a:pt x="1704669" y="2231676"/>
                        <a:pt x="1689931" y="2238375"/>
                      </a:cubicBezTo>
                      <a:cubicBezTo>
                        <a:pt x="1638864" y="2261587"/>
                        <a:pt x="1634513" y="2292061"/>
                        <a:pt x="1575631" y="2295525"/>
                      </a:cubicBezTo>
                      <a:cubicBezTo>
                        <a:pt x="1343905" y="2309156"/>
                        <a:pt x="1467719" y="2302595"/>
                        <a:pt x="1204156" y="2314575"/>
                      </a:cubicBezTo>
                      <a:cubicBezTo>
                        <a:pt x="1188281" y="2317750"/>
                        <a:pt x="1172558" y="2321810"/>
                        <a:pt x="1156531" y="2324100"/>
                      </a:cubicBezTo>
                      <a:cubicBezTo>
                        <a:pt x="1128069" y="2328166"/>
                        <a:pt x="1099166" y="2328898"/>
                        <a:pt x="1070806" y="2333625"/>
                      </a:cubicBezTo>
                      <a:cubicBezTo>
                        <a:pt x="1060902" y="2335276"/>
                        <a:pt x="1052076" y="2341181"/>
                        <a:pt x="1042231" y="2343150"/>
                      </a:cubicBezTo>
                      <a:cubicBezTo>
                        <a:pt x="1020216" y="2347553"/>
                        <a:pt x="997781" y="2349500"/>
                        <a:pt x="975556" y="2352675"/>
                      </a:cubicBezTo>
                      <a:cubicBezTo>
                        <a:pt x="918406" y="2349500"/>
                        <a:pt x="860819" y="2350884"/>
                        <a:pt x="804106" y="2343150"/>
                      </a:cubicBezTo>
                      <a:cubicBezTo>
                        <a:pt x="790037" y="2341232"/>
                        <a:pt x="779057" y="2329693"/>
                        <a:pt x="766006" y="2324100"/>
                      </a:cubicBezTo>
                      <a:cubicBezTo>
                        <a:pt x="738892" y="2312480"/>
                        <a:pt x="731737" y="2318406"/>
                        <a:pt x="708856" y="2295525"/>
                      </a:cubicBezTo>
                      <a:cubicBezTo>
                        <a:pt x="704542" y="2291211"/>
                        <a:pt x="666639" y="2239667"/>
                        <a:pt x="661231" y="2228850"/>
                      </a:cubicBezTo>
                      <a:cubicBezTo>
                        <a:pt x="656741" y="2219870"/>
                        <a:pt x="654881" y="2209800"/>
                        <a:pt x="651706" y="2200275"/>
                      </a:cubicBezTo>
                      <a:cubicBezTo>
                        <a:pt x="662061" y="2034593"/>
                        <a:pt x="669703" y="1995724"/>
                        <a:pt x="651706" y="1809750"/>
                      </a:cubicBezTo>
                      <a:cubicBezTo>
                        <a:pt x="649772" y="1789763"/>
                        <a:pt x="639006" y="1771650"/>
                        <a:pt x="632656" y="1752600"/>
                      </a:cubicBezTo>
                      <a:cubicBezTo>
                        <a:pt x="619511" y="1713165"/>
                        <a:pt x="631485" y="1729594"/>
                        <a:pt x="594556" y="1704975"/>
                      </a:cubicBezTo>
                      <a:cubicBezTo>
                        <a:pt x="520266" y="1593540"/>
                        <a:pt x="592238" y="1684704"/>
                        <a:pt x="280231" y="1666875"/>
                      </a:cubicBezTo>
                      <a:cubicBezTo>
                        <a:pt x="267161" y="1666128"/>
                        <a:pt x="255107" y="1659080"/>
                        <a:pt x="242131" y="1657350"/>
                      </a:cubicBezTo>
                      <a:cubicBezTo>
                        <a:pt x="207370" y="1652715"/>
                        <a:pt x="172281" y="1651000"/>
                        <a:pt x="137356" y="1647825"/>
                      </a:cubicBezTo>
                      <a:cubicBezTo>
                        <a:pt x="124656" y="1644650"/>
                        <a:pt x="110965" y="1644154"/>
                        <a:pt x="99256" y="1638300"/>
                      </a:cubicBezTo>
                      <a:cubicBezTo>
                        <a:pt x="78778" y="1628061"/>
                        <a:pt x="42106" y="1600200"/>
                        <a:pt x="42106" y="1600200"/>
                      </a:cubicBezTo>
                      <a:cubicBezTo>
                        <a:pt x="20621" y="1514260"/>
                        <a:pt x="31335" y="1548838"/>
                        <a:pt x="13531" y="1495425"/>
                      </a:cubicBezTo>
                      <a:cubicBezTo>
                        <a:pt x="16706" y="1447800"/>
                        <a:pt x="18059" y="1400018"/>
                        <a:pt x="23056" y="1352550"/>
                      </a:cubicBezTo>
                      <a:cubicBezTo>
                        <a:pt x="24426" y="1339531"/>
                        <a:pt x="29741" y="1327229"/>
                        <a:pt x="32581" y="1314450"/>
                      </a:cubicBezTo>
                      <a:cubicBezTo>
                        <a:pt x="36093" y="1298646"/>
                        <a:pt x="37846" y="1282444"/>
                        <a:pt x="42106" y="1266825"/>
                      </a:cubicBezTo>
                      <a:cubicBezTo>
                        <a:pt x="47390" y="1247452"/>
                        <a:pt x="44448" y="1220814"/>
                        <a:pt x="61156" y="1209675"/>
                      </a:cubicBezTo>
                      <a:cubicBezTo>
                        <a:pt x="188011" y="1125105"/>
                        <a:pt x="0" y="1246825"/>
                        <a:pt x="118306" y="1181100"/>
                      </a:cubicBezTo>
                      <a:cubicBezTo>
                        <a:pt x="138320" y="1169981"/>
                        <a:pt x="153736" y="1150240"/>
                        <a:pt x="175456" y="1143000"/>
                      </a:cubicBezTo>
                      <a:cubicBezTo>
                        <a:pt x="184981" y="1139825"/>
                        <a:pt x="195254" y="1138351"/>
                        <a:pt x="204031" y="1133475"/>
                      </a:cubicBezTo>
                      <a:cubicBezTo>
                        <a:pt x="224045" y="1122356"/>
                        <a:pt x="244992" y="1111564"/>
                        <a:pt x="261181" y="1095375"/>
                      </a:cubicBezTo>
                      <a:cubicBezTo>
                        <a:pt x="282247" y="1074309"/>
                        <a:pt x="291809" y="1061011"/>
                        <a:pt x="318331" y="1047750"/>
                      </a:cubicBezTo>
                      <a:cubicBezTo>
                        <a:pt x="356159" y="1028836"/>
                        <a:pt x="340384" y="1050372"/>
                        <a:pt x="375481" y="1019175"/>
                      </a:cubicBezTo>
                      <a:cubicBezTo>
                        <a:pt x="395617" y="1001277"/>
                        <a:pt x="417687" y="984441"/>
                        <a:pt x="432631" y="962025"/>
                      </a:cubicBezTo>
                      <a:cubicBezTo>
                        <a:pt x="438981" y="952500"/>
                        <a:pt x="442742" y="940601"/>
                        <a:pt x="451681" y="933450"/>
                      </a:cubicBezTo>
                      <a:cubicBezTo>
                        <a:pt x="459521" y="927178"/>
                        <a:pt x="470731" y="927100"/>
                        <a:pt x="480256" y="923925"/>
                      </a:cubicBezTo>
                      <a:lnTo>
                        <a:pt x="537406" y="838200"/>
                      </a:lnTo>
                      <a:cubicBezTo>
                        <a:pt x="543756" y="828675"/>
                        <a:pt x="546931" y="815975"/>
                        <a:pt x="556456" y="809625"/>
                      </a:cubicBezTo>
                      <a:lnTo>
                        <a:pt x="585031" y="790575"/>
                      </a:lnTo>
                      <a:cubicBezTo>
                        <a:pt x="610431" y="714375"/>
                        <a:pt x="572331" y="803275"/>
                        <a:pt x="623131" y="752475"/>
                      </a:cubicBezTo>
                      <a:cubicBezTo>
                        <a:pt x="630231" y="745375"/>
                        <a:pt x="627780" y="732677"/>
                        <a:pt x="632656" y="723900"/>
                      </a:cubicBezTo>
                      <a:cubicBezTo>
                        <a:pt x="643775" y="703886"/>
                        <a:pt x="658056" y="685800"/>
                        <a:pt x="670756" y="666750"/>
                      </a:cubicBezTo>
                      <a:cubicBezTo>
                        <a:pt x="677106" y="657225"/>
                        <a:pt x="680281" y="644525"/>
                        <a:pt x="689806" y="638175"/>
                      </a:cubicBezTo>
                      <a:lnTo>
                        <a:pt x="718381" y="619125"/>
                      </a:lnTo>
                      <a:cubicBezTo>
                        <a:pt x="726128" y="595884"/>
                        <a:pt x="728492" y="580439"/>
                        <a:pt x="746956" y="561975"/>
                      </a:cubicBezTo>
                      <a:cubicBezTo>
                        <a:pt x="755051" y="553880"/>
                        <a:pt x="766006" y="549275"/>
                        <a:pt x="775531" y="542925"/>
                      </a:cubicBezTo>
                      <a:cubicBezTo>
                        <a:pt x="781881" y="533400"/>
                        <a:pt x="787252" y="523144"/>
                        <a:pt x="794581" y="514350"/>
                      </a:cubicBezTo>
                      <a:cubicBezTo>
                        <a:pt x="803205" y="504002"/>
                        <a:pt x="822571" y="499233"/>
                        <a:pt x="823156" y="485775"/>
                      </a:cubicBezTo>
                      <a:cubicBezTo>
                        <a:pt x="823743" y="472283"/>
                        <a:pt x="808073" y="298840"/>
                        <a:pt x="794581" y="238125"/>
                      </a:cubicBezTo>
                      <a:cubicBezTo>
                        <a:pt x="792403" y="228324"/>
                        <a:pt x="788231" y="219075"/>
                        <a:pt x="785056" y="209550"/>
                      </a:cubicBezTo>
                      <a:cubicBezTo>
                        <a:pt x="781967" y="178661"/>
                        <a:pt x="763630" y="62244"/>
                        <a:pt x="785056" y="28575"/>
                      </a:cubicBezTo>
                      <a:cubicBezTo>
                        <a:pt x="795837" y="11634"/>
                        <a:pt x="823156" y="15875"/>
                        <a:pt x="842206" y="9525"/>
                      </a:cubicBezTo>
                      <a:lnTo>
                        <a:pt x="870781" y="0"/>
                      </a:lnTo>
                      <a:cubicBezTo>
                        <a:pt x="882553" y="1471"/>
                        <a:pt x="972788" y="10868"/>
                        <a:pt x="994606" y="19050"/>
                      </a:cubicBezTo>
                      <a:cubicBezTo>
                        <a:pt x="1005325" y="23070"/>
                        <a:pt x="1013242" y="32420"/>
                        <a:pt x="1023181" y="38100"/>
                      </a:cubicBezTo>
                      <a:cubicBezTo>
                        <a:pt x="1035509" y="45145"/>
                        <a:pt x="1049727" y="48897"/>
                        <a:pt x="1061281" y="57150"/>
                      </a:cubicBezTo>
                      <a:cubicBezTo>
                        <a:pt x="1072242" y="64980"/>
                        <a:pt x="1081232" y="75377"/>
                        <a:pt x="1089856" y="85725"/>
                      </a:cubicBezTo>
                      <a:cubicBezTo>
                        <a:pt x="1097185" y="94519"/>
                        <a:pt x="1099967" y="107149"/>
                        <a:pt x="1108906" y="114300"/>
                      </a:cubicBezTo>
                      <a:cubicBezTo>
                        <a:pt x="1116746" y="120572"/>
                        <a:pt x="1128704" y="118949"/>
                        <a:pt x="1137481" y="123825"/>
                      </a:cubicBezTo>
                      <a:cubicBezTo>
                        <a:pt x="1157495" y="134944"/>
                        <a:pt x="1175581" y="149225"/>
                        <a:pt x="1194631" y="161925"/>
                      </a:cubicBezTo>
                      <a:cubicBezTo>
                        <a:pt x="1204156" y="168275"/>
                        <a:pt x="1211914" y="179093"/>
                        <a:pt x="1223206" y="180975"/>
                      </a:cubicBezTo>
                      <a:lnTo>
                        <a:pt x="1280356" y="190500"/>
                      </a:lnTo>
                      <a:cubicBezTo>
                        <a:pt x="1302546" y="193914"/>
                        <a:pt x="1324886" y="196334"/>
                        <a:pt x="1347031" y="200025"/>
                      </a:cubicBezTo>
                      <a:cubicBezTo>
                        <a:pt x="1363000" y="202687"/>
                        <a:pt x="1378592" y="207542"/>
                        <a:pt x="1394656" y="209550"/>
                      </a:cubicBezTo>
                      <a:cubicBezTo>
                        <a:pt x="1429454" y="213900"/>
                        <a:pt x="1464506" y="215900"/>
                        <a:pt x="1499431" y="219075"/>
                      </a:cubicBezTo>
                      <a:cubicBezTo>
                        <a:pt x="1574341" y="234057"/>
                        <a:pt x="1546320" y="233143"/>
                        <a:pt x="1651831" y="219075"/>
                      </a:cubicBezTo>
                      <a:cubicBezTo>
                        <a:pt x="1664807" y="217345"/>
                        <a:pt x="1677392" y="213312"/>
                        <a:pt x="1689931" y="209550"/>
                      </a:cubicBezTo>
                      <a:cubicBezTo>
                        <a:pt x="1709165" y="203780"/>
                        <a:pt x="1727156" y="192991"/>
                        <a:pt x="1747081" y="190500"/>
                      </a:cubicBezTo>
                      <a:lnTo>
                        <a:pt x="1823281" y="180975"/>
                      </a:lnTo>
                      <a:cubicBezTo>
                        <a:pt x="1870906" y="184150"/>
                        <a:pt x="1919075" y="182653"/>
                        <a:pt x="1966156" y="190500"/>
                      </a:cubicBezTo>
                      <a:cubicBezTo>
                        <a:pt x="2001317" y="196360"/>
                        <a:pt x="1996879" y="221831"/>
                        <a:pt x="2004256" y="247650"/>
                      </a:cubicBezTo>
                      <a:cubicBezTo>
                        <a:pt x="2007014" y="257304"/>
                        <a:pt x="2004256" y="271463"/>
                        <a:pt x="2004256" y="276225"/>
                      </a:cubicBezTo>
                      <a:close/>
                    </a:path>
                  </a:pathLst>
                </a:custGeom>
                <a:solidFill>
                  <a:srgbClr val="660066"/>
                </a:solidFill>
                <a:ln w="2540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800" b="1" kern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2" name="Flowchart: Connector 54">
                  <a:extLst>
                    <a:ext uri="{FF2B5EF4-FFF2-40B4-BE49-F238E27FC236}">
                      <a16:creationId xmlns:a16="http://schemas.microsoft.com/office/drawing/2014/main" id="{E98F6E43-80C7-BC44-8358-2A7DE5A3B1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8172" y="3429002"/>
                  <a:ext cx="304800" cy="304800"/>
                </a:xfrm>
                <a:prstGeom prst="flowChartConnector">
                  <a:avLst/>
                </a:prstGeom>
                <a:solidFill>
                  <a:srgbClr val="660066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/>
                  <a:endParaRPr lang="en-US" sz="800" b="1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DFE554CF-153D-7243-ABFC-BEAC1D5F03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940316">
                <a:off x="1097779" y="2687241"/>
                <a:ext cx="1066800" cy="911059"/>
                <a:chOff x="603334" y="3445690"/>
                <a:chExt cx="1066800" cy="911059"/>
              </a:xfrm>
              <a:grpFill/>
            </p:grpSpPr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FF30B95B-F9B8-4849-8BDB-FABB42D637A3}"/>
                    </a:ext>
                  </a:extLst>
                </p:cNvPr>
                <p:cNvSpPr/>
                <p:nvPr/>
              </p:nvSpPr>
              <p:spPr>
                <a:xfrm>
                  <a:off x="603334" y="3445690"/>
                  <a:ext cx="1066800" cy="911059"/>
                </a:xfrm>
                <a:custGeom>
                  <a:avLst/>
                  <a:gdLst>
                    <a:gd name="connsiteX0" fmla="*/ 2004256 w 2742292"/>
                    <a:gd name="connsiteY0" fmla="*/ 276225 h 2524125"/>
                    <a:gd name="connsiteX1" fmla="*/ 2004256 w 2742292"/>
                    <a:gd name="connsiteY1" fmla="*/ 276225 h 2524125"/>
                    <a:gd name="connsiteX2" fmla="*/ 2089981 w 2742292"/>
                    <a:gd name="connsiteY2" fmla="*/ 285750 h 2524125"/>
                    <a:gd name="connsiteX3" fmla="*/ 2118556 w 2742292"/>
                    <a:gd name="connsiteY3" fmla="*/ 295275 h 2524125"/>
                    <a:gd name="connsiteX4" fmla="*/ 2337631 w 2742292"/>
                    <a:gd name="connsiteY4" fmla="*/ 276225 h 2524125"/>
                    <a:gd name="connsiteX5" fmla="*/ 2375731 w 2742292"/>
                    <a:gd name="connsiteY5" fmla="*/ 266700 h 2524125"/>
                    <a:gd name="connsiteX6" fmla="*/ 2404306 w 2742292"/>
                    <a:gd name="connsiteY6" fmla="*/ 257175 h 2524125"/>
                    <a:gd name="connsiteX7" fmla="*/ 2480506 w 2742292"/>
                    <a:gd name="connsiteY7" fmla="*/ 247650 h 2524125"/>
                    <a:gd name="connsiteX8" fmla="*/ 2585281 w 2742292"/>
                    <a:gd name="connsiteY8" fmla="*/ 228600 h 2524125"/>
                    <a:gd name="connsiteX9" fmla="*/ 2699581 w 2742292"/>
                    <a:gd name="connsiteY9" fmla="*/ 238125 h 2524125"/>
                    <a:gd name="connsiteX10" fmla="*/ 2728156 w 2742292"/>
                    <a:gd name="connsiteY10" fmla="*/ 266700 h 2524125"/>
                    <a:gd name="connsiteX11" fmla="*/ 2680531 w 2742292"/>
                    <a:gd name="connsiteY11" fmla="*/ 485775 h 2524125"/>
                    <a:gd name="connsiteX12" fmla="*/ 2651956 w 2742292"/>
                    <a:gd name="connsiteY12" fmla="*/ 504825 h 2524125"/>
                    <a:gd name="connsiteX13" fmla="*/ 2613856 w 2742292"/>
                    <a:gd name="connsiteY13" fmla="*/ 552450 h 2524125"/>
                    <a:gd name="connsiteX14" fmla="*/ 2604331 w 2742292"/>
                    <a:gd name="connsiteY14" fmla="*/ 581025 h 2524125"/>
                    <a:gd name="connsiteX15" fmla="*/ 2585281 w 2742292"/>
                    <a:gd name="connsiteY15" fmla="*/ 609600 h 2524125"/>
                    <a:gd name="connsiteX16" fmla="*/ 2566231 w 2742292"/>
                    <a:gd name="connsiteY16" fmla="*/ 762000 h 2524125"/>
                    <a:gd name="connsiteX17" fmla="*/ 2385256 w 2742292"/>
                    <a:gd name="connsiteY17" fmla="*/ 1933575 h 2524125"/>
                    <a:gd name="connsiteX18" fmla="*/ 2509081 w 2742292"/>
                    <a:gd name="connsiteY18" fmla="*/ 2324100 h 2524125"/>
                    <a:gd name="connsiteX19" fmla="*/ 2509081 w 2742292"/>
                    <a:gd name="connsiteY19" fmla="*/ 2371725 h 2524125"/>
                    <a:gd name="connsiteX20" fmla="*/ 2518606 w 2742292"/>
                    <a:gd name="connsiteY20" fmla="*/ 2486025 h 2524125"/>
                    <a:gd name="connsiteX21" fmla="*/ 2499556 w 2742292"/>
                    <a:gd name="connsiteY21" fmla="*/ 2514600 h 2524125"/>
                    <a:gd name="connsiteX22" fmla="*/ 2451931 w 2742292"/>
                    <a:gd name="connsiteY22" fmla="*/ 2524125 h 2524125"/>
                    <a:gd name="connsiteX23" fmla="*/ 2309056 w 2742292"/>
                    <a:gd name="connsiteY23" fmla="*/ 2514600 h 2524125"/>
                    <a:gd name="connsiteX24" fmla="*/ 2251906 w 2742292"/>
                    <a:gd name="connsiteY24" fmla="*/ 2486025 h 2524125"/>
                    <a:gd name="connsiteX25" fmla="*/ 2223331 w 2742292"/>
                    <a:gd name="connsiteY25" fmla="*/ 2476500 h 2524125"/>
                    <a:gd name="connsiteX26" fmla="*/ 2204281 w 2742292"/>
                    <a:gd name="connsiteY26" fmla="*/ 2447925 h 2524125"/>
                    <a:gd name="connsiteX27" fmla="*/ 2175706 w 2742292"/>
                    <a:gd name="connsiteY27" fmla="*/ 2428875 h 2524125"/>
                    <a:gd name="connsiteX28" fmla="*/ 2137606 w 2742292"/>
                    <a:gd name="connsiteY28" fmla="*/ 2381250 h 2524125"/>
                    <a:gd name="connsiteX29" fmla="*/ 2128081 w 2742292"/>
                    <a:gd name="connsiteY29" fmla="*/ 2352675 h 2524125"/>
                    <a:gd name="connsiteX30" fmla="*/ 2013781 w 2742292"/>
                    <a:gd name="connsiteY30" fmla="*/ 2295525 h 2524125"/>
                    <a:gd name="connsiteX31" fmla="*/ 1956631 w 2742292"/>
                    <a:gd name="connsiteY31" fmla="*/ 2276475 h 2524125"/>
                    <a:gd name="connsiteX32" fmla="*/ 1928056 w 2742292"/>
                    <a:gd name="connsiteY32" fmla="*/ 2266950 h 2524125"/>
                    <a:gd name="connsiteX33" fmla="*/ 1851856 w 2742292"/>
                    <a:gd name="connsiteY33" fmla="*/ 2276475 h 2524125"/>
                    <a:gd name="connsiteX34" fmla="*/ 1766131 w 2742292"/>
                    <a:gd name="connsiteY34" fmla="*/ 2238375 h 2524125"/>
                    <a:gd name="connsiteX35" fmla="*/ 1737556 w 2742292"/>
                    <a:gd name="connsiteY35" fmla="*/ 2228850 h 2524125"/>
                    <a:gd name="connsiteX36" fmla="*/ 1689931 w 2742292"/>
                    <a:gd name="connsiteY36" fmla="*/ 2238375 h 2524125"/>
                    <a:gd name="connsiteX37" fmla="*/ 1575631 w 2742292"/>
                    <a:gd name="connsiteY37" fmla="*/ 2295525 h 2524125"/>
                    <a:gd name="connsiteX38" fmla="*/ 1204156 w 2742292"/>
                    <a:gd name="connsiteY38" fmla="*/ 2314575 h 2524125"/>
                    <a:gd name="connsiteX39" fmla="*/ 1156531 w 2742292"/>
                    <a:gd name="connsiteY39" fmla="*/ 2324100 h 2524125"/>
                    <a:gd name="connsiteX40" fmla="*/ 1070806 w 2742292"/>
                    <a:gd name="connsiteY40" fmla="*/ 2333625 h 2524125"/>
                    <a:gd name="connsiteX41" fmla="*/ 1042231 w 2742292"/>
                    <a:gd name="connsiteY41" fmla="*/ 2343150 h 2524125"/>
                    <a:gd name="connsiteX42" fmla="*/ 975556 w 2742292"/>
                    <a:gd name="connsiteY42" fmla="*/ 2352675 h 2524125"/>
                    <a:gd name="connsiteX43" fmla="*/ 804106 w 2742292"/>
                    <a:gd name="connsiteY43" fmla="*/ 2343150 h 2524125"/>
                    <a:gd name="connsiteX44" fmla="*/ 766006 w 2742292"/>
                    <a:gd name="connsiteY44" fmla="*/ 2324100 h 2524125"/>
                    <a:gd name="connsiteX45" fmla="*/ 708856 w 2742292"/>
                    <a:gd name="connsiteY45" fmla="*/ 2295525 h 2524125"/>
                    <a:gd name="connsiteX46" fmla="*/ 661231 w 2742292"/>
                    <a:gd name="connsiteY46" fmla="*/ 2228850 h 2524125"/>
                    <a:gd name="connsiteX47" fmla="*/ 651706 w 2742292"/>
                    <a:gd name="connsiteY47" fmla="*/ 2200275 h 2524125"/>
                    <a:gd name="connsiteX48" fmla="*/ 651706 w 2742292"/>
                    <a:gd name="connsiteY48" fmla="*/ 1809750 h 2524125"/>
                    <a:gd name="connsiteX49" fmla="*/ 632656 w 2742292"/>
                    <a:gd name="connsiteY49" fmla="*/ 1752600 h 2524125"/>
                    <a:gd name="connsiteX50" fmla="*/ 594556 w 2742292"/>
                    <a:gd name="connsiteY50" fmla="*/ 1704975 h 2524125"/>
                    <a:gd name="connsiteX51" fmla="*/ 280231 w 2742292"/>
                    <a:gd name="connsiteY51" fmla="*/ 1666875 h 2524125"/>
                    <a:gd name="connsiteX52" fmla="*/ 242131 w 2742292"/>
                    <a:gd name="connsiteY52" fmla="*/ 1657350 h 2524125"/>
                    <a:gd name="connsiteX53" fmla="*/ 137356 w 2742292"/>
                    <a:gd name="connsiteY53" fmla="*/ 1647825 h 2524125"/>
                    <a:gd name="connsiteX54" fmla="*/ 99256 w 2742292"/>
                    <a:gd name="connsiteY54" fmla="*/ 1638300 h 2524125"/>
                    <a:gd name="connsiteX55" fmla="*/ 42106 w 2742292"/>
                    <a:gd name="connsiteY55" fmla="*/ 1600200 h 2524125"/>
                    <a:gd name="connsiteX56" fmla="*/ 13531 w 2742292"/>
                    <a:gd name="connsiteY56" fmla="*/ 1495425 h 2524125"/>
                    <a:gd name="connsiteX57" fmla="*/ 23056 w 2742292"/>
                    <a:gd name="connsiteY57" fmla="*/ 1352550 h 2524125"/>
                    <a:gd name="connsiteX58" fmla="*/ 32581 w 2742292"/>
                    <a:gd name="connsiteY58" fmla="*/ 1314450 h 2524125"/>
                    <a:gd name="connsiteX59" fmla="*/ 42106 w 2742292"/>
                    <a:gd name="connsiteY59" fmla="*/ 1266825 h 2524125"/>
                    <a:gd name="connsiteX60" fmla="*/ 61156 w 2742292"/>
                    <a:gd name="connsiteY60" fmla="*/ 1209675 h 2524125"/>
                    <a:gd name="connsiteX61" fmla="*/ 118306 w 2742292"/>
                    <a:gd name="connsiteY61" fmla="*/ 1181100 h 2524125"/>
                    <a:gd name="connsiteX62" fmla="*/ 175456 w 2742292"/>
                    <a:gd name="connsiteY62" fmla="*/ 1143000 h 2524125"/>
                    <a:gd name="connsiteX63" fmla="*/ 204031 w 2742292"/>
                    <a:gd name="connsiteY63" fmla="*/ 1133475 h 2524125"/>
                    <a:gd name="connsiteX64" fmla="*/ 261181 w 2742292"/>
                    <a:gd name="connsiteY64" fmla="*/ 1095375 h 2524125"/>
                    <a:gd name="connsiteX65" fmla="*/ 318331 w 2742292"/>
                    <a:gd name="connsiteY65" fmla="*/ 1047750 h 2524125"/>
                    <a:gd name="connsiteX66" fmla="*/ 375481 w 2742292"/>
                    <a:gd name="connsiteY66" fmla="*/ 1019175 h 2524125"/>
                    <a:gd name="connsiteX67" fmla="*/ 432631 w 2742292"/>
                    <a:gd name="connsiteY67" fmla="*/ 962025 h 2524125"/>
                    <a:gd name="connsiteX68" fmla="*/ 451681 w 2742292"/>
                    <a:gd name="connsiteY68" fmla="*/ 933450 h 2524125"/>
                    <a:gd name="connsiteX69" fmla="*/ 480256 w 2742292"/>
                    <a:gd name="connsiteY69" fmla="*/ 923925 h 2524125"/>
                    <a:gd name="connsiteX70" fmla="*/ 537406 w 2742292"/>
                    <a:gd name="connsiteY70" fmla="*/ 838200 h 2524125"/>
                    <a:gd name="connsiteX71" fmla="*/ 556456 w 2742292"/>
                    <a:gd name="connsiteY71" fmla="*/ 809625 h 2524125"/>
                    <a:gd name="connsiteX72" fmla="*/ 585031 w 2742292"/>
                    <a:gd name="connsiteY72" fmla="*/ 790575 h 2524125"/>
                    <a:gd name="connsiteX73" fmla="*/ 623131 w 2742292"/>
                    <a:gd name="connsiteY73" fmla="*/ 752475 h 2524125"/>
                    <a:gd name="connsiteX74" fmla="*/ 632656 w 2742292"/>
                    <a:gd name="connsiteY74" fmla="*/ 723900 h 2524125"/>
                    <a:gd name="connsiteX75" fmla="*/ 670756 w 2742292"/>
                    <a:gd name="connsiteY75" fmla="*/ 666750 h 2524125"/>
                    <a:gd name="connsiteX76" fmla="*/ 689806 w 2742292"/>
                    <a:gd name="connsiteY76" fmla="*/ 638175 h 2524125"/>
                    <a:gd name="connsiteX77" fmla="*/ 718381 w 2742292"/>
                    <a:gd name="connsiteY77" fmla="*/ 619125 h 2524125"/>
                    <a:gd name="connsiteX78" fmla="*/ 746956 w 2742292"/>
                    <a:gd name="connsiteY78" fmla="*/ 561975 h 2524125"/>
                    <a:gd name="connsiteX79" fmla="*/ 775531 w 2742292"/>
                    <a:gd name="connsiteY79" fmla="*/ 542925 h 2524125"/>
                    <a:gd name="connsiteX80" fmla="*/ 794581 w 2742292"/>
                    <a:gd name="connsiteY80" fmla="*/ 514350 h 2524125"/>
                    <a:gd name="connsiteX81" fmla="*/ 823156 w 2742292"/>
                    <a:gd name="connsiteY81" fmla="*/ 485775 h 2524125"/>
                    <a:gd name="connsiteX82" fmla="*/ 794581 w 2742292"/>
                    <a:gd name="connsiteY82" fmla="*/ 238125 h 2524125"/>
                    <a:gd name="connsiteX83" fmla="*/ 785056 w 2742292"/>
                    <a:gd name="connsiteY83" fmla="*/ 209550 h 2524125"/>
                    <a:gd name="connsiteX84" fmla="*/ 785056 w 2742292"/>
                    <a:gd name="connsiteY84" fmla="*/ 28575 h 2524125"/>
                    <a:gd name="connsiteX85" fmla="*/ 842206 w 2742292"/>
                    <a:gd name="connsiteY85" fmla="*/ 9525 h 2524125"/>
                    <a:gd name="connsiteX86" fmla="*/ 870781 w 2742292"/>
                    <a:gd name="connsiteY86" fmla="*/ 0 h 2524125"/>
                    <a:gd name="connsiteX87" fmla="*/ 994606 w 2742292"/>
                    <a:gd name="connsiteY87" fmla="*/ 19050 h 2524125"/>
                    <a:gd name="connsiteX88" fmla="*/ 1023181 w 2742292"/>
                    <a:gd name="connsiteY88" fmla="*/ 38100 h 2524125"/>
                    <a:gd name="connsiteX89" fmla="*/ 1061281 w 2742292"/>
                    <a:gd name="connsiteY89" fmla="*/ 57150 h 2524125"/>
                    <a:gd name="connsiteX90" fmla="*/ 1089856 w 2742292"/>
                    <a:gd name="connsiteY90" fmla="*/ 85725 h 2524125"/>
                    <a:gd name="connsiteX91" fmla="*/ 1108906 w 2742292"/>
                    <a:gd name="connsiteY91" fmla="*/ 114300 h 2524125"/>
                    <a:gd name="connsiteX92" fmla="*/ 1137481 w 2742292"/>
                    <a:gd name="connsiteY92" fmla="*/ 123825 h 2524125"/>
                    <a:gd name="connsiteX93" fmla="*/ 1194631 w 2742292"/>
                    <a:gd name="connsiteY93" fmla="*/ 161925 h 2524125"/>
                    <a:gd name="connsiteX94" fmla="*/ 1223206 w 2742292"/>
                    <a:gd name="connsiteY94" fmla="*/ 180975 h 2524125"/>
                    <a:gd name="connsiteX95" fmla="*/ 1280356 w 2742292"/>
                    <a:gd name="connsiteY95" fmla="*/ 190500 h 2524125"/>
                    <a:gd name="connsiteX96" fmla="*/ 1347031 w 2742292"/>
                    <a:gd name="connsiteY96" fmla="*/ 200025 h 2524125"/>
                    <a:gd name="connsiteX97" fmla="*/ 1394656 w 2742292"/>
                    <a:gd name="connsiteY97" fmla="*/ 209550 h 2524125"/>
                    <a:gd name="connsiteX98" fmla="*/ 1499431 w 2742292"/>
                    <a:gd name="connsiteY98" fmla="*/ 219075 h 2524125"/>
                    <a:gd name="connsiteX99" fmla="*/ 1651831 w 2742292"/>
                    <a:gd name="connsiteY99" fmla="*/ 219075 h 2524125"/>
                    <a:gd name="connsiteX100" fmla="*/ 1689931 w 2742292"/>
                    <a:gd name="connsiteY100" fmla="*/ 209550 h 2524125"/>
                    <a:gd name="connsiteX101" fmla="*/ 1747081 w 2742292"/>
                    <a:gd name="connsiteY101" fmla="*/ 190500 h 2524125"/>
                    <a:gd name="connsiteX102" fmla="*/ 1823281 w 2742292"/>
                    <a:gd name="connsiteY102" fmla="*/ 180975 h 2524125"/>
                    <a:gd name="connsiteX103" fmla="*/ 1966156 w 2742292"/>
                    <a:gd name="connsiteY103" fmla="*/ 190500 h 2524125"/>
                    <a:gd name="connsiteX104" fmla="*/ 2004256 w 2742292"/>
                    <a:gd name="connsiteY104" fmla="*/ 247650 h 2524125"/>
                    <a:gd name="connsiteX105" fmla="*/ 2004256 w 2742292"/>
                    <a:gd name="connsiteY105" fmla="*/ 276225 h 2524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2742292" h="2524125">
                      <a:moveTo>
                        <a:pt x="2004256" y="276225"/>
                      </a:moveTo>
                      <a:lnTo>
                        <a:pt x="2004256" y="276225"/>
                      </a:lnTo>
                      <a:cubicBezTo>
                        <a:pt x="2032831" y="279400"/>
                        <a:pt x="2061621" y="281023"/>
                        <a:pt x="2089981" y="285750"/>
                      </a:cubicBezTo>
                      <a:cubicBezTo>
                        <a:pt x="2099885" y="287401"/>
                        <a:pt x="2108516" y="295275"/>
                        <a:pt x="2118556" y="295275"/>
                      </a:cubicBezTo>
                      <a:cubicBezTo>
                        <a:pt x="2176423" y="295275"/>
                        <a:pt x="2274817" y="283204"/>
                        <a:pt x="2337631" y="276225"/>
                      </a:cubicBezTo>
                      <a:cubicBezTo>
                        <a:pt x="2350331" y="273050"/>
                        <a:pt x="2363144" y="270296"/>
                        <a:pt x="2375731" y="266700"/>
                      </a:cubicBezTo>
                      <a:cubicBezTo>
                        <a:pt x="2385385" y="263942"/>
                        <a:pt x="2394428" y="258971"/>
                        <a:pt x="2404306" y="257175"/>
                      </a:cubicBezTo>
                      <a:cubicBezTo>
                        <a:pt x="2429491" y="252596"/>
                        <a:pt x="2455166" y="251270"/>
                        <a:pt x="2480506" y="247650"/>
                      </a:cubicBezTo>
                      <a:cubicBezTo>
                        <a:pt x="2523159" y="241557"/>
                        <a:pt x="2544257" y="236805"/>
                        <a:pt x="2585281" y="228600"/>
                      </a:cubicBezTo>
                      <a:cubicBezTo>
                        <a:pt x="2623381" y="231775"/>
                        <a:pt x="2662640" y="228274"/>
                        <a:pt x="2699581" y="238125"/>
                      </a:cubicBezTo>
                      <a:cubicBezTo>
                        <a:pt x="2712597" y="241596"/>
                        <a:pt x="2726816" y="253296"/>
                        <a:pt x="2728156" y="266700"/>
                      </a:cubicBezTo>
                      <a:cubicBezTo>
                        <a:pt x="2732237" y="307512"/>
                        <a:pt x="2742292" y="444601"/>
                        <a:pt x="2680531" y="485775"/>
                      </a:cubicBezTo>
                      <a:lnTo>
                        <a:pt x="2651956" y="504825"/>
                      </a:lnTo>
                      <a:cubicBezTo>
                        <a:pt x="2628015" y="576649"/>
                        <a:pt x="2663095" y="490902"/>
                        <a:pt x="2613856" y="552450"/>
                      </a:cubicBezTo>
                      <a:cubicBezTo>
                        <a:pt x="2607584" y="560290"/>
                        <a:pt x="2608821" y="572045"/>
                        <a:pt x="2604331" y="581025"/>
                      </a:cubicBezTo>
                      <a:cubicBezTo>
                        <a:pt x="2599211" y="591264"/>
                        <a:pt x="2589930" y="599139"/>
                        <a:pt x="2585281" y="609600"/>
                      </a:cubicBezTo>
                      <a:cubicBezTo>
                        <a:pt x="2556191" y="675053"/>
                        <a:pt x="2566231" y="681166"/>
                        <a:pt x="2566231" y="762000"/>
                      </a:cubicBezTo>
                      <a:lnTo>
                        <a:pt x="2385256" y="1933575"/>
                      </a:lnTo>
                      <a:lnTo>
                        <a:pt x="2509081" y="2324100"/>
                      </a:lnTo>
                      <a:lnTo>
                        <a:pt x="2509081" y="2371725"/>
                      </a:lnTo>
                      <a:cubicBezTo>
                        <a:pt x="2521885" y="2429342"/>
                        <a:pt x="2540277" y="2442683"/>
                        <a:pt x="2518606" y="2486025"/>
                      </a:cubicBezTo>
                      <a:cubicBezTo>
                        <a:pt x="2513486" y="2496264"/>
                        <a:pt x="2509495" y="2508920"/>
                        <a:pt x="2499556" y="2514600"/>
                      </a:cubicBezTo>
                      <a:cubicBezTo>
                        <a:pt x="2485500" y="2522632"/>
                        <a:pt x="2467806" y="2520950"/>
                        <a:pt x="2451931" y="2524125"/>
                      </a:cubicBezTo>
                      <a:cubicBezTo>
                        <a:pt x="2404306" y="2520950"/>
                        <a:pt x="2356495" y="2519871"/>
                        <a:pt x="2309056" y="2514600"/>
                      </a:cubicBezTo>
                      <a:cubicBezTo>
                        <a:pt x="2278274" y="2511180"/>
                        <a:pt x="2278969" y="2499556"/>
                        <a:pt x="2251906" y="2486025"/>
                      </a:cubicBezTo>
                      <a:cubicBezTo>
                        <a:pt x="2242926" y="2481535"/>
                        <a:pt x="2232856" y="2479675"/>
                        <a:pt x="2223331" y="2476500"/>
                      </a:cubicBezTo>
                      <a:cubicBezTo>
                        <a:pt x="2216981" y="2466975"/>
                        <a:pt x="2212376" y="2456020"/>
                        <a:pt x="2204281" y="2447925"/>
                      </a:cubicBezTo>
                      <a:cubicBezTo>
                        <a:pt x="2196186" y="2439830"/>
                        <a:pt x="2182857" y="2437814"/>
                        <a:pt x="2175706" y="2428875"/>
                      </a:cubicBezTo>
                      <a:cubicBezTo>
                        <a:pt x="2123126" y="2363150"/>
                        <a:pt x="2219498" y="2435845"/>
                        <a:pt x="2137606" y="2381250"/>
                      </a:cubicBezTo>
                      <a:cubicBezTo>
                        <a:pt x="2134431" y="2371725"/>
                        <a:pt x="2135181" y="2359775"/>
                        <a:pt x="2128081" y="2352675"/>
                      </a:cubicBezTo>
                      <a:cubicBezTo>
                        <a:pt x="2091152" y="2315746"/>
                        <a:pt x="2060262" y="2311019"/>
                        <a:pt x="2013781" y="2295525"/>
                      </a:cubicBezTo>
                      <a:lnTo>
                        <a:pt x="1956631" y="2276475"/>
                      </a:lnTo>
                      <a:lnTo>
                        <a:pt x="1928056" y="2266950"/>
                      </a:lnTo>
                      <a:cubicBezTo>
                        <a:pt x="1902656" y="2270125"/>
                        <a:pt x="1877389" y="2278299"/>
                        <a:pt x="1851856" y="2276475"/>
                      </a:cubicBezTo>
                      <a:cubicBezTo>
                        <a:pt x="1794518" y="2272379"/>
                        <a:pt x="1805330" y="2257975"/>
                        <a:pt x="1766131" y="2238375"/>
                      </a:cubicBezTo>
                      <a:cubicBezTo>
                        <a:pt x="1757151" y="2233885"/>
                        <a:pt x="1747081" y="2232025"/>
                        <a:pt x="1737556" y="2228850"/>
                      </a:cubicBezTo>
                      <a:cubicBezTo>
                        <a:pt x="1721681" y="2232025"/>
                        <a:pt x="1704669" y="2231676"/>
                        <a:pt x="1689931" y="2238375"/>
                      </a:cubicBezTo>
                      <a:cubicBezTo>
                        <a:pt x="1638864" y="2261587"/>
                        <a:pt x="1634513" y="2292061"/>
                        <a:pt x="1575631" y="2295525"/>
                      </a:cubicBezTo>
                      <a:cubicBezTo>
                        <a:pt x="1343905" y="2309156"/>
                        <a:pt x="1467719" y="2302595"/>
                        <a:pt x="1204156" y="2314575"/>
                      </a:cubicBezTo>
                      <a:cubicBezTo>
                        <a:pt x="1188281" y="2317750"/>
                        <a:pt x="1172558" y="2321810"/>
                        <a:pt x="1156531" y="2324100"/>
                      </a:cubicBezTo>
                      <a:cubicBezTo>
                        <a:pt x="1128069" y="2328166"/>
                        <a:pt x="1099166" y="2328898"/>
                        <a:pt x="1070806" y="2333625"/>
                      </a:cubicBezTo>
                      <a:cubicBezTo>
                        <a:pt x="1060902" y="2335276"/>
                        <a:pt x="1052076" y="2341181"/>
                        <a:pt x="1042231" y="2343150"/>
                      </a:cubicBezTo>
                      <a:cubicBezTo>
                        <a:pt x="1020216" y="2347553"/>
                        <a:pt x="997781" y="2349500"/>
                        <a:pt x="975556" y="2352675"/>
                      </a:cubicBezTo>
                      <a:cubicBezTo>
                        <a:pt x="918406" y="2349500"/>
                        <a:pt x="860819" y="2350884"/>
                        <a:pt x="804106" y="2343150"/>
                      </a:cubicBezTo>
                      <a:cubicBezTo>
                        <a:pt x="790037" y="2341232"/>
                        <a:pt x="779057" y="2329693"/>
                        <a:pt x="766006" y="2324100"/>
                      </a:cubicBezTo>
                      <a:cubicBezTo>
                        <a:pt x="738892" y="2312480"/>
                        <a:pt x="731737" y="2318406"/>
                        <a:pt x="708856" y="2295525"/>
                      </a:cubicBezTo>
                      <a:cubicBezTo>
                        <a:pt x="704542" y="2291211"/>
                        <a:pt x="666639" y="2239667"/>
                        <a:pt x="661231" y="2228850"/>
                      </a:cubicBezTo>
                      <a:cubicBezTo>
                        <a:pt x="656741" y="2219870"/>
                        <a:pt x="654881" y="2209800"/>
                        <a:pt x="651706" y="2200275"/>
                      </a:cubicBezTo>
                      <a:cubicBezTo>
                        <a:pt x="662061" y="2034593"/>
                        <a:pt x="669703" y="1995724"/>
                        <a:pt x="651706" y="1809750"/>
                      </a:cubicBezTo>
                      <a:cubicBezTo>
                        <a:pt x="649772" y="1789763"/>
                        <a:pt x="639006" y="1771650"/>
                        <a:pt x="632656" y="1752600"/>
                      </a:cubicBezTo>
                      <a:cubicBezTo>
                        <a:pt x="619511" y="1713165"/>
                        <a:pt x="631485" y="1729594"/>
                        <a:pt x="594556" y="1704975"/>
                      </a:cubicBezTo>
                      <a:cubicBezTo>
                        <a:pt x="520266" y="1593540"/>
                        <a:pt x="592238" y="1684704"/>
                        <a:pt x="280231" y="1666875"/>
                      </a:cubicBezTo>
                      <a:cubicBezTo>
                        <a:pt x="267161" y="1666128"/>
                        <a:pt x="255107" y="1659080"/>
                        <a:pt x="242131" y="1657350"/>
                      </a:cubicBezTo>
                      <a:cubicBezTo>
                        <a:pt x="207370" y="1652715"/>
                        <a:pt x="172281" y="1651000"/>
                        <a:pt x="137356" y="1647825"/>
                      </a:cubicBezTo>
                      <a:cubicBezTo>
                        <a:pt x="124656" y="1644650"/>
                        <a:pt x="110965" y="1644154"/>
                        <a:pt x="99256" y="1638300"/>
                      </a:cubicBezTo>
                      <a:cubicBezTo>
                        <a:pt x="78778" y="1628061"/>
                        <a:pt x="42106" y="1600200"/>
                        <a:pt x="42106" y="1600200"/>
                      </a:cubicBezTo>
                      <a:cubicBezTo>
                        <a:pt x="20621" y="1514260"/>
                        <a:pt x="31335" y="1548838"/>
                        <a:pt x="13531" y="1495425"/>
                      </a:cubicBezTo>
                      <a:cubicBezTo>
                        <a:pt x="16706" y="1447800"/>
                        <a:pt x="18059" y="1400018"/>
                        <a:pt x="23056" y="1352550"/>
                      </a:cubicBezTo>
                      <a:cubicBezTo>
                        <a:pt x="24426" y="1339531"/>
                        <a:pt x="29741" y="1327229"/>
                        <a:pt x="32581" y="1314450"/>
                      </a:cubicBezTo>
                      <a:cubicBezTo>
                        <a:pt x="36093" y="1298646"/>
                        <a:pt x="37846" y="1282444"/>
                        <a:pt x="42106" y="1266825"/>
                      </a:cubicBezTo>
                      <a:cubicBezTo>
                        <a:pt x="47390" y="1247452"/>
                        <a:pt x="44448" y="1220814"/>
                        <a:pt x="61156" y="1209675"/>
                      </a:cubicBezTo>
                      <a:cubicBezTo>
                        <a:pt x="188011" y="1125105"/>
                        <a:pt x="0" y="1246825"/>
                        <a:pt x="118306" y="1181100"/>
                      </a:cubicBezTo>
                      <a:cubicBezTo>
                        <a:pt x="138320" y="1169981"/>
                        <a:pt x="153736" y="1150240"/>
                        <a:pt x="175456" y="1143000"/>
                      </a:cubicBezTo>
                      <a:cubicBezTo>
                        <a:pt x="184981" y="1139825"/>
                        <a:pt x="195254" y="1138351"/>
                        <a:pt x="204031" y="1133475"/>
                      </a:cubicBezTo>
                      <a:cubicBezTo>
                        <a:pt x="224045" y="1122356"/>
                        <a:pt x="244992" y="1111564"/>
                        <a:pt x="261181" y="1095375"/>
                      </a:cubicBezTo>
                      <a:cubicBezTo>
                        <a:pt x="282247" y="1074309"/>
                        <a:pt x="291809" y="1061011"/>
                        <a:pt x="318331" y="1047750"/>
                      </a:cubicBezTo>
                      <a:cubicBezTo>
                        <a:pt x="356159" y="1028836"/>
                        <a:pt x="340384" y="1050372"/>
                        <a:pt x="375481" y="1019175"/>
                      </a:cubicBezTo>
                      <a:cubicBezTo>
                        <a:pt x="395617" y="1001277"/>
                        <a:pt x="417687" y="984441"/>
                        <a:pt x="432631" y="962025"/>
                      </a:cubicBezTo>
                      <a:cubicBezTo>
                        <a:pt x="438981" y="952500"/>
                        <a:pt x="442742" y="940601"/>
                        <a:pt x="451681" y="933450"/>
                      </a:cubicBezTo>
                      <a:cubicBezTo>
                        <a:pt x="459521" y="927178"/>
                        <a:pt x="470731" y="927100"/>
                        <a:pt x="480256" y="923925"/>
                      </a:cubicBezTo>
                      <a:lnTo>
                        <a:pt x="537406" y="838200"/>
                      </a:lnTo>
                      <a:cubicBezTo>
                        <a:pt x="543756" y="828675"/>
                        <a:pt x="546931" y="815975"/>
                        <a:pt x="556456" y="809625"/>
                      </a:cubicBezTo>
                      <a:lnTo>
                        <a:pt x="585031" y="790575"/>
                      </a:lnTo>
                      <a:cubicBezTo>
                        <a:pt x="610431" y="714375"/>
                        <a:pt x="572331" y="803275"/>
                        <a:pt x="623131" y="752475"/>
                      </a:cubicBezTo>
                      <a:cubicBezTo>
                        <a:pt x="630231" y="745375"/>
                        <a:pt x="627780" y="732677"/>
                        <a:pt x="632656" y="723900"/>
                      </a:cubicBezTo>
                      <a:cubicBezTo>
                        <a:pt x="643775" y="703886"/>
                        <a:pt x="658056" y="685800"/>
                        <a:pt x="670756" y="666750"/>
                      </a:cubicBezTo>
                      <a:cubicBezTo>
                        <a:pt x="677106" y="657225"/>
                        <a:pt x="680281" y="644525"/>
                        <a:pt x="689806" y="638175"/>
                      </a:cubicBezTo>
                      <a:lnTo>
                        <a:pt x="718381" y="619125"/>
                      </a:lnTo>
                      <a:cubicBezTo>
                        <a:pt x="726128" y="595884"/>
                        <a:pt x="728492" y="580439"/>
                        <a:pt x="746956" y="561975"/>
                      </a:cubicBezTo>
                      <a:cubicBezTo>
                        <a:pt x="755051" y="553880"/>
                        <a:pt x="766006" y="549275"/>
                        <a:pt x="775531" y="542925"/>
                      </a:cubicBezTo>
                      <a:cubicBezTo>
                        <a:pt x="781881" y="533400"/>
                        <a:pt x="787252" y="523144"/>
                        <a:pt x="794581" y="514350"/>
                      </a:cubicBezTo>
                      <a:cubicBezTo>
                        <a:pt x="803205" y="504002"/>
                        <a:pt x="822571" y="499233"/>
                        <a:pt x="823156" y="485775"/>
                      </a:cubicBezTo>
                      <a:cubicBezTo>
                        <a:pt x="823743" y="472283"/>
                        <a:pt x="808073" y="298840"/>
                        <a:pt x="794581" y="238125"/>
                      </a:cubicBezTo>
                      <a:cubicBezTo>
                        <a:pt x="792403" y="228324"/>
                        <a:pt x="788231" y="219075"/>
                        <a:pt x="785056" y="209550"/>
                      </a:cubicBezTo>
                      <a:cubicBezTo>
                        <a:pt x="781967" y="178661"/>
                        <a:pt x="763630" y="62244"/>
                        <a:pt x="785056" y="28575"/>
                      </a:cubicBezTo>
                      <a:cubicBezTo>
                        <a:pt x="795837" y="11634"/>
                        <a:pt x="823156" y="15875"/>
                        <a:pt x="842206" y="9525"/>
                      </a:cubicBezTo>
                      <a:lnTo>
                        <a:pt x="870781" y="0"/>
                      </a:lnTo>
                      <a:cubicBezTo>
                        <a:pt x="882553" y="1471"/>
                        <a:pt x="972788" y="10868"/>
                        <a:pt x="994606" y="19050"/>
                      </a:cubicBezTo>
                      <a:cubicBezTo>
                        <a:pt x="1005325" y="23070"/>
                        <a:pt x="1013242" y="32420"/>
                        <a:pt x="1023181" y="38100"/>
                      </a:cubicBezTo>
                      <a:cubicBezTo>
                        <a:pt x="1035509" y="45145"/>
                        <a:pt x="1049727" y="48897"/>
                        <a:pt x="1061281" y="57150"/>
                      </a:cubicBezTo>
                      <a:cubicBezTo>
                        <a:pt x="1072242" y="64980"/>
                        <a:pt x="1081232" y="75377"/>
                        <a:pt x="1089856" y="85725"/>
                      </a:cubicBezTo>
                      <a:cubicBezTo>
                        <a:pt x="1097185" y="94519"/>
                        <a:pt x="1099967" y="107149"/>
                        <a:pt x="1108906" y="114300"/>
                      </a:cubicBezTo>
                      <a:cubicBezTo>
                        <a:pt x="1116746" y="120572"/>
                        <a:pt x="1128704" y="118949"/>
                        <a:pt x="1137481" y="123825"/>
                      </a:cubicBezTo>
                      <a:cubicBezTo>
                        <a:pt x="1157495" y="134944"/>
                        <a:pt x="1175581" y="149225"/>
                        <a:pt x="1194631" y="161925"/>
                      </a:cubicBezTo>
                      <a:cubicBezTo>
                        <a:pt x="1204156" y="168275"/>
                        <a:pt x="1211914" y="179093"/>
                        <a:pt x="1223206" y="180975"/>
                      </a:cubicBezTo>
                      <a:lnTo>
                        <a:pt x="1280356" y="190500"/>
                      </a:lnTo>
                      <a:cubicBezTo>
                        <a:pt x="1302546" y="193914"/>
                        <a:pt x="1324886" y="196334"/>
                        <a:pt x="1347031" y="200025"/>
                      </a:cubicBezTo>
                      <a:cubicBezTo>
                        <a:pt x="1363000" y="202687"/>
                        <a:pt x="1378592" y="207542"/>
                        <a:pt x="1394656" y="209550"/>
                      </a:cubicBezTo>
                      <a:cubicBezTo>
                        <a:pt x="1429454" y="213900"/>
                        <a:pt x="1464506" y="215900"/>
                        <a:pt x="1499431" y="219075"/>
                      </a:cubicBezTo>
                      <a:cubicBezTo>
                        <a:pt x="1574341" y="234057"/>
                        <a:pt x="1546320" y="233143"/>
                        <a:pt x="1651831" y="219075"/>
                      </a:cubicBezTo>
                      <a:cubicBezTo>
                        <a:pt x="1664807" y="217345"/>
                        <a:pt x="1677392" y="213312"/>
                        <a:pt x="1689931" y="209550"/>
                      </a:cubicBezTo>
                      <a:cubicBezTo>
                        <a:pt x="1709165" y="203780"/>
                        <a:pt x="1727156" y="192991"/>
                        <a:pt x="1747081" y="190500"/>
                      </a:cubicBezTo>
                      <a:lnTo>
                        <a:pt x="1823281" y="180975"/>
                      </a:lnTo>
                      <a:cubicBezTo>
                        <a:pt x="1870906" y="184150"/>
                        <a:pt x="1919075" y="182653"/>
                        <a:pt x="1966156" y="190500"/>
                      </a:cubicBezTo>
                      <a:cubicBezTo>
                        <a:pt x="2001317" y="196360"/>
                        <a:pt x="1996879" y="221831"/>
                        <a:pt x="2004256" y="247650"/>
                      </a:cubicBezTo>
                      <a:cubicBezTo>
                        <a:pt x="2007014" y="257304"/>
                        <a:pt x="2004256" y="271463"/>
                        <a:pt x="2004256" y="276225"/>
                      </a:cubicBezTo>
                      <a:close/>
                    </a:path>
                  </a:pathLst>
                </a:custGeom>
                <a:solidFill>
                  <a:srgbClr val="660066"/>
                </a:solidFill>
                <a:ln w="2540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800" b="1" kern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0" name="Flowchart: Connector 376">
                  <a:extLst>
                    <a:ext uri="{FF2B5EF4-FFF2-40B4-BE49-F238E27FC236}">
                      <a16:creationId xmlns:a16="http://schemas.microsoft.com/office/drawing/2014/main" id="{816344AD-A0EA-E342-B56B-0EFD691B9E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0926" y="3822265"/>
                  <a:ext cx="304802" cy="304799"/>
                </a:xfrm>
                <a:prstGeom prst="flowChartConnector">
                  <a:avLst/>
                </a:prstGeom>
                <a:solidFill>
                  <a:srgbClr val="660066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/>
                  <a:endParaRPr lang="en-US" sz="800" b="1">
                    <a:latin typeface="Arial" charset="0"/>
                    <a:cs typeface="Arial" charset="0"/>
                  </a:endParaRPr>
                </a:p>
              </p:txBody>
            </p:sp>
          </p:grpSp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D605567-36DE-8743-AEF0-C102B3333627}"/>
                </a:ext>
              </a:extLst>
            </p:cNvPr>
            <p:cNvCxnSpPr/>
            <p:nvPr/>
          </p:nvCxnSpPr>
          <p:spPr>
            <a:xfrm flipH="1">
              <a:off x="5459314" y="13969013"/>
              <a:ext cx="235102" cy="794643"/>
            </a:xfrm>
            <a:prstGeom prst="straightConnector1">
              <a:avLst/>
            </a:prstGeom>
            <a:ln w="76200" cmpd="sng">
              <a:solidFill>
                <a:srgbClr val="074184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Lightning Bolt 20">
              <a:extLst>
                <a:ext uri="{FF2B5EF4-FFF2-40B4-BE49-F238E27FC236}">
                  <a16:creationId xmlns:a16="http://schemas.microsoft.com/office/drawing/2014/main" id="{5067406B-2C6E-604B-8F46-E8E41EDD59A6}"/>
                </a:ext>
              </a:extLst>
            </p:cNvPr>
            <p:cNvSpPr/>
            <p:nvPr/>
          </p:nvSpPr>
          <p:spPr>
            <a:xfrm>
              <a:off x="1528818" y="15024512"/>
              <a:ext cx="584201" cy="1270290"/>
            </a:xfrm>
            <a:prstGeom prst="lightningBol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66B2826-D715-D54A-807C-1279DFF29CDC}"/>
                </a:ext>
              </a:extLst>
            </p:cNvPr>
            <p:cNvGrpSpPr/>
            <p:nvPr/>
          </p:nvGrpSpPr>
          <p:grpSpPr>
            <a:xfrm>
              <a:off x="6273947" y="14956380"/>
              <a:ext cx="2513526" cy="1208910"/>
              <a:chOff x="6989762" y="13898250"/>
              <a:chExt cx="2792807" cy="1067667"/>
            </a:xfrm>
            <a:solidFill>
              <a:srgbClr val="7E7E7E"/>
            </a:solidFill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850EA72-DC46-1446-9F1A-CB2AA5DF35A5}"/>
                  </a:ext>
                </a:extLst>
              </p:cNvPr>
              <p:cNvSpPr txBox="1"/>
              <p:nvPr/>
            </p:nvSpPr>
            <p:spPr bwMode="auto">
              <a:xfrm>
                <a:off x="6989762" y="14552400"/>
                <a:ext cx="1189030" cy="28722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2"/>
                </a:solidFill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800" b="1" kern="0" dirty="0" err="1"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Osteoblast</a:t>
                </a:r>
                <a:endParaRPr lang="en-US" sz="800" b="1" kern="0" dirty="0">
                  <a:latin typeface="Arial" pitchFamily="34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EC67EABF-26F6-A947-A75E-0496294FE4CB}"/>
                  </a:ext>
                </a:extLst>
              </p:cNvPr>
              <p:cNvGrpSpPr/>
              <p:nvPr/>
            </p:nvGrpSpPr>
            <p:grpSpPr>
              <a:xfrm>
                <a:off x="7078038" y="13972936"/>
                <a:ext cx="2704531" cy="992981"/>
                <a:chOff x="7086351" y="21041962"/>
                <a:chExt cx="2704531" cy="992981"/>
              </a:xfrm>
              <a:grpFill/>
            </p:grpSpPr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7CA59637-8921-3647-91CA-9165C27249B8}"/>
                    </a:ext>
                  </a:extLst>
                </p:cNvPr>
                <p:cNvSpPr/>
                <p:nvPr/>
              </p:nvSpPr>
              <p:spPr bwMode="auto">
                <a:xfrm>
                  <a:off x="8317282" y="21409468"/>
                  <a:ext cx="1473600" cy="625475"/>
                </a:xfrm>
                <a:custGeom>
                  <a:avLst/>
                  <a:gdLst>
                    <a:gd name="connsiteX0" fmla="*/ 140312 w 2312012"/>
                    <a:gd name="connsiteY0" fmla="*/ 105278 h 781553"/>
                    <a:gd name="connsiteX1" fmla="*/ 140312 w 2312012"/>
                    <a:gd name="connsiteY1" fmla="*/ 105278 h 781553"/>
                    <a:gd name="connsiteX2" fmla="*/ 64112 w 2312012"/>
                    <a:gd name="connsiteY2" fmla="*/ 133853 h 781553"/>
                    <a:gd name="connsiteX3" fmla="*/ 54587 w 2312012"/>
                    <a:gd name="connsiteY3" fmla="*/ 162428 h 781553"/>
                    <a:gd name="connsiteX4" fmla="*/ 6962 w 2312012"/>
                    <a:gd name="connsiteY4" fmla="*/ 248153 h 781553"/>
                    <a:gd name="connsiteX5" fmla="*/ 35537 w 2312012"/>
                    <a:gd name="connsiteY5" fmla="*/ 267203 h 781553"/>
                    <a:gd name="connsiteX6" fmla="*/ 283187 w 2312012"/>
                    <a:gd name="connsiteY6" fmla="*/ 267203 h 781553"/>
                    <a:gd name="connsiteX7" fmla="*/ 368912 w 2312012"/>
                    <a:gd name="connsiteY7" fmla="*/ 257678 h 781553"/>
                    <a:gd name="connsiteX8" fmla="*/ 397487 w 2312012"/>
                    <a:gd name="connsiteY8" fmla="*/ 248153 h 781553"/>
                    <a:gd name="connsiteX9" fmla="*/ 416537 w 2312012"/>
                    <a:gd name="connsiteY9" fmla="*/ 219578 h 781553"/>
                    <a:gd name="connsiteX10" fmla="*/ 445112 w 2312012"/>
                    <a:gd name="connsiteY10" fmla="*/ 191003 h 781553"/>
                    <a:gd name="connsiteX11" fmla="*/ 454637 w 2312012"/>
                    <a:gd name="connsiteY11" fmla="*/ 162428 h 781553"/>
                    <a:gd name="connsiteX12" fmla="*/ 607037 w 2312012"/>
                    <a:gd name="connsiteY12" fmla="*/ 143378 h 781553"/>
                    <a:gd name="connsiteX13" fmla="*/ 635612 w 2312012"/>
                    <a:gd name="connsiteY13" fmla="*/ 162428 h 781553"/>
                    <a:gd name="connsiteX14" fmla="*/ 597512 w 2312012"/>
                    <a:gd name="connsiteY14" fmla="*/ 295778 h 781553"/>
                    <a:gd name="connsiteX15" fmla="*/ 530837 w 2312012"/>
                    <a:gd name="connsiteY15" fmla="*/ 362453 h 781553"/>
                    <a:gd name="connsiteX16" fmla="*/ 473687 w 2312012"/>
                    <a:gd name="connsiteY16" fmla="*/ 410078 h 781553"/>
                    <a:gd name="connsiteX17" fmla="*/ 416537 w 2312012"/>
                    <a:gd name="connsiteY17" fmla="*/ 448178 h 781553"/>
                    <a:gd name="connsiteX18" fmla="*/ 397487 w 2312012"/>
                    <a:gd name="connsiteY18" fmla="*/ 476753 h 781553"/>
                    <a:gd name="connsiteX19" fmla="*/ 368912 w 2312012"/>
                    <a:gd name="connsiteY19" fmla="*/ 495803 h 781553"/>
                    <a:gd name="connsiteX20" fmla="*/ 359387 w 2312012"/>
                    <a:gd name="connsiteY20" fmla="*/ 524378 h 781553"/>
                    <a:gd name="connsiteX21" fmla="*/ 330812 w 2312012"/>
                    <a:gd name="connsiteY21" fmla="*/ 581528 h 781553"/>
                    <a:gd name="connsiteX22" fmla="*/ 340337 w 2312012"/>
                    <a:gd name="connsiteY22" fmla="*/ 629153 h 781553"/>
                    <a:gd name="connsiteX23" fmla="*/ 426062 w 2312012"/>
                    <a:gd name="connsiteY23" fmla="*/ 619628 h 781553"/>
                    <a:gd name="connsiteX24" fmla="*/ 492737 w 2312012"/>
                    <a:gd name="connsiteY24" fmla="*/ 591053 h 781553"/>
                    <a:gd name="connsiteX25" fmla="*/ 549887 w 2312012"/>
                    <a:gd name="connsiteY25" fmla="*/ 495803 h 781553"/>
                    <a:gd name="connsiteX26" fmla="*/ 568937 w 2312012"/>
                    <a:gd name="connsiteY26" fmla="*/ 438653 h 781553"/>
                    <a:gd name="connsiteX27" fmla="*/ 587987 w 2312012"/>
                    <a:gd name="connsiteY27" fmla="*/ 410078 h 781553"/>
                    <a:gd name="connsiteX28" fmla="*/ 607037 w 2312012"/>
                    <a:gd name="connsiteY28" fmla="*/ 352928 h 781553"/>
                    <a:gd name="connsiteX29" fmla="*/ 654662 w 2312012"/>
                    <a:gd name="connsiteY29" fmla="*/ 305303 h 781553"/>
                    <a:gd name="connsiteX30" fmla="*/ 711812 w 2312012"/>
                    <a:gd name="connsiteY30" fmla="*/ 286253 h 781553"/>
                    <a:gd name="connsiteX31" fmla="*/ 797537 w 2312012"/>
                    <a:gd name="connsiteY31" fmla="*/ 295778 h 781553"/>
                    <a:gd name="connsiteX32" fmla="*/ 854687 w 2312012"/>
                    <a:gd name="connsiteY32" fmla="*/ 333878 h 781553"/>
                    <a:gd name="connsiteX33" fmla="*/ 892787 w 2312012"/>
                    <a:gd name="connsiteY33" fmla="*/ 419603 h 781553"/>
                    <a:gd name="connsiteX34" fmla="*/ 854687 w 2312012"/>
                    <a:gd name="connsiteY34" fmla="*/ 495803 h 781553"/>
                    <a:gd name="connsiteX35" fmla="*/ 816587 w 2312012"/>
                    <a:gd name="connsiteY35" fmla="*/ 552953 h 781553"/>
                    <a:gd name="connsiteX36" fmla="*/ 826112 w 2312012"/>
                    <a:gd name="connsiteY36" fmla="*/ 600578 h 781553"/>
                    <a:gd name="connsiteX37" fmla="*/ 854687 w 2312012"/>
                    <a:gd name="connsiteY37" fmla="*/ 619628 h 781553"/>
                    <a:gd name="connsiteX38" fmla="*/ 873737 w 2312012"/>
                    <a:gd name="connsiteY38" fmla="*/ 676778 h 781553"/>
                    <a:gd name="connsiteX39" fmla="*/ 892787 w 2312012"/>
                    <a:gd name="connsiteY39" fmla="*/ 781553 h 781553"/>
                    <a:gd name="connsiteX40" fmla="*/ 921362 w 2312012"/>
                    <a:gd name="connsiteY40" fmla="*/ 772028 h 781553"/>
                    <a:gd name="connsiteX41" fmla="*/ 930887 w 2312012"/>
                    <a:gd name="connsiteY41" fmla="*/ 743453 h 781553"/>
                    <a:gd name="connsiteX42" fmla="*/ 902312 w 2312012"/>
                    <a:gd name="connsiteY42" fmla="*/ 667253 h 781553"/>
                    <a:gd name="connsiteX43" fmla="*/ 911837 w 2312012"/>
                    <a:gd name="connsiteY43" fmla="*/ 610103 h 781553"/>
                    <a:gd name="connsiteX44" fmla="*/ 1007087 w 2312012"/>
                    <a:gd name="connsiteY44" fmla="*/ 581528 h 781553"/>
                    <a:gd name="connsiteX45" fmla="*/ 1035662 w 2312012"/>
                    <a:gd name="connsiteY45" fmla="*/ 572003 h 781553"/>
                    <a:gd name="connsiteX46" fmla="*/ 1054712 w 2312012"/>
                    <a:gd name="connsiteY46" fmla="*/ 514853 h 781553"/>
                    <a:gd name="connsiteX47" fmla="*/ 1083287 w 2312012"/>
                    <a:gd name="connsiteY47" fmla="*/ 410078 h 781553"/>
                    <a:gd name="connsiteX48" fmla="*/ 1140437 w 2312012"/>
                    <a:gd name="connsiteY48" fmla="*/ 371978 h 781553"/>
                    <a:gd name="connsiteX49" fmla="*/ 1169012 w 2312012"/>
                    <a:gd name="connsiteY49" fmla="*/ 352928 h 781553"/>
                    <a:gd name="connsiteX50" fmla="*/ 1226162 w 2312012"/>
                    <a:gd name="connsiteY50" fmla="*/ 333878 h 781553"/>
                    <a:gd name="connsiteX51" fmla="*/ 1254737 w 2312012"/>
                    <a:gd name="connsiteY51" fmla="*/ 324353 h 781553"/>
                    <a:gd name="connsiteX52" fmla="*/ 1340462 w 2312012"/>
                    <a:gd name="connsiteY52" fmla="*/ 333878 h 781553"/>
                    <a:gd name="connsiteX53" fmla="*/ 1369037 w 2312012"/>
                    <a:gd name="connsiteY53" fmla="*/ 343403 h 781553"/>
                    <a:gd name="connsiteX54" fmla="*/ 1397612 w 2312012"/>
                    <a:gd name="connsiteY54" fmla="*/ 371978 h 781553"/>
                    <a:gd name="connsiteX55" fmla="*/ 1483337 w 2312012"/>
                    <a:gd name="connsiteY55" fmla="*/ 419603 h 781553"/>
                    <a:gd name="connsiteX56" fmla="*/ 1521437 w 2312012"/>
                    <a:gd name="connsiteY56" fmla="*/ 476753 h 781553"/>
                    <a:gd name="connsiteX57" fmla="*/ 1540487 w 2312012"/>
                    <a:gd name="connsiteY57" fmla="*/ 505328 h 781553"/>
                    <a:gd name="connsiteX58" fmla="*/ 1597637 w 2312012"/>
                    <a:gd name="connsiteY58" fmla="*/ 533903 h 781553"/>
                    <a:gd name="connsiteX59" fmla="*/ 1626212 w 2312012"/>
                    <a:gd name="connsiteY59" fmla="*/ 552953 h 781553"/>
                    <a:gd name="connsiteX60" fmla="*/ 1683362 w 2312012"/>
                    <a:gd name="connsiteY60" fmla="*/ 572003 h 781553"/>
                    <a:gd name="connsiteX61" fmla="*/ 1711937 w 2312012"/>
                    <a:gd name="connsiteY61" fmla="*/ 591053 h 781553"/>
                    <a:gd name="connsiteX62" fmla="*/ 1778612 w 2312012"/>
                    <a:gd name="connsiteY62" fmla="*/ 610103 h 781553"/>
                    <a:gd name="connsiteX63" fmla="*/ 1864337 w 2312012"/>
                    <a:gd name="connsiteY63" fmla="*/ 648203 h 781553"/>
                    <a:gd name="connsiteX64" fmla="*/ 1988162 w 2312012"/>
                    <a:gd name="connsiteY64" fmla="*/ 610103 h 781553"/>
                    <a:gd name="connsiteX65" fmla="*/ 1978637 w 2312012"/>
                    <a:gd name="connsiteY65" fmla="*/ 581528 h 781553"/>
                    <a:gd name="connsiteX66" fmla="*/ 1931012 w 2312012"/>
                    <a:gd name="connsiteY66" fmla="*/ 543428 h 781553"/>
                    <a:gd name="connsiteX67" fmla="*/ 1902437 w 2312012"/>
                    <a:gd name="connsiteY67" fmla="*/ 524378 h 781553"/>
                    <a:gd name="connsiteX68" fmla="*/ 1864337 w 2312012"/>
                    <a:gd name="connsiteY68" fmla="*/ 505328 h 781553"/>
                    <a:gd name="connsiteX69" fmla="*/ 1807187 w 2312012"/>
                    <a:gd name="connsiteY69" fmla="*/ 467228 h 781553"/>
                    <a:gd name="connsiteX70" fmla="*/ 1788137 w 2312012"/>
                    <a:gd name="connsiteY70" fmla="*/ 438653 h 781553"/>
                    <a:gd name="connsiteX71" fmla="*/ 1730987 w 2312012"/>
                    <a:gd name="connsiteY71" fmla="*/ 381503 h 781553"/>
                    <a:gd name="connsiteX72" fmla="*/ 1711937 w 2312012"/>
                    <a:gd name="connsiteY72" fmla="*/ 352928 h 781553"/>
                    <a:gd name="connsiteX73" fmla="*/ 1683362 w 2312012"/>
                    <a:gd name="connsiteY73" fmla="*/ 333878 h 781553"/>
                    <a:gd name="connsiteX74" fmla="*/ 1626212 w 2312012"/>
                    <a:gd name="connsiteY74" fmla="*/ 314828 h 781553"/>
                    <a:gd name="connsiteX75" fmla="*/ 1654787 w 2312012"/>
                    <a:gd name="connsiteY75" fmla="*/ 305303 h 781553"/>
                    <a:gd name="connsiteX76" fmla="*/ 1750037 w 2312012"/>
                    <a:gd name="connsiteY76" fmla="*/ 314828 h 781553"/>
                    <a:gd name="connsiteX77" fmla="*/ 1807187 w 2312012"/>
                    <a:gd name="connsiteY77" fmla="*/ 333878 h 781553"/>
                    <a:gd name="connsiteX78" fmla="*/ 1873862 w 2312012"/>
                    <a:gd name="connsiteY78" fmla="*/ 352928 h 781553"/>
                    <a:gd name="connsiteX79" fmla="*/ 1969112 w 2312012"/>
                    <a:gd name="connsiteY79" fmla="*/ 362453 h 781553"/>
                    <a:gd name="connsiteX80" fmla="*/ 2045312 w 2312012"/>
                    <a:gd name="connsiteY80" fmla="*/ 352928 h 781553"/>
                    <a:gd name="connsiteX81" fmla="*/ 2073887 w 2312012"/>
                    <a:gd name="connsiteY81" fmla="*/ 333878 h 781553"/>
                    <a:gd name="connsiteX82" fmla="*/ 2111987 w 2312012"/>
                    <a:gd name="connsiteY82" fmla="*/ 314828 h 781553"/>
                    <a:gd name="connsiteX83" fmla="*/ 2169137 w 2312012"/>
                    <a:gd name="connsiteY83" fmla="*/ 295778 h 781553"/>
                    <a:gd name="connsiteX84" fmla="*/ 2188187 w 2312012"/>
                    <a:gd name="connsiteY84" fmla="*/ 267203 h 781553"/>
                    <a:gd name="connsiteX85" fmla="*/ 2216762 w 2312012"/>
                    <a:gd name="connsiteY85" fmla="*/ 257678 h 781553"/>
                    <a:gd name="connsiteX86" fmla="*/ 2264387 w 2312012"/>
                    <a:gd name="connsiteY86" fmla="*/ 248153 h 781553"/>
                    <a:gd name="connsiteX87" fmla="*/ 2302487 w 2312012"/>
                    <a:gd name="connsiteY87" fmla="*/ 238628 h 781553"/>
                    <a:gd name="connsiteX88" fmla="*/ 2312012 w 2312012"/>
                    <a:gd name="connsiteY88" fmla="*/ 210053 h 781553"/>
                    <a:gd name="connsiteX89" fmla="*/ 2245337 w 2312012"/>
                    <a:gd name="connsiteY89" fmla="*/ 162428 h 781553"/>
                    <a:gd name="connsiteX90" fmla="*/ 2207237 w 2312012"/>
                    <a:gd name="connsiteY90" fmla="*/ 152903 h 781553"/>
                    <a:gd name="connsiteX91" fmla="*/ 2178662 w 2312012"/>
                    <a:gd name="connsiteY91" fmla="*/ 133853 h 781553"/>
                    <a:gd name="connsiteX92" fmla="*/ 2159612 w 2312012"/>
                    <a:gd name="connsiteY92" fmla="*/ 105278 h 781553"/>
                    <a:gd name="connsiteX93" fmla="*/ 2131037 w 2312012"/>
                    <a:gd name="connsiteY93" fmla="*/ 95753 h 781553"/>
                    <a:gd name="connsiteX94" fmla="*/ 2054837 w 2312012"/>
                    <a:gd name="connsiteY94" fmla="*/ 76703 h 781553"/>
                    <a:gd name="connsiteX95" fmla="*/ 1931012 w 2312012"/>
                    <a:gd name="connsiteY95" fmla="*/ 48128 h 781553"/>
                    <a:gd name="connsiteX96" fmla="*/ 1511912 w 2312012"/>
                    <a:gd name="connsiteY96" fmla="*/ 57653 h 781553"/>
                    <a:gd name="connsiteX97" fmla="*/ 1159487 w 2312012"/>
                    <a:gd name="connsiteY97" fmla="*/ 38603 h 781553"/>
                    <a:gd name="connsiteX98" fmla="*/ 845162 w 2312012"/>
                    <a:gd name="connsiteY98" fmla="*/ 38603 h 781553"/>
                    <a:gd name="connsiteX99" fmla="*/ 749912 w 2312012"/>
                    <a:gd name="connsiteY99" fmla="*/ 57653 h 781553"/>
                    <a:gd name="connsiteX100" fmla="*/ 464162 w 2312012"/>
                    <a:gd name="connsiteY100" fmla="*/ 48128 h 781553"/>
                    <a:gd name="connsiteX101" fmla="*/ 368912 w 2312012"/>
                    <a:gd name="connsiteY101" fmla="*/ 38603 h 781553"/>
                    <a:gd name="connsiteX102" fmla="*/ 235562 w 2312012"/>
                    <a:gd name="connsiteY102" fmla="*/ 48128 h 781553"/>
                    <a:gd name="connsiteX103" fmla="*/ 206987 w 2312012"/>
                    <a:gd name="connsiteY103" fmla="*/ 67178 h 781553"/>
                    <a:gd name="connsiteX104" fmla="*/ 197462 w 2312012"/>
                    <a:gd name="connsiteY104" fmla="*/ 95753 h 781553"/>
                    <a:gd name="connsiteX105" fmla="*/ 140312 w 2312012"/>
                    <a:gd name="connsiteY105" fmla="*/ 105278 h 781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2312012" h="781553">
                      <a:moveTo>
                        <a:pt x="140312" y="105278"/>
                      </a:moveTo>
                      <a:lnTo>
                        <a:pt x="140312" y="105278"/>
                      </a:lnTo>
                      <a:cubicBezTo>
                        <a:pt x="114912" y="114803"/>
                        <a:pt x="86683" y="118806"/>
                        <a:pt x="64112" y="133853"/>
                      </a:cubicBezTo>
                      <a:cubicBezTo>
                        <a:pt x="55758" y="139422"/>
                        <a:pt x="59463" y="153651"/>
                        <a:pt x="54587" y="162428"/>
                      </a:cubicBezTo>
                      <a:cubicBezTo>
                        <a:pt x="0" y="260684"/>
                        <a:pt x="28515" y="183495"/>
                        <a:pt x="6962" y="248153"/>
                      </a:cubicBezTo>
                      <a:cubicBezTo>
                        <a:pt x="16487" y="254503"/>
                        <a:pt x="25298" y="262083"/>
                        <a:pt x="35537" y="267203"/>
                      </a:cubicBezTo>
                      <a:cubicBezTo>
                        <a:pt x="103427" y="301148"/>
                        <a:pt x="272690" y="267659"/>
                        <a:pt x="283187" y="267203"/>
                      </a:cubicBezTo>
                      <a:cubicBezTo>
                        <a:pt x="311762" y="264028"/>
                        <a:pt x="340552" y="262405"/>
                        <a:pt x="368912" y="257678"/>
                      </a:cubicBezTo>
                      <a:cubicBezTo>
                        <a:pt x="378816" y="256027"/>
                        <a:pt x="389647" y="254425"/>
                        <a:pt x="397487" y="248153"/>
                      </a:cubicBezTo>
                      <a:cubicBezTo>
                        <a:pt x="406426" y="241002"/>
                        <a:pt x="409208" y="228372"/>
                        <a:pt x="416537" y="219578"/>
                      </a:cubicBezTo>
                      <a:cubicBezTo>
                        <a:pt x="425161" y="209230"/>
                        <a:pt x="435587" y="200528"/>
                        <a:pt x="445112" y="191003"/>
                      </a:cubicBezTo>
                      <a:cubicBezTo>
                        <a:pt x="448287" y="181478"/>
                        <a:pt x="449068" y="170782"/>
                        <a:pt x="454637" y="162428"/>
                      </a:cubicBezTo>
                      <a:cubicBezTo>
                        <a:pt x="494142" y="103170"/>
                        <a:pt x="526149" y="137156"/>
                        <a:pt x="607037" y="143378"/>
                      </a:cubicBezTo>
                      <a:cubicBezTo>
                        <a:pt x="616562" y="149728"/>
                        <a:pt x="633871" y="151113"/>
                        <a:pt x="635612" y="162428"/>
                      </a:cubicBezTo>
                      <a:cubicBezTo>
                        <a:pt x="654117" y="282712"/>
                        <a:pt x="639649" y="241601"/>
                        <a:pt x="597512" y="295778"/>
                      </a:cubicBezTo>
                      <a:cubicBezTo>
                        <a:pt x="544017" y="364557"/>
                        <a:pt x="585441" y="344252"/>
                        <a:pt x="530837" y="362453"/>
                      </a:cubicBezTo>
                      <a:cubicBezTo>
                        <a:pt x="493282" y="418785"/>
                        <a:pt x="535209" y="366133"/>
                        <a:pt x="473687" y="410078"/>
                      </a:cubicBezTo>
                      <a:cubicBezTo>
                        <a:pt x="411257" y="454671"/>
                        <a:pt x="477834" y="427746"/>
                        <a:pt x="416537" y="448178"/>
                      </a:cubicBezTo>
                      <a:cubicBezTo>
                        <a:pt x="410187" y="457703"/>
                        <a:pt x="405582" y="468658"/>
                        <a:pt x="397487" y="476753"/>
                      </a:cubicBezTo>
                      <a:cubicBezTo>
                        <a:pt x="389392" y="484848"/>
                        <a:pt x="376063" y="486864"/>
                        <a:pt x="368912" y="495803"/>
                      </a:cubicBezTo>
                      <a:cubicBezTo>
                        <a:pt x="362640" y="503643"/>
                        <a:pt x="363877" y="515398"/>
                        <a:pt x="359387" y="524378"/>
                      </a:cubicBezTo>
                      <a:cubicBezTo>
                        <a:pt x="322458" y="598236"/>
                        <a:pt x="354753" y="509704"/>
                        <a:pt x="330812" y="581528"/>
                      </a:cubicBezTo>
                      <a:cubicBezTo>
                        <a:pt x="333987" y="597403"/>
                        <a:pt x="325306" y="623140"/>
                        <a:pt x="340337" y="629153"/>
                      </a:cubicBezTo>
                      <a:cubicBezTo>
                        <a:pt x="367031" y="639831"/>
                        <a:pt x="397702" y="624355"/>
                        <a:pt x="426062" y="619628"/>
                      </a:cubicBezTo>
                      <a:cubicBezTo>
                        <a:pt x="447085" y="616124"/>
                        <a:pt x="475387" y="599728"/>
                        <a:pt x="492737" y="591053"/>
                      </a:cubicBezTo>
                      <a:cubicBezTo>
                        <a:pt x="515100" y="557509"/>
                        <a:pt x="535242" y="532414"/>
                        <a:pt x="549887" y="495803"/>
                      </a:cubicBezTo>
                      <a:cubicBezTo>
                        <a:pt x="557345" y="477159"/>
                        <a:pt x="557798" y="455361"/>
                        <a:pt x="568937" y="438653"/>
                      </a:cubicBezTo>
                      <a:cubicBezTo>
                        <a:pt x="575287" y="429128"/>
                        <a:pt x="583338" y="420539"/>
                        <a:pt x="587987" y="410078"/>
                      </a:cubicBezTo>
                      <a:cubicBezTo>
                        <a:pt x="596142" y="391728"/>
                        <a:pt x="595898" y="369636"/>
                        <a:pt x="607037" y="352928"/>
                      </a:cubicBezTo>
                      <a:cubicBezTo>
                        <a:pt x="624416" y="326860"/>
                        <a:pt x="624583" y="318671"/>
                        <a:pt x="654662" y="305303"/>
                      </a:cubicBezTo>
                      <a:cubicBezTo>
                        <a:pt x="673012" y="297148"/>
                        <a:pt x="711812" y="286253"/>
                        <a:pt x="711812" y="286253"/>
                      </a:cubicBezTo>
                      <a:cubicBezTo>
                        <a:pt x="740387" y="289428"/>
                        <a:pt x="770262" y="286686"/>
                        <a:pt x="797537" y="295778"/>
                      </a:cubicBezTo>
                      <a:cubicBezTo>
                        <a:pt x="819257" y="303018"/>
                        <a:pt x="854687" y="333878"/>
                        <a:pt x="854687" y="333878"/>
                      </a:cubicBezTo>
                      <a:cubicBezTo>
                        <a:pt x="877357" y="401888"/>
                        <a:pt x="862598" y="374320"/>
                        <a:pt x="892787" y="419603"/>
                      </a:cubicBezTo>
                      <a:cubicBezTo>
                        <a:pt x="873996" y="532349"/>
                        <a:pt x="903708" y="439779"/>
                        <a:pt x="854687" y="495803"/>
                      </a:cubicBezTo>
                      <a:cubicBezTo>
                        <a:pt x="839610" y="513033"/>
                        <a:pt x="816587" y="552953"/>
                        <a:pt x="816587" y="552953"/>
                      </a:cubicBezTo>
                      <a:cubicBezTo>
                        <a:pt x="819762" y="568828"/>
                        <a:pt x="818080" y="586522"/>
                        <a:pt x="826112" y="600578"/>
                      </a:cubicBezTo>
                      <a:cubicBezTo>
                        <a:pt x="831792" y="610517"/>
                        <a:pt x="848620" y="609920"/>
                        <a:pt x="854687" y="619628"/>
                      </a:cubicBezTo>
                      <a:cubicBezTo>
                        <a:pt x="865330" y="636656"/>
                        <a:pt x="868867" y="657297"/>
                        <a:pt x="873737" y="676778"/>
                      </a:cubicBezTo>
                      <a:cubicBezTo>
                        <a:pt x="888707" y="736658"/>
                        <a:pt x="881411" y="701919"/>
                        <a:pt x="892787" y="781553"/>
                      </a:cubicBezTo>
                      <a:cubicBezTo>
                        <a:pt x="902312" y="778378"/>
                        <a:pt x="914262" y="779128"/>
                        <a:pt x="921362" y="772028"/>
                      </a:cubicBezTo>
                      <a:cubicBezTo>
                        <a:pt x="928462" y="764928"/>
                        <a:pt x="930887" y="753493"/>
                        <a:pt x="930887" y="743453"/>
                      </a:cubicBezTo>
                      <a:cubicBezTo>
                        <a:pt x="930887" y="702258"/>
                        <a:pt x="922020" y="696814"/>
                        <a:pt x="902312" y="667253"/>
                      </a:cubicBezTo>
                      <a:cubicBezTo>
                        <a:pt x="905487" y="648203"/>
                        <a:pt x="899119" y="624637"/>
                        <a:pt x="911837" y="610103"/>
                      </a:cubicBezTo>
                      <a:cubicBezTo>
                        <a:pt x="919382" y="601480"/>
                        <a:pt x="989941" y="586427"/>
                        <a:pt x="1007087" y="581528"/>
                      </a:cubicBezTo>
                      <a:cubicBezTo>
                        <a:pt x="1016741" y="578770"/>
                        <a:pt x="1026137" y="575178"/>
                        <a:pt x="1035662" y="572003"/>
                      </a:cubicBezTo>
                      <a:cubicBezTo>
                        <a:pt x="1042012" y="552953"/>
                        <a:pt x="1052221" y="534778"/>
                        <a:pt x="1054712" y="514853"/>
                      </a:cubicBezTo>
                      <a:cubicBezTo>
                        <a:pt x="1059135" y="479467"/>
                        <a:pt x="1052955" y="436619"/>
                        <a:pt x="1083287" y="410078"/>
                      </a:cubicBezTo>
                      <a:cubicBezTo>
                        <a:pt x="1100517" y="395001"/>
                        <a:pt x="1121387" y="384678"/>
                        <a:pt x="1140437" y="371978"/>
                      </a:cubicBezTo>
                      <a:cubicBezTo>
                        <a:pt x="1149962" y="365628"/>
                        <a:pt x="1158152" y="356548"/>
                        <a:pt x="1169012" y="352928"/>
                      </a:cubicBezTo>
                      <a:lnTo>
                        <a:pt x="1226162" y="333878"/>
                      </a:lnTo>
                      <a:lnTo>
                        <a:pt x="1254737" y="324353"/>
                      </a:lnTo>
                      <a:cubicBezTo>
                        <a:pt x="1283312" y="327528"/>
                        <a:pt x="1312102" y="329151"/>
                        <a:pt x="1340462" y="333878"/>
                      </a:cubicBezTo>
                      <a:cubicBezTo>
                        <a:pt x="1350366" y="335529"/>
                        <a:pt x="1360683" y="337834"/>
                        <a:pt x="1369037" y="343403"/>
                      </a:cubicBezTo>
                      <a:cubicBezTo>
                        <a:pt x="1380245" y="350875"/>
                        <a:pt x="1386979" y="363708"/>
                        <a:pt x="1397612" y="371978"/>
                      </a:cubicBezTo>
                      <a:cubicBezTo>
                        <a:pt x="1446740" y="410189"/>
                        <a:pt x="1440223" y="405232"/>
                        <a:pt x="1483337" y="419603"/>
                      </a:cubicBezTo>
                      <a:lnTo>
                        <a:pt x="1521437" y="476753"/>
                      </a:lnTo>
                      <a:cubicBezTo>
                        <a:pt x="1527787" y="486278"/>
                        <a:pt x="1530962" y="498978"/>
                        <a:pt x="1540487" y="505328"/>
                      </a:cubicBezTo>
                      <a:cubicBezTo>
                        <a:pt x="1622379" y="559923"/>
                        <a:pt x="1518767" y="494468"/>
                        <a:pt x="1597637" y="533903"/>
                      </a:cubicBezTo>
                      <a:cubicBezTo>
                        <a:pt x="1607876" y="539023"/>
                        <a:pt x="1615751" y="548304"/>
                        <a:pt x="1626212" y="552953"/>
                      </a:cubicBezTo>
                      <a:cubicBezTo>
                        <a:pt x="1644562" y="561108"/>
                        <a:pt x="1666654" y="560864"/>
                        <a:pt x="1683362" y="572003"/>
                      </a:cubicBezTo>
                      <a:cubicBezTo>
                        <a:pt x="1692887" y="578353"/>
                        <a:pt x="1701698" y="585933"/>
                        <a:pt x="1711937" y="591053"/>
                      </a:cubicBezTo>
                      <a:cubicBezTo>
                        <a:pt x="1727942" y="599056"/>
                        <a:pt x="1763353" y="605525"/>
                        <a:pt x="1778612" y="610103"/>
                      </a:cubicBezTo>
                      <a:cubicBezTo>
                        <a:pt x="1840439" y="628651"/>
                        <a:pt x="1822579" y="620364"/>
                        <a:pt x="1864337" y="648203"/>
                      </a:cubicBezTo>
                      <a:cubicBezTo>
                        <a:pt x="1890689" y="645807"/>
                        <a:pt x="1978981" y="665192"/>
                        <a:pt x="1988162" y="610103"/>
                      </a:cubicBezTo>
                      <a:cubicBezTo>
                        <a:pt x="1989813" y="600199"/>
                        <a:pt x="1983127" y="590508"/>
                        <a:pt x="1978637" y="581528"/>
                      </a:cubicBezTo>
                      <a:cubicBezTo>
                        <a:pt x="1957228" y="538710"/>
                        <a:pt x="1967631" y="561738"/>
                        <a:pt x="1931012" y="543428"/>
                      </a:cubicBezTo>
                      <a:cubicBezTo>
                        <a:pt x="1920773" y="538308"/>
                        <a:pt x="1912376" y="530058"/>
                        <a:pt x="1902437" y="524378"/>
                      </a:cubicBezTo>
                      <a:cubicBezTo>
                        <a:pt x="1890109" y="517333"/>
                        <a:pt x="1876513" y="512633"/>
                        <a:pt x="1864337" y="505328"/>
                      </a:cubicBezTo>
                      <a:cubicBezTo>
                        <a:pt x="1844704" y="493548"/>
                        <a:pt x="1807187" y="467228"/>
                        <a:pt x="1807187" y="467228"/>
                      </a:cubicBezTo>
                      <a:cubicBezTo>
                        <a:pt x="1800837" y="457703"/>
                        <a:pt x="1795742" y="447209"/>
                        <a:pt x="1788137" y="438653"/>
                      </a:cubicBezTo>
                      <a:cubicBezTo>
                        <a:pt x="1770239" y="418517"/>
                        <a:pt x="1745931" y="403919"/>
                        <a:pt x="1730987" y="381503"/>
                      </a:cubicBezTo>
                      <a:cubicBezTo>
                        <a:pt x="1724637" y="371978"/>
                        <a:pt x="1720032" y="361023"/>
                        <a:pt x="1711937" y="352928"/>
                      </a:cubicBezTo>
                      <a:cubicBezTo>
                        <a:pt x="1703842" y="344833"/>
                        <a:pt x="1693823" y="338527"/>
                        <a:pt x="1683362" y="333878"/>
                      </a:cubicBezTo>
                      <a:cubicBezTo>
                        <a:pt x="1665012" y="325723"/>
                        <a:pt x="1626212" y="314828"/>
                        <a:pt x="1626212" y="314828"/>
                      </a:cubicBezTo>
                      <a:cubicBezTo>
                        <a:pt x="1635737" y="311653"/>
                        <a:pt x="1644747" y="305303"/>
                        <a:pt x="1654787" y="305303"/>
                      </a:cubicBezTo>
                      <a:cubicBezTo>
                        <a:pt x="1686695" y="305303"/>
                        <a:pt x="1718675" y="308948"/>
                        <a:pt x="1750037" y="314828"/>
                      </a:cubicBezTo>
                      <a:cubicBezTo>
                        <a:pt x="1769774" y="318529"/>
                        <a:pt x="1788137" y="327528"/>
                        <a:pt x="1807187" y="333878"/>
                      </a:cubicBezTo>
                      <a:cubicBezTo>
                        <a:pt x="1827542" y="340663"/>
                        <a:pt x="1852932" y="349938"/>
                        <a:pt x="1873862" y="352928"/>
                      </a:cubicBezTo>
                      <a:cubicBezTo>
                        <a:pt x="1905450" y="357441"/>
                        <a:pt x="1937362" y="359278"/>
                        <a:pt x="1969112" y="362453"/>
                      </a:cubicBezTo>
                      <a:cubicBezTo>
                        <a:pt x="1994512" y="359278"/>
                        <a:pt x="2020616" y="359663"/>
                        <a:pt x="2045312" y="352928"/>
                      </a:cubicBezTo>
                      <a:cubicBezTo>
                        <a:pt x="2056356" y="349916"/>
                        <a:pt x="2063948" y="339558"/>
                        <a:pt x="2073887" y="333878"/>
                      </a:cubicBezTo>
                      <a:cubicBezTo>
                        <a:pt x="2086215" y="326833"/>
                        <a:pt x="2098804" y="320101"/>
                        <a:pt x="2111987" y="314828"/>
                      </a:cubicBezTo>
                      <a:cubicBezTo>
                        <a:pt x="2130631" y="307370"/>
                        <a:pt x="2169137" y="295778"/>
                        <a:pt x="2169137" y="295778"/>
                      </a:cubicBezTo>
                      <a:cubicBezTo>
                        <a:pt x="2175487" y="286253"/>
                        <a:pt x="2179248" y="274354"/>
                        <a:pt x="2188187" y="267203"/>
                      </a:cubicBezTo>
                      <a:cubicBezTo>
                        <a:pt x="2196027" y="260931"/>
                        <a:pt x="2207022" y="260113"/>
                        <a:pt x="2216762" y="257678"/>
                      </a:cubicBezTo>
                      <a:cubicBezTo>
                        <a:pt x="2232468" y="253751"/>
                        <a:pt x="2248583" y="251665"/>
                        <a:pt x="2264387" y="248153"/>
                      </a:cubicBezTo>
                      <a:cubicBezTo>
                        <a:pt x="2277166" y="245313"/>
                        <a:pt x="2289787" y="241803"/>
                        <a:pt x="2302487" y="238628"/>
                      </a:cubicBezTo>
                      <a:cubicBezTo>
                        <a:pt x="2305662" y="229103"/>
                        <a:pt x="2312012" y="220093"/>
                        <a:pt x="2312012" y="210053"/>
                      </a:cubicBezTo>
                      <a:cubicBezTo>
                        <a:pt x="2312012" y="169175"/>
                        <a:pt x="2280262" y="171159"/>
                        <a:pt x="2245337" y="162428"/>
                      </a:cubicBezTo>
                      <a:lnTo>
                        <a:pt x="2207237" y="152903"/>
                      </a:lnTo>
                      <a:cubicBezTo>
                        <a:pt x="2197712" y="146553"/>
                        <a:pt x="2186757" y="141948"/>
                        <a:pt x="2178662" y="133853"/>
                      </a:cubicBezTo>
                      <a:cubicBezTo>
                        <a:pt x="2170567" y="125758"/>
                        <a:pt x="2168551" y="112429"/>
                        <a:pt x="2159612" y="105278"/>
                      </a:cubicBezTo>
                      <a:cubicBezTo>
                        <a:pt x="2151772" y="99006"/>
                        <a:pt x="2140723" y="98395"/>
                        <a:pt x="2131037" y="95753"/>
                      </a:cubicBezTo>
                      <a:cubicBezTo>
                        <a:pt x="2105778" y="88864"/>
                        <a:pt x="2080510" y="81838"/>
                        <a:pt x="2054837" y="76703"/>
                      </a:cubicBezTo>
                      <a:cubicBezTo>
                        <a:pt x="1949742" y="55684"/>
                        <a:pt x="1990304" y="67892"/>
                        <a:pt x="1931012" y="48128"/>
                      </a:cubicBezTo>
                      <a:cubicBezTo>
                        <a:pt x="1791312" y="51303"/>
                        <a:pt x="1651648" y="57653"/>
                        <a:pt x="1511912" y="57653"/>
                      </a:cubicBezTo>
                      <a:cubicBezTo>
                        <a:pt x="1408766" y="57653"/>
                        <a:pt x="1267924" y="46348"/>
                        <a:pt x="1159487" y="38603"/>
                      </a:cubicBezTo>
                      <a:cubicBezTo>
                        <a:pt x="1043679" y="0"/>
                        <a:pt x="1110765" y="18683"/>
                        <a:pt x="845162" y="38603"/>
                      </a:cubicBezTo>
                      <a:cubicBezTo>
                        <a:pt x="812874" y="41025"/>
                        <a:pt x="749912" y="57653"/>
                        <a:pt x="749912" y="57653"/>
                      </a:cubicBezTo>
                      <a:lnTo>
                        <a:pt x="464162" y="48128"/>
                      </a:lnTo>
                      <a:cubicBezTo>
                        <a:pt x="432293" y="46535"/>
                        <a:pt x="400820" y="38603"/>
                        <a:pt x="368912" y="38603"/>
                      </a:cubicBezTo>
                      <a:cubicBezTo>
                        <a:pt x="324349" y="38603"/>
                        <a:pt x="280012" y="44953"/>
                        <a:pt x="235562" y="48128"/>
                      </a:cubicBezTo>
                      <a:cubicBezTo>
                        <a:pt x="226037" y="54478"/>
                        <a:pt x="214138" y="58239"/>
                        <a:pt x="206987" y="67178"/>
                      </a:cubicBezTo>
                      <a:cubicBezTo>
                        <a:pt x="200715" y="75018"/>
                        <a:pt x="202628" y="87144"/>
                        <a:pt x="197462" y="95753"/>
                      </a:cubicBezTo>
                      <a:cubicBezTo>
                        <a:pt x="192842" y="103454"/>
                        <a:pt x="149837" y="103691"/>
                        <a:pt x="140312" y="105278"/>
                      </a:cubicBezTo>
                      <a:close/>
                    </a:path>
                  </a:pathLst>
                </a:custGeom>
                <a:grpFill/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800" kern="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47" name="Group 135">
                  <a:extLst>
                    <a:ext uri="{FF2B5EF4-FFF2-40B4-BE49-F238E27FC236}">
                      <a16:creationId xmlns:a16="http://schemas.microsoft.com/office/drawing/2014/main" id="{06DC901F-80FC-6149-9AB3-8D70E18864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353794" y="21041962"/>
                  <a:ext cx="692283" cy="496590"/>
                  <a:chOff x="5562600" y="4800600"/>
                  <a:chExt cx="986229" cy="619125"/>
                </a:xfrm>
                <a:grpFill/>
              </p:grpSpPr>
              <p:sp>
                <p:nvSpPr>
                  <p:cNvPr id="55" name="Freeform 54">
                    <a:extLst>
                      <a:ext uri="{FF2B5EF4-FFF2-40B4-BE49-F238E27FC236}">
                        <a16:creationId xmlns:a16="http://schemas.microsoft.com/office/drawing/2014/main" id="{BE354946-99D5-4E49-874A-2B7178DE00D4}"/>
                      </a:ext>
                    </a:extLst>
                  </p:cNvPr>
                  <p:cNvSpPr/>
                  <p:nvPr/>
                </p:nvSpPr>
                <p:spPr>
                  <a:xfrm>
                    <a:off x="5561996" y="4801590"/>
                    <a:ext cx="987641" cy="617517"/>
                  </a:xfrm>
                  <a:custGeom>
                    <a:avLst/>
                    <a:gdLst>
                      <a:gd name="connsiteX0" fmla="*/ 376629 w 960789"/>
                      <a:gd name="connsiteY0" fmla="*/ 1245 h 1153770"/>
                      <a:gd name="connsiteX1" fmla="*/ 376629 w 960789"/>
                      <a:gd name="connsiteY1" fmla="*/ 1245 h 1153770"/>
                      <a:gd name="connsiteX2" fmla="*/ 300429 w 960789"/>
                      <a:gd name="connsiteY2" fmla="*/ 29820 h 1153770"/>
                      <a:gd name="connsiteX3" fmla="*/ 271854 w 960789"/>
                      <a:gd name="connsiteY3" fmla="*/ 58395 h 1153770"/>
                      <a:gd name="connsiteX4" fmla="*/ 243279 w 960789"/>
                      <a:gd name="connsiteY4" fmla="*/ 77445 h 1153770"/>
                      <a:gd name="connsiteX5" fmla="*/ 214704 w 960789"/>
                      <a:gd name="connsiteY5" fmla="*/ 134595 h 1153770"/>
                      <a:gd name="connsiteX6" fmla="*/ 195654 w 960789"/>
                      <a:gd name="connsiteY6" fmla="*/ 163170 h 1153770"/>
                      <a:gd name="connsiteX7" fmla="*/ 176604 w 960789"/>
                      <a:gd name="connsiteY7" fmla="*/ 220320 h 1153770"/>
                      <a:gd name="connsiteX8" fmla="*/ 157554 w 960789"/>
                      <a:gd name="connsiteY8" fmla="*/ 334620 h 1153770"/>
                      <a:gd name="connsiteX9" fmla="*/ 148029 w 960789"/>
                      <a:gd name="connsiteY9" fmla="*/ 372720 h 1153770"/>
                      <a:gd name="connsiteX10" fmla="*/ 128979 w 960789"/>
                      <a:gd name="connsiteY10" fmla="*/ 439395 h 1153770"/>
                      <a:gd name="connsiteX11" fmla="*/ 109929 w 960789"/>
                      <a:gd name="connsiteY11" fmla="*/ 582270 h 1153770"/>
                      <a:gd name="connsiteX12" fmla="*/ 90879 w 960789"/>
                      <a:gd name="connsiteY12" fmla="*/ 648945 h 1153770"/>
                      <a:gd name="connsiteX13" fmla="*/ 81354 w 960789"/>
                      <a:gd name="connsiteY13" fmla="*/ 725145 h 1153770"/>
                      <a:gd name="connsiteX14" fmla="*/ 62304 w 960789"/>
                      <a:gd name="connsiteY14" fmla="*/ 782295 h 1153770"/>
                      <a:gd name="connsiteX15" fmla="*/ 33729 w 960789"/>
                      <a:gd name="connsiteY15" fmla="*/ 868020 h 1153770"/>
                      <a:gd name="connsiteX16" fmla="*/ 24204 w 960789"/>
                      <a:gd name="connsiteY16" fmla="*/ 896595 h 1153770"/>
                      <a:gd name="connsiteX17" fmla="*/ 5154 w 960789"/>
                      <a:gd name="connsiteY17" fmla="*/ 1039470 h 1153770"/>
                      <a:gd name="connsiteX18" fmla="*/ 14679 w 960789"/>
                      <a:gd name="connsiteY18" fmla="*/ 1115670 h 1153770"/>
                      <a:gd name="connsiteX19" fmla="*/ 71829 w 960789"/>
                      <a:gd name="connsiteY19" fmla="*/ 1134720 h 1153770"/>
                      <a:gd name="connsiteX20" fmla="*/ 119454 w 960789"/>
                      <a:gd name="connsiteY20" fmla="*/ 1125195 h 1153770"/>
                      <a:gd name="connsiteX21" fmla="*/ 176604 w 960789"/>
                      <a:gd name="connsiteY21" fmla="*/ 1087095 h 1153770"/>
                      <a:gd name="connsiteX22" fmla="*/ 205179 w 960789"/>
                      <a:gd name="connsiteY22" fmla="*/ 1077570 h 1153770"/>
                      <a:gd name="connsiteX23" fmla="*/ 281379 w 960789"/>
                      <a:gd name="connsiteY23" fmla="*/ 1106145 h 1153770"/>
                      <a:gd name="connsiteX24" fmla="*/ 319479 w 960789"/>
                      <a:gd name="connsiteY24" fmla="*/ 1115670 h 1153770"/>
                      <a:gd name="connsiteX25" fmla="*/ 405204 w 960789"/>
                      <a:gd name="connsiteY25" fmla="*/ 1153770 h 1153770"/>
                      <a:gd name="connsiteX26" fmla="*/ 538554 w 960789"/>
                      <a:gd name="connsiteY26" fmla="*/ 1144245 h 1153770"/>
                      <a:gd name="connsiteX27" fmla="*/ 567129 w 960789"/>
                      <a:gd name="connsiteY27" fmla="*/ 1134720 h 1153770"/>
                      <a:gd name="connsiteX28" fmla="*/ 633804 w 960789"/>
                      <a:gd name="connsiteY28" fmla="*/ 1115670 h 1153770"/>
                      <a:gd name="connsiteX29" fmla="*/ 757629 w 960789"/>
                      <a:gd name="connsiteY29" fmla="*/ 1125195 h 1153770"/>
                      <a:gd name="connsiteX30" fmla="*/ 948129 w 960789"/>
                      <a:gd name="connsiteY30" fmla="*/ 1115670 h 1153770"/>
                      <a:gd name="connsiteX31" fmla="*/ 938604 w 960789"/>
                      <a:gd name="connsiteY31" fmla="*/ 1077570 h 1153770"/>
                      <a:gd name="connsiteX32" fmla="*/ 900504 w 960789"/>
                      <a:gd name="connsiteY32" fmla="*/ 1020420 h 1153770"/>
                      <a:gd name="connsiteX33" fmla="*/ 871929 w 960789"/>
                      <a:gd name="connsiteY33" fmla="*/ 963270 h 1153770"/>
                      <a:gd name="connsiteX34" fmla="*/ 862404 w 960789"/>
                      <a:gd name="connsiteY34" fmla="*/ 934695 h 1153770"/>
                      <a:gd name="connsiteX35" fmla="*/ 852879 w 960789"/>
                      <a:gd name="connsiteY35" fmla="*/ 868020 h 1153770"/>
                      <a:gd name="connsiteX36" fmla="*/ 843354 w 960789"/>
                      <a:gd name="connsiteY36" fmla="*/ 820395 h 1153770"/>
                      <a:gd name="connsiteX37" fmla="*/ 833829 w 960789"/>
                      <a:gd name="connsiteY37" fmla="*/ 744195 h 1153770"/>
                      <a:gd name="connsiteX38" fmla="*/ 824304 w 960789"/>
                      <a:gd name="connsiteY38" fmla="*/ 715620 h 1153770"/>
                      <a:gd name="connsiteX39" fmla="*/ 805254 w 960789"/>
                      <a:gd name="connsiteY39" fmla="*/ 620370 h 1153770"/>
                      <a:gd name="connsiteX40" fmla="*/ 776679 w 960789"/>
                      <a:gd name="connsiteY40" fmla="*/ 477495 h 1153770"/>
                      <a:gd name="connsiteX41" fmla="*/ 767154 w 960789"/>
                      <a:gd name="connsiteY41" fmla="*/ 448920 h 1153770"/>
                      <a:gd name="connsiteX42" fmla="*/ 729054 w 960789"/>
                      <a:gd name="connsiteY42" fmla="*/ 391770 h 1153770"/>
                      <a:gd name="connsiteX43" fmla="*/ 710004 w 960789"/>
                      <a:gd name="connsiteY43" fmla="*/ 363195 h 1153770"/>
                      <a:gd name="connsiteX44" fmla="*/ 700479 w 960789"/>
                      <a:gd name="connsiteY44" fmla="*/ 334620 h 1153770"/>
                      <a:gd name="connsiteX45" fmla="*/ 671904 w 960789"/>
                      <a:gd name="connsiteY45" fmla="*/ 306045 h 1153770"/>
                      <a:gd name="connsiteX46" fmla="*/ 633804 w 960789"/>
                      <a:gd name="connsiteY46" fmla="*/ 248895 h 1153770"/>
                      <a:gd name="connsiteX47" fmla="*/ 614754 w 960789"/>
                      <a:gd name="connsiteY47" fmla="*/ 220320 h 1153770"/>
                      <a:gd name="connsiteX48" fmla="*/ 605229 w 960789"/>
                      <a:gd name="connsiteY48" fmla="*/ 191745 h 1153770"/>
                      <a:gd name="connsiteX49" fmla="*/ 576654 w 960789"/>
                      <a:gd name="connsiteY49" fmla="*/ 172695 h 1153770"/>
                      <a:gd name="connsiteX50" fmla="*/ 548079 w 960789"/>
                      <a:gd name="connsiteY50" fmla="*/ 115545 h 1153770"/>
                      <a:gd name="connsiteX51" fmla="*/ 519504 w 960789"/>
                      <a:gd name="connsiteY51" fmla="*/ 106020 h 1153770"/>
                      <a:gd name="connsiteX52" fmla="*/ 471879 w 960789"/>
                      <a:gd name="connsiteY52" fmla="*/ 58395 h 1153770"/>
                      <a:gd name="connsiteX53" fmla="*/ 443304 w 960789"/>
                      <a:gd name="connsiteY53" fmla="*/ 29820 h 1153770"/>
                      <a:gd name="connsiteX54" fmla="*/ 386154 w 960789"/>
                      <a:gd name="connsiteY54" fmla="*/ 1245 h 1153770"/>
                      <a:gd name="connsiteX55" fmla="*/ 376629 w 960789"/>
                      <a:gd name="connsiteY55" fmla="*/ 1245 h 1153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960789" h="1153770">
                        <a:moveTo>
                          <a:pt x="376629" y="1245"/>
                        </a:moveTo>
                        <a:lnTo>
                          <a:pt x="376629" y="1245"/>
                        </a:lnTo>
                        <a:cubicBezTo>
                          <a:pt x="351229" y="10770"/>
                          <a:pt x="324244" y="16830"/>
                          <a:pt x="300429" y="29820"/>
                        </a:cubicBezTo>
                        <a:cubicBezTo>
                          <a:pt x="288603" y="36270"/>
                          <a:pt x="282202" y="49771"/>
                          <a:pt x="271854" y="58395"/>
                        </a:cubicBezTo>
                        <a:cubicBezTo>
                          <a:pt x="263060" y="65724"/>
                          <a:pt x="252804" y="71095"/>
                          <a:pt x="243279" y="77445"/>
                        </a:cubicBezTo>
                        <a:cubicBezTo>
                          <a:pt x="188684" y="159337"/>
                          <a:pt x="254139" y="55725"/>
                          <a:pt x="214704" y="134595"/>
                        </a:cubicBezTo>
                        <a:cubicBezTo>
                          <a:pt x="209584" y="144834"/>
                          <a:pt x="200303" y="152709"/>
                          <a:pt x="195654" y="163170"/>
                        </a:cubicBezTo>
                        <a:cubicBezTo>
                          <a:pt x="187499" y="181520"/>
                          <a:pt x="176604" y="220320"/>
                          <a:pt x="176604" y="220320"/>
                        </a:cubicBezTo>
                        <a:cubicBezTo>
                          <a:pt x="168652" y="275981"/>
                          <a:pt x="168696" y="284479"/>
                          <a:pt x="157554" y="334620"/>
                        </a:cubicBezTo>
                        <a:cubicBezTo>
                          <a:pt x="154714" y="347399"/>
                          <a:pt x="151625" y="360133"/>
                          <a:pt x="148029" y="372720"/>
                        </a:cubicBezTo>
                        <a:cubicBezTo>
                          <a:pt x="135925" y="415085"/>
                          <a:pt x="138905" y="389767"/>
                          <a:pt x="128979" y="439395"/>
                        </a:cubicBezTo>
                        <a:cubicBezTo>
                          <a:pt x="111177" y="528405"/>
                          <a:pt x="126872" y="472140"/>
                          <a:pt x="109929" y="582270"/>
                        </a:cubicBezTo>
                        <a:cubicBezTo>
                          <a:pt x="106512" y="604482"/>
                          <a:pt x="97992" y="627607"/>
                          <a:pt x="90879" y="648945"/>
                        </a:cubicBezTo>
                        <a:cubicBezTo>
                          <a:pt x="87704" y="674345"/>
                          <a:pt x="86717" y="700116"/>
                          <a:pt x="81354" y="725145"/>
                        </a:cubicBezTo>
                        <a:cubicBezTo>
                          <a:pt x="77147" y="744780"/>
                          <a:pt x="68654" y="763245"/>
                          <a:pt x="62304" y="782295"/>
                        </a:cubicBezTo>
                        <a:lnTo>
                          <a:pt x="33729" y="868020"/>
                        </a:lnTo>
                        <a:cubicBezTo>
                          <a:pt x="30554" y="877545"/>
                          <a:pt x="26173" y="886750"/>
                          <a:pt x="24204" y="896595"/>
                        </a:cubicBezTo>
                        <a:cubicBezTo>
                          <a:pt x="8421" y="975509"/>
                          <a:pt x="16290" y="928111"/>
                          <a:pt x="5154" y="1039470"/>
                        </a:cubicBezTo>
                        <a:cubicBezTo>
                          <a:pt x="8329" y="1064870"/>
                          <a:pt x="0" y="1094700"/>
                          <a:pt x="14679" y="1115670"/>
                        </a:cubicBezTo>
                        <a:cubicBezTo>
                          <a:pt x="26194" y="1132121"/>
                          <a:pt x="71829" y="1134720"/>
                          <a:pt x="71829" y="1134720"/>
                        </a:cubicBezTo>
                        <a:cubicBezTo>
                          <a:pt x="87704" y="1131545"/>
                          <a:pt x="104716" y="1131894"/>
                          <a:pt x="119454" y="1125195"/>
                        </a:cubicBezTo>
                        <a:cubicBezTo>
                          <a:pt x="140297" y="1115721"/>
                          <a:pt x="154884" y="1094335"/>
                          <a:pt x="176604" y="1087095"/>
                        </a:cubicBezTo>
                        <a:lnTo>
                          <a:pt x="205179" y="1077570"/>
                        </a:lnTo>
                        <a:cubicBezTo>
                          <a:pt x="325968" y="1101728"/>
                          <a:pt x="195536" y="1069355"/>
                          <a:pt x="281379" y="1106145"/>
                        </a:cubicBezTo>
                        <a:cubicBezTo>
                          <a:pt x="293411" y="1111302"/>
                          <a:pt x="306940" y="1111908"/>
                          <a:pt x="319479" y="1115670"/>
                        </a:cubicBezTo>
                        <a:cubicBezTo>
                          <a:pt x="381306" y="1134218"/>
                          <a:pt x="363446" y="1125931"/>
                          <a:pt x="405204" y="1153770"/>
                        </a:cubicBezTo>
                        <a:cubicBezTo>
                          <a:pt x="449654" y="1150595"/>
                          <a:pt x="494296" y="1149452"/>
                          <a:pt x="538554" y="1144245"/>
                        </a:cubicBezTo>
                        <a:cubicBezTo>
                          <a:pt x="548525" y="1143072"/>
                          <a:pt x="557475" y="1137478"/>
                          <a:pt x="567129" y="1134720"/>
                        </a:cubicBezTo>
                        <a:cubicBezTo>
                          <a:pt x="650850" y="1110800"/>
                          <a:pt x="565291" y="1138508"/>
                          <a:pt x="633804" y="1115670"/>
                        </a:cubicBezTo>
                        <a:cubicBezTo>
                          <a:pt x="675079" y="1118845"/>
                          <a:pt x="716232" y="1125195"/>
                          <a:pt x="757629" y="1125195"/>
                        </a:cubicBezTo>
                        <a:cubicBezTo>
                          <a:pt x="821208" y="1125195"/>
                          <a:pt x="886643" y="1131851"/>
                          <a:pt x="948129" y="1115670"/>
                        </a:cubicBezTo>
                        <a:cubicBezTo>
                          <a:pt x="960789" y="1112338"/>
                          <a:pt x="944458" y="1089279"/>
                          <a:pt x="938604" y="1077570"/>
                        </a:cubicBezTo>
                        <a:cubicBezTo>
                          <a:pt x="928365" y="1057092"/>
                          <a:pt x="907744" y="1042140"/>
                          <a:pt x="900504" y="1020420"/>
                        </a:cubicBezTo>
                        <a:cubicBezTo>
                          <a:pt x="876563" y="948596"/>
                          <a:pt x="908858" y="1037128"/>
                          <a:pt x="871929" y="963270"/>
                        </a:cubicBezTo>
                        <a:cubicBezTo>
                          <a:pt x="867439" y="954290"/>
                          <a:pt x="865579" y="944220"/>
                          <a:pt x="862404" y="934695"/>
                        </a:cubicBezTo>
                        <a:cubicBezTo>
                          <a:pt x="859229" y="912470"/>
                          <a:pt x="856570" y="890165"/>
                          <a:pt x="852879" y="868020"/>
                        </a:cubicBezTo>
                        <a:cubicBezTo>
                          <a:pt x="850217" y="852051"/>
                          <a:pt x="845816" y="836396"/>
                          <a:pt x="843354" y="820395"/>
                        </a:cubicBezTo>
                        <a:cubicBezTo>
                          <a:pt x="839462" y="795095"/>
                          <a:pt x="838408" y="769380"/>
                          <a:pt x="833829" y="744195"/>
                        </a:cubicBezTo>
                        <a:cubicBezTo>
                          <a:pt x="832033" y="734317"/>
                          <a:pt x="827062" y="725274"/>
                          <a:pt x="824304" y="715620"/>
                        </a:cubicBezTo>
                        <a:cubicBezTo>
                          <a:pt x="813782" y="678794"/>
                          <a:pt x="811491" y="660912"/>
                          <a:pt x="805254" y="620370"/>
                        </a:cubicBezTo>
                        <a:cubicBezTo>
                          <a:pt x="796138" y="561116"/>
                          <a:pt x="796379" y="536596"/>
                          <a:pt x="776679" y="477495"/>
                        </a:cubicBezTo>
                        <a:cubicBezTo>
                          <a:pt x="773504" y="467970"/>
                          <a:pt x="772030" y="457697"/>
                          <a:pt x="767154" y="448920"/>
                        </a:cubicBezTo>
                        <a:cubicBezTo>
                          <a:pt x="756035" y="428906"/>
                          <a:pt x="741754" y="410820"/>
                          <a:pt x="729054" y="391770"/>
                        </a:cubicBezTo>
                        <a:cubicBezTo>
                          <a:pt x="722704" y="382245"/>
                          <a:pt x="713624" y="374055"/>
                          <a:pt x="710004" y="363195"/>
                        </a:cubicBezTo>
                        <a:cubicBezTo>
                          <a:pt x="706829" y="353670"/>
                          <a:pt x="706048" y="342974"/>
                          <a:pt x="700479" y="334620"/>
                        </a:cubicBezTo>
                        <a:cubicBezTo>
                          <a:pt x="693007" y="323412"/>
                          <a:pt x="680174" y="316678"/>
                          <a:pt x="671904" y="306045"/>
                        </a:cubicBezTo>
                        <a:cubicBezTo>
                          <a:pt x="657848" y="287973"/>
                          <a:pt x="646504" y="267945"/>
                          <a:pt x="633804" y="248895"/>
                        </a:cubicBezTo>
                        <a:cubicBezTo>
                          <a:pt x="627454" y="239370"/>
                          <a:pt x="618374" y="231180"/>
                          <a:pt x="614754" y="220320"/>
                        </a:cubicBezTo>
                        <a:cubicBezTo>
                          <a:pt x="611579" y="210795"/>
                          <a:pt x="611501" y="199585"/>
                          <a:pt x="605229" y="191745"/>
                        </a:cubicBezTo>
                        <a:cubicBezTo>
                          <a:pt x="598078" y="182806"/>
                          <a:pt x="586179" y="179045"/>
                          <a:pt x="576654" y="172695"/>
                        </a:cubicBezTo>
                        <a:cubicBezTo>
                          <a:pt x="570379" y="153871"/>
                          <a:pt x="564865" y="128974"/>
                          <a:pt x="548079" y="115545"/>
                        </a:cubicBezTo>
                        <a:cubicBezTo>
                          <a:pt x="540239" y="109273"/>
                          <a:pt x="529029" y="109195"/>
                          <a:pt x="519504" y="106020"/>
                        </a:cubicBezTo>
                        <a:cubicBezTo>
                          <a:pt x="484579" y="53633"/>
                          <a:pt x="519504" y="98083"/>
                          <a:pt x="471879" y="58395"/>
                        </a:cubicBezTo>
                        <a:cubicBezTo>
                          <a:pt x="461531" y="49771"/>
                          <a:pt x="453652" y="38444"/>
                          <a:pt x="443304" y="29820"/>
                        </a:cubicBezTo>
                        <a:cubicBezTo>
                          <a:pt x="425559" y="15033"/>
                          <a:pt x="408764" y="5767"/>
                          <a:pt x="386154" y="1245"/>
                        </a:cubicBezTo>
                        <a:cubicBezTo>
                          <a:pt x="379927" y="0"/>
                          <a:pt x="378216" y="1245"/>
                          <a:pt x="376629" y="1245"/>
                        </a:cubicBezTo>
                        <a:close/>
                      </a:path>
                    </a:pathLst>
                  </a:cu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800" ker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6" name="Flowchart: Connector 438">
                    <a:extLst>
                      <a:ext uri="{FF2B5EF4-FFF2-40B4-BE49-F238E27FC236}">
                        <a16:creationId xmlns:a16="http://schemas.microsoft.com/office/drawing/2014/main" id="{8E97F99B-C298-3245-BE33-4CE1A0A142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2009019">
                    <a:off x="5807075" y="5024438"/>
                    <a:ext cx="304800" cy="152400"/>
                  </a:xfrm>
                  <a:prstGeom prst="flowChartConnector">
                    <a:avLst/>
                  </a:prstGeom>
                  <a:grp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 eaLnBrk="1" hangingPunct="1"/>
                    <a:endParaRPr lang="en-US" sz="800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48" name="Group 136">
                  <a:extLst>
                    <a:ext uri="{FF2B5EF4-FFF2-40B4-BE49-F238E27FC236}">
                      <a16:creationId xmlns:a16="http://schemas.microsoft.com/office/drawing/2014/main" id="{C70B2FD9-157E-8D43-8291-E612BD3C3E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674726" y="21041962"/>
                  <a:ext cx="692283" cy="496590"/>
                  <a:chOff x="5562600" y="4800600"/>
                  <a:chExt cx="986229" cy="619125"/>
                </a:xfrm>
                <a:grpFill/>
              </p:grpSpPr>
              <p:sp>
                <p:nvSpPr>
                  <p:cNvPr id="53" name="Freeform 52">
                    <a:extLst>
                      <a:ext uri="{FF2B5EF4-FFF2-40B4-BE49-F238E27FC236}">
                        <a16:creationId xmlns:a16="http://schemas.microsoft.com/office/drawing/2014/main" id="{73CAB9B2-FE69-8A44-8CB0-A74312A36874}"/>
                      </a:ext>
                    </a:extLst>
                  </p:cNvPr>
                  <p:cNvSpPr/>
                  <p:nvPr/>
                </p:nvSpPr>
                <p:spPr>
                  <a:xfrm>
                    <a:off x="5564287" y="4801590"/>
                    <a:ext cx="985000" cy="617517"/>
                  </a:xfrm>
                  <a:custGeom>
                    <a:avLst/>
                    <a:gdLst>
                      <a:gd name="connsiteX0" fmla="*/ 376629 w 960789"/>
                      <a:gd name="connsiteY0" fmla="*/ 1245 h 1153770"/>
                      <a:gd name="connsiteX1" fmla="*/ 376629 w 960789"/>
                      <a:gd name="connsiteY1" fmla="*/ 1245 h 1153770"/>
                      <a:gd name="connsiteX2" fmla="*/ 300429 w 960789"/>
                      <a:gd name="connsiteY2" fmla="*/ 29820 h 1153770"/>
                      <a:gd name="connsiteX3" fmla="*/ 271854 w 960789"/>
                      <a:gd name="connsiteY3" fmla="*/ 58395 h 1153770"/>
                      <a:gd name="connsiteX4" fmla="*/ 243279 w 960789"/>
                      <a:gd name="connsiteY4" fmla="*/ 77445 h 1153770"/>
                      <a:gd name="connsiteX5" fmla="*/ 214704 w 960789"/>
                      <a:gd name="connsiteY5" fmla="*/ 134595 h 1153770"/>
                      <a:gd name="connsiteX6" fmla="*/ 195654 w 960789"/>
                      <a:gd name="connsiteY6" fmla="*/ 163170 h 1153770"/>
                      <a:gd name="connsiteX7" fmla="*/ 176604 w 960789"/>
                      <a:gd name="connsiteY7" fmla="*/ 220320 h 1153770"/>
                      <a:gd name="connsiteX8" fmla="*/ 157554 w 960789"/>
                      <a:gd name="connsiteY8" fmla="*/ 334620 h 1153770"/>
                      <a:gd name="connsiteX9" fmla="*/ 148029 w 960789"/>
                      <a:gd name="connsiteY9" fmla="*/ 372720 h 1153770"/>
                      <a:gd name="connsiteX10" fmla="*/ 128979 w 960789"/>
                      <a:gd name="connsiteY10" fmla="*/ 439395 h 1153770"/>
                      <a:gd name="connsiteX11" fmla="*/ 109929 w 960789"/>
                      <a:gd name="connsiteY11" fmla="*/ 582270 h 1153770"/>
                      <a:gd name="connsiteX12" fmla="*/ 90879 w 960789"/>
                      <a:gd name="connsiteY12" fmla="*/ 648945 h 1153770"/>
                      <a:gd name="connsiteX13" fmla="*/ 81354 w 960789"/>
                      <a:gd name="connsiteY13" fmla="*/ 725145 h 1153770"/>
                      <a:gd name="connsiteX14" fmla="*/ 62304 w 960789"/>
                      <a:gd name="connsiteY14" fmla="*/ 782295 h 1153770"/>
                      <a:gd name="connsiteX15" fmla="*/ 33729 w 960789"/>
                      <a:gd name="connsiteY15" fmla="*/ 868020 h 1153770"/>
                      <a:gd name="connsiteX16" fmla="*/ 24204 w 960789"/>
                      <a:gd name="connsiteY16" fmla="*/ 896595 h 1153770"/>
                      <a:gd name="connsiteX17" fmla="*/ 5154 w 960789"/>
                      <a:gd name="connsiteY17" fmla="*/ 1039470 h 1153770"/>
                      <a:gd name="connsiteX18" fmla="*/ 14679 w 960789"/>
                      <a:gd name="connsiteY18" fmla="*/ 1115670 h 1153770"/>
                      <a:gd name="connsiteX19" fmla="*/ 71829 w 960789"/>
                      <a:gd name="connsiteY19" fmla="*/ 1134720 h 1153770"/>
                      <a:gd name="connsiteX20" fmla="*/ 119454 w 960789"/>
                      <a:gd name="connsiteY20" fmla="*/ 1125195 h 1153770"/>
                      <a:gd name="connsiteX21" fmla="*/ 176604 w 960789"/>
                      <a:gd name="connsiteY21" fmla="*/ 1087095 h 1153770"/>
                      <a:gd name="connsiteX22" fmla="*/ 205179 w 960789"/>
                      <a:gd name="connsiteY22" fmla="*/ 1077570 h 1153770"/>
                      <a:gd name="connsiteX23" fmla="*/ 281379 w 960789"/>
                      <a:gd name="connsiteY23" fmla="*/ 1106145 h 1153770"/>
                      <a:gd name="connsiteX24" fmla="*/ 319479 w 960789"/>
                      <a:gd name="connsiteY24" fmla="*/ 1115670 h 1153770"/>
                      <a:gd name="connsiteX25" fmla="*/ 405204 w 960789"/>
                      <a:gd name="connsiteY25" fmla="*/ 1153770 h 1153770"/>
                      <a:gd name="connsiteX26" fmla="*/ 538554 w 960789"/>
                      <a:gd name="connsiteY26" fmla="*/ 1144245 h 1153770"/>
                      <a:gd name="connsiteX27" fmla="*/ 567129 w 960789"/>
                      <a:gd name="connsiteY27" fmla="*/ 1134720 h 1153770"/>
                      <a:gd name="connsiteX28" fmla="*/ 633804 w 960789"/>
                      <a:gd name="connsiteY28" fmla="*/ 1115670 h 1153770"/>
                      <a:gd name="connsiteX29" fmla="*/ 757629 w 960789"/>
                      <a:gd name="connsiteY29" fmla="*/ 1125195 h 1153770"/>
                      <a:gd name="connsiteX30" fmla="*/ 948129 w 960789"/>
                      <a:gd name="connsiteY30" fmla="*/ 1115670 h 1153770"/>
                      <a:gd name="connsiteX31" fmla="*/ 938604 w 960789"/>
                      <a:gd name="connsiteY31" fmla="*/ 1077570 h 1153770"/>
                      <a:gd name="connsiteX32" fmla="*/ 900504 w 960789"/>
                      <a:gd name="connsiteY32" fmla="*/ 1020420 h 1153770"/>
                      <a:gd name="connsiteX33" fmla="*/ 871929 w 960789"/>
                      <a:gd name="connsiteY33" fmla="*/ 963270 h 1153770"/>
                      <a:gd name="connsiteX34" fmla="*/ 862404 w 960789"/>
                      <a:gd name="connsiteY34" fmla="*/ 934695 h 1153770"/>
                      <a:gd name="connsiteX35" fmla="*/ 852879 w 960789"/>
                      <a:gd name="connsiteY35" fmla="*/ 868020 h 1153770"/>
                      <a:gd name="connsiteX36" fmla="*/ 843354 w 960789"/>
                      <a:gd name="connsiteY36" fmla="*/ 820395 h 1153770"/>
                      <a:gd name="connsiteX37" fmla="*/ 833829 w 960789"/>
                      <a:gd name="connsiteY37" fmla="*/ 744195 h 1153770"/>
                      <a:gd name="connsiteX38" fmla="*/ 824304 w 960789"/>
                      <a:gd name="connsiteY38" fmla="*/ 715620 h 1153770"/>
                      <a:gd name="connsiteX39" fmla="*/ 805254 w 960789"/>
                      <a:gd name="connsiteY39" fmla="*/ 620370 h 1153770"/>
                      <a:gd name="connsiteX40" fmla="*/ 776679 w 960789"/>
                      <a:gd name="connsiteY40" fmla="*/ 477495 h 1153770"/>
                      <a:gd name="connsiteX41" fmla="*/ 767154 w 960789"/>
                      <a:gd name="connsiteY41" fmla="*/ 448920 h 1153770"/>
                      <a:gd name="connsiteX42" fmla="*/ 729054 w 960789"/>
                      <a:gd name="connsiteY42" fmla="*/ 391770 h 1153770"/>
                      <a:gd name="connsiteX43" fmla="*/ 710004 w 960789"/>
                      <a:gd name="connsiteY43" fmla="*/ 363195 h 1153770"/>
                      <a:gd name="connsiteX44" fmla="*/ 700479 w 960789"/>
                      <a:gd name="connsiteY44" fmla="*/ 334620 h 1153770"/>
                      <a:gd name="connsiteX45" fmla="*/ 671904 w 960789"/>
                      <a:gd name="connsiteY45" fmla="*/ 306045 h 1153770"/>
                      <a:gd name="connsiteX46" fmla="*/ 633804 w 960789"/>
                      <a:gd name="connsiteY46" fmla="*/ 248895 h 1153770"/>
                      <a:gd name="connsiteX47" fmla="*/ 614754 w 960789"/>
                      <a:gd name="connsiteY47" fmla="*/ 220320 h 1153770"/>
                      <a:gd name="connsiteX48" fmla="*/ 605229 w 960789"/>
                      <a:gd name="connsiteY48" fmla="*/ 191745 h 1153770"/>
                      <a:gd name="connsiteX49" fmla="*/ 576654 w 960789"/>
                      <a:gd name="connsiteY49" fmla="*/ 172695 h 1153770"/>
                      <a:gd name="connsiteX50" fmla="*/ 548079 w 960789"/>
                      <a:gd name="connsiteY50" fmla="*/ 115545 h 1153770"/>
                      <a:gd name="connsiteX51" fmla="*/ 519504 w 960789"/>
                      <a:gd name="connsiteY51" fmla="*/ 106020 h 1153770"/>
                      <a:gd name="connsiteX52" fmla="*/ 471879 w 960789"/>
                      <a:gd name="connsiteY52" fmla="*/ 58395 h 1153770"/>
                      <a:gd name="connsiteX53" fmla="*/ 443304 w 960789"/>
                      <a:gd name="connsiteY53" fmla="*/ 29820 h 1153770"/>
                      <a:gd name="connsiteX54" fmla="*/ 386154 w 960789"/>
                      <a:gd name="connsiteY54" fmla="*/ 1245 h 1153770"/>
                      <a:gd name="connsiteX55" fmla="*/ 376629 w 960789"/>
                      <a:gd name="connsiteY55" fmla="*/ 1245 h 1153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960789" h="1153770">
                        <a:moveTo>
                          <a:pt x="376629" y="1245"/>
                        </a:moveTo>
                        <a:lnTo>
                          <a:pt x="376629" y="1245"/>
                        </a:lnTo>
                        <a:cubicBezTo>
                          <a:pt x="351229" y="10770"/>
                          <a:pt x="324244" y="16830"/>
                          <a:pt x="300429" y="29820"/>
                        </a:cubicBezTo>
                        <a:cubicBezTo>
                          <a:pt x="288603" y="36270"/>
                          <a:pt x="282202" y="49771"/>
                          <a:pt x="271854" y="58395"/>
                        </a:cubicBezTo>
                        <a:cubicBezTo>
                          <a:pt x="263060" y="65724"/>
                          <a:pt x="252804" y="71095"/>
                          <a:pt x="243279" y="77445"/>
                        </a:cubicBezTo>
                        <a:cubicBezTo>
                          <a:pt x="188684" y="159337"/>
                          <a:pt x="254139" y="55725"/>
                          <a:pt x="214704" y="134595"/>
                        </a:cubicBezTo>
                        <a:cubicBezTo>
                          <a:pt x="209584" y="144834"/>
                          <a:pt x="200303" y="152709"/>
                          <a:pt x="195654" y="163170"/>
                        </a:cubicBezTo>
                        <a:cubicBezTo>
                          <a:pt x="187499" y="181520"/>
                          <a:pt x="176604" y="220320"/>
                          <a:pt x="176604" y="220320"/>
                        </a:cubicBezTo>
                        <a:cubicBezTo>
                          <a:pt x="168652" y="275981"/>
                          <a:pt x="168696" y="284479"/>
                          <a:pt x="157554" y="334620"/>
                        </a:cubicBezTo>
                        <a:cubicBezTo>
                          <a:pt x="154714" y="347399"/>
                          <a:pt x="151625" y="360133"/>
                          <a:pt x="148029" y="372720"/>
                        </a:cubicBezTo>
                        <a:cubicBezTo>
                          <a:pt x="135925" y="415085"/>
                          <a:pt x="138905" y="389767"/>
                          <a:pt x="128979" y="439395"/>
                        </a:cubicBezTo>
                        <a:cubicBezTo>
                          <a:pt x="111177" y="528405"/>
                          <a:pt x="126872" y="472140"/>
                          <a:pt x="109929" y="582270"/>
                        </a:cubicBezTo>
                        <a:cubicBezTo>
                          <a:pt x="106512" y="604482"/>
                          <a:pt x="97992" y="627607"/>
                          <a:pt x="90879" y="648945"/>
                        </a:cubicBezTo>
                        <a:cubicBezTo>
                          <a:pt x="87704" y="674345"/>
                          <a:pt x="86717" y="700116"/>
                          <a:pt x="81354" y="725145"/>
                        </a:cubicBezTo>
                        <a:cubicBezTo>
                          <a:pt x="77147" y="744780"/>
                          <a:pt x="68654" y="763245"/>
                          <a:pt x="62304" y="782295"/>
                        </a:cubicBezTo>
                        <a:lnTo>
                          <a:pt x="33729" y="868020"/>
                        </a:lnTo>
                        <a:cubicBezTo>
                          <a:pt x="30554" y="877545"/>
                          <a:pt x="26173" y="886750"/>
                          <a:pt x="24204" y="896595"/>
                        </a:cubicBezTo>
                        <a:cubicBezTo>
                          <a:pt x="8421" y="975509"/>
                          <a:pt x="16290" y="928111"/>
                          <a:pt x="5154" y="1039470"/>
                        </a:cubicBezTo>
                        <a:cubicBezTo>
                          <a:pt x="8329" y="1064870"/>
                          <a:pt x="0" y="1094700"/>
                          <a:pt x="14679" y="1115670"/>
                        </a:cubicBezTo>
                        <a:cubicBezTo>
                          <a:pt x="26194" y="1132121"/>
                          <a:pt x="71829" y="1134720"/>
                          <a:pt x="71829" y="1134720"/>
                        </a:cubicBezTo>
                        <a:cubicBezTo>
                          <a:pt x="87704" y="1131545"/>
                          <a:pt x="104716" y="1131894"/>
                          <a:pt x="119454" y="1125195"/>
                        </a:cubicBezTo>
                        <a:cubicBezTo>
                          <a:pt x="140297" y="1115721"/>
                          <a:pt x="154884" y="1094335"/>
                          <a:pt x="176604" y="1087095"/>
                        </a:cubicBezTo>
                        <a:lnTo>
                          <a:pt x="205179" y="1077570"/>
                        </a:lnTo>
                        <a:cubicBezTo>
                          <a:pt x="325968" y="1101728"/>
                          <a:pt x="195536" y="1069355"/>
                          <a:pt x="281379" y="1106145"/>
                        </a:cubicBezTo>
                        <a:cubicBezTo>
                          <a:pt x="293411" y="1111302"/>
                          <a:pt x="306940" y="1111908"/>
                          <a:pt x="319479" y="1115670"/>
                        </a:cubicBezTo>
                        <a:cubicBezTo>
                          <a:pt x="381306" y="1134218"/>
                          <a:pt x="363446" y="1125931"/>
                          <a:pt x="405204" y="1153770"/>
                        </a:cubicBezTo>
                        <a:cubicBezTo>
                          <a:pt x="449654" y="1150595"/>
                          <a:pt x="494296" y="1149452"/>
                          <a:pt x="538554" y="1144245"/>
                        </a:cubicBezTo>
                        <a:cubicBezTo>
                          <a:pt x="548525" y="1143072"/>
                          <a:pt x="557475" y="1137478"/>
                          <a:pt x="567129" y="1134720"/>
                        </a:cubicBezTo>
                        <a:cubicBezTo>
                          <a:pt x="650850" y="1110800"/>
                          <a:pt x="565291" y="1138508"/>
                          <a:pt x="633804" y="1115670"/>
                        </a:cubicBezTo>
                        <a:cubicBezTo>
                          <a:pt x="675079" y="1118845"/>
                          <a:pt x="716232" y="1125195"/>
                          <a:pt x="757629" y="1125195"/>
                        </a:cubicBezTo>
                        <a:cubicBezTo>
                          <a:pt x="821208" y="1125195"/>
                          <a:pt x="886643" y="1131851"/>
                          <a:pt x="948129" y="1115670"/>
                        </a:cubicBezTo>
                        <a:cubicBezTo>
                          <a:pt x="960789" y="1112338"/>
                          <a:pt x="944458" y="1089279"/>
                          <a:pt x="938604" y="1077570"/>
                        </a:cubicBezTo>
                        <a:cubicBezTo>
                          <a:pt x="928365" y="1057092"/>
                          <a:pt x="907744" y="1042140"/>
                          <a:pt x="900504" y="1020420"/>
                        </a:cubicBezTo>
                        <a:cubicBezTo>
                          <a:pt x="876563" y="948596"/>
                          <a:pt x="908858" y="1037128"/>
                          <a:pt x="871929" y="963270"/>
                        </a:cubicBezTo>
                        <a:cubicBezTo>
                          <a:pt x="867439" y="954290"/>
                          <a:pt x="865579" y="944220"/>
                          <a:pt x="862404" y="934695"/>
                        </a:cubicBezTo>
                        <a:cubicBezTo>
                          <a:pt x="859229" y="912470"/>
                          <a:pt x="856570" y="890165"/>
                          <a:pt x="852879" y="868020"/>
                        </a:cubicBezTo>
                        <a:cubicBezTo>
                          <a:pt x="850217" y="852051"/>
                          <a:pt x="845816" y="836396"/>
                          <a:pt x="843354" y="820395"/>
                        </a:cubicBezTo>
                        <a:cubicBezTo>
                          <a:pt x="839462" y="795095"/>
                          <a:pt x="838408" y="769380"/>
                          <a:pt x="833829" y="744195"/>
                        </a:cubicBezTo>
                        <a:cubicBezTo>
                          <a:pt x="832033" y="734317"/>
                          <a:pt x="827062" y="725274"/>
                          <a:pt x="824304" y="715620"/>
                        </a:cubicBezTo>
                        <a:cubicBezTo>
                          <a:pt x="813782" y="678794"/>
                          <a:pt x="811491" y="660912"/>
                          <a:pt x="805254" y="620370"/>
                        </a:cubicBezTo>
                        <a:cubicBezTo>
                          <a:pt x="796138" y="561116"/>
                          <a:pt x="796379" y="536596"/>
                          <a:pt x="776679" y="477495"/>
                        </a:cubicBezTo>
                        <a:cubicBezTo>
                          <a:pt x="773504" y="467970"/>
                          <a:pt x="772030" y="457697"/>
                          <a:pt x="767154" y="448920"/>
                        </a:cubicBezTo>
                        <a:cubicBezTo>
                          <a:pt x="756035" y="428906"/>
                          <a:pt x="741754" y="410820"/>
                          <a:pt x="729054" y="391770"/>
                        </a:cubicBezTo>
                        <a:cubicBezTo>
                          <a:pt x="722704" y="382245"/>
                          <a:pt x="713624" y="374055"/>
                          <a:pt x="710004" y="363195"/>
                        </a:cubicBezTo>
                        <a:cubicBezTo>
                          <a:pt x="706829" y="353670"/>
                          <a:pt x="706048" y="342974"/>
                          <a:pt x="700479" y="334620"/>
                        </a:cubicBezTo>
                        <a:cubicBezTo>
                          <a:pt x="693007" y="323412"/>
                          <a:pt x="680174" y="316678"/>
                          <a:pt x="671904" y="306045"/>
                        </a:cubicBezTo>
                        <a:cubicBezTo>
                          <a:pt x="657848" y="287973"/>
                          <a:pt x="646504" y="267945"/>
                          <a:pt x="633804" y="248895"/>
                        </a:cubicBezTo>
                        <a:cubicBezTo>
                          <a:pt x="627454" y="239370"/>
                          <a:pt x="618374" y="231180"/>
                          <a:pt x="614754" y="220320"/>
                        </a:cubicBezTo>
                        <a:cubicBezTo>
                          <a:pt x="611579" y="210795"/>
                          <a:pt x="611501" y="199585"/>
                          <a:pt x="605229" y="191745"/>
                        </a:cubicBezTo>
                        <a:cubicBezTo>
                          <a:pt x="598078" y="182806"/>
                          <a:pt x="586179" y="179045"/>
                          <a:pt x="576654" y="172695"/>
                        </a:cubicBezTo>
                        <a:cubicBezTo>
                          <a:pt x="570379" y="153871"/>
                          <a:pt x="564865" y="128974"/>
                          <a:pt x="548079" y="115545"/>
                        </a:cubicBezTo>
                        <a:cubicBezTo>
                          <a:pt x="540239" y="109273"/>
                          <a:pt x="529029" y="109195"/>
                          <a:pt x="519504" y="106020"/>
                        </a:cubicBezTo>
                        <a:cubicBezTo>
                          <a:pt x="484579" y="53633"/>
                          <a:pt x="519504" y="98083"/>
                          <a:pt x="471879" y="58395"/>
                        </a:cubicBezTo>
                        <a:cubicBezTo>
                          <a:pt x="461531" y="49771"/>
                          <a:pt x="453652" y="38444"/>
                          <a:pt x="443304" y="29820"/>
                        </a:cubicBezTo>
                        <a:cubicBezTo>
                          <a:pt x="425559" y="15033"/>
                          <a:pt x="408764" y="5767"/>
                          <a:pt x="386154" y="1245"/>
                        </a:cubicBezTo>
                        <a:cubicBezTo>
                          <a:pt x="379927" y="0"/>
                          <a:pt x="378216" y="1245"/>
                          <a:pt x="376629" y="1245"/>
                        </a:cubicBezTo>
                        <a:close/>
                      </a:path>
                    </a:pathLst>
                  </a:cu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800" ker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4" name="Flowchart: Connector 436">
                    <a:extLst>
                      <a:ext uri="{FF2B5EF4-FFF2-40B4-BE49-F238E27FC236}">
                        <a16:creationId xmlns:a16="http://schemas.microsoft.com/office/drawing/2014/main" id="{1494D0AE-BCFB-284D-A8D4-6977DEFFB1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1848197">
                    <a:off x="5732463" y="5095875"/>
                    <a:ext cx="304800" cy="152400"/>
                  </a:xfrm>
                  <a:prstGeom prst="flowChartConnector">
                    <a:avLst/>
                  </a:prstGeom>
                  <a:grp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 eaLnBrk="1" hangingPunct="1"/>
                    <a:endParaRPr lang="en-US" sz="800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49" name="Group 139">
                  <a:extLst>
                    <a:ext uri="{FF2B5EF4-FFF2-40B4-BE49-F238E27FC236}">
                      <a16:creationId xmlns:a16="http://schemas.microsoft.com/office/drawing/2014/main" id="{51FDC97A-28F2-1840-8DD2-1AA1416345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086351" y="21041962"/>
                  <a:ext cx="692283" cy="496590"/>
                  <a:chOff x="5562600" y="4800600"/>
                  <a:chExt cx="986229" cy="619125"/>
                </a:xfrm>
                <a:grpFill/>
              </p:grpSpPr>
              <p:sp>
                <p:nvSpPr>
                  <p:cNvPr id="51" name="Freeform 50">
                    <a:extLst>
                      <a:ext uri="{FF2B5EF4-FFF2-40B4-BE49-F238E27FC236}">
                        <a16:creationId xmlns:a16="http://schemas.microsoft.com/office/drawing/2014/main" id="{2EA89823-F5A7-D447-B471-0197A38144C3}"/>
                      </a:ext>
                    </a:extLst>
                  </p:cNvPr>
                  <p:cNvSpPr/>
                  <p:nvPr/>
                </p:nvSpPr>
                <p:spPr>
                  <a:xfrm>
                    <a:off x="5562728" y="4801590"/>
                    <a:ext cx="987641" cy="617517"/>
                  </a:xfrm>
                  <a:custGeom>
                    <a:avLst/>
                    <a:gdLst>
                      <a:gd name="connsiteX0" fmla="*/ 376629 w 960789"/>
                      <a:gd name="connsiteY0" fmla="*/ 1245 h 1153770"/>
                      <a:gd name="connsiteX1" fmla="*/ 376629 w 960789"/>
                      <a:gd name="connsiteY1" fmla="*/ 1245 h 1153770"/>
                      <a:gd name="connsiteX2" fmla="*/ 300429 w 960789"/>
                      <a:gd name="connsiteY2" fmla="*/ 29820 h 1153770"/>
                      <a:gd name="connsiteX3" fmla="*/ 271854 w 960789"/>
                      <a:gd name="connsiteY3" fmla="*/ 58395 h 1153770"/>
                      <a:gd name="connsiteX4" fmla="*/ 243279 w 960789"/>
                      <a:gd name="connsiteY4" fmla="*/ 77445 h 1153770"/>
                      <a:gd name="connsiteX5" fmla="*/ 214704 w 960789"/>
                      <a:gd name="connsiteY5" fmla="*/ 134595 h 1153770"/>
                      <a:gd name="connsiteX6" fmla="*/ 195654 w 960789"/>
                      <a:gd name="connsiteY6" fmla="*/ 163170 h 1153770"/>
                      <a:gd name="connsiteX7" fmla="*/ 176604 w 960789"/>
                      <a:gd name="connsiteY7" fmla="*/ 220320 h 1153770"/>
                      <a:gd name="connsiteX8" fmla="*/ 157554 w 960789"/>
                      <a:gd name="connsiteY8" fmla="*/ 334620 h 1153770"/>
                      <a:gd name="connsiteX9" fmla="*/ 148029 w 960789"/>
                      <a:gd name="connsiteY9" fmla="*/ 372720 h 1153770"/>
                      <a:gd name="connsiteX10" fmla="*/ 128979 w 960789"/>
                      <a:gd name="connsiteY10" fmla="*/ 439395 h 1153770"/>
                      <a:gd name="connsiteX11" fmla="*/ 109929 w 960789"/>
                      <a:gd name="connsiteY11" fmla="*/ 582270 h 1153770"/>
                      <a:gd name="connsiteX12" fmla="*/ 90879 w 960789"/>
                      <a:gd name="connsiteY12" fmla="*/ 648945 h 1153770"/>
                      <a:gd name="connsiteX13" fmla="*/ 81354 w 960789"/>
                      <a:gd name="connsiteY13" fmla="*/ 725145 h 1153770"/>
                      <a:gd name="connsiteX14" fmla="*/ 62304 w 960789"/>
                      <a:gd name="connsiteY14" fmla="*/ 782295 h 1153770"/>
                      <a:gd name="connsiteX15" fmla="*/ 33729 w 960789"/>
                      <a:gd name="connsiteY15" fmla="*/ 868020 h 1153770"/>
                      <a:gd name="connsiteX16" fmla="*/ 24204 w 960789"/>
                      <a:gd name="connsiteY16" fmla="*/ 896595 h 1153770"/>
                      <a:gd name="connsiteX17" fmla="*/ 5154 w 960789"/>
                      <a:gd name="connsiteY17" fmla="*/ 1039470 h 1153770"/>
                      <a:gd name="connsiteX18" fmla="*/ 14679 w 960789"/>
                      <a:gd name="connsiteY18" fmla="*/ 1115670 h 1153770"/>
                      <a:gd name="connsiteX19" fmla="*/ 71829 w 960789"/>
                      <a:gd name="connsiteY19" fmla="*/ 1134720 h 1153770"/>
                      <a:gd name="connsiteX20" fmla="*/ 119454 w 960789"/>
                      <a:gd name="connsiteY20" fmla="*/ 1125195 h 1153770"/>
                      <a:gd name="connsiteX21" fmla="*/ 176604 w 960789"/>
                      <a:gd name="connsiteY21" fmla="*/ 1087095 h 1153770"/>
                      <a:gd name="connsiteX22" fmla="*/ 205179 w 960789"/>
                      <a:gd name="connsiteY22" fmla="*/ 1077570 h 1153770"/>
                      <a:gd name="connsiteX23" fmla="*/ 281379 w 960789"/>
                      <a:gd name="connsiteY23" fmla="*/ 1106145 h 1153770"/>
                      <a:gd name="connsiteX24" fmla="*/ 319479 w 960789"/>
                      <a:gd name="connsiteY24" fmla="*/ 1115670 h 1153770"/>
                      <a:gd name="connsiteX25" fmla="*/ 405204 w 960789"/>
                      <a:gd name="connsiteY25" fmla="*/ 1153770 h 1153770"/>
                      <a:gd name="connsiteX26" fmla="*/ 538554 w 960789"/>
                      <a:gd name="connsiteY26" fmla="*/ 1144245 h 1153770"/>
                      <a:gd name="connsiteX27" fmla="*/ 567129 w 960789"/>
                      <a:gd name="connsiteY27" fmla="*/ 1134720 h 1153770"/>
                      <a:gd name="connsiteX28" fmla="*/ 633804 w 960789"/>
                      <a:gd name="connsiteY28" fmla="*/ 1115670 h 1153770"/>
                      <a:gd name="connsiteX29" fmla="*/ 757629 w 960789"/>
                      <a:gd name="connsiteY29" fmla="*/ 1125195 h 1153770"/>
                      <a:gd name="connsiteX30" fmla="*/ 948129 w 960789"/>
                      <a:gd name="connsiteY30" fmla="*/ 1115670 h 1153770"/>
                      <a:gd name="connsiteX31" fmla="*/ 938604 w 960789"/>
                      <a:gd name="connsiteY31" fmla="*/ 1077570 h 1153770"/>
                      <a:gd name="connsiteX32" fmla="*/ 900504 w 960789"/>
                      <a:gd name="connsiteY32" fmla="*/ 1020420 h 1153770"/>
                      <a:gd name="connsiteX33" fmla="*/ 871929 w 960789"/>
                      <a:gd name="connsiteY33" fmla="*/ 963270 h 1153770"/>
                      <a:gd name="connsiteX34" fmla="*/ 862404 w 960789"/>
                      <a:gd name="connsiteY34" fmla="*/ 934695 h 1153770"/>
                      <a:gd name="connsiteX35" fmla="*/ 852879 w 960789"/>
                      <a:gd name="connsiteY35" fmla="*/ 868020 h 1153770"/>
                      <a:gd name="connsiteX36" fmla="*/ 843354 w 960789"/>
                      <a:gd name="connsiteY36" fmla="*/ 820395 h 1153770"/>
                      <a:gd name="connsiteX37" fmla="*/ 833829 w 960789"/>
                      <a:gd name="connsiteY37" fmla="*/ 744195 h 1153770"/>
                      <a:gd name="connsiteX38" fmla="*/ 824304 w 960789"/>
                      <a:gd name="connsiteY38" fmla="*/ 715620 h 1153770"/>
                      <a:gd name="connsiteX39" fmla="*/ 805254 w 960789"/>
                      <a:gd name="connsiteY39" fmla="*/ 620370 h 1153770"/>
                      <a:gd name="connsiteX40" fmla="*/ 776679 w 960789"/>
                      <a:gd name="connsiteY40" fmla="*/ 477495 h 1153770"/>
                      <a:gd name="connsiteX41" fmla="*/ 767154 w 960789"/>
                      <a:gd name="connsiteY41" fmla="*/ 448920 h 1153770"/>
                      <a:gd name="connsiteX42" fmla="*/ 729054 w 960789"/>
                      <a:gd name="connsiteY42" fmla="*/ 391770 h 1153770"/>
                      <a:gd name="connsiteX43" fmla="*/ 710004 w 960789"/>
                      <a:gd name="connsiteY43" fmla="*/ 363195 h 1153770"/>
                      <a:gd name="connsiteX44" fmla="*/ 700479 w 960789"/>
                      <a:gd name="connsiteY44" fmla="*/ 334620 h 1153770"/>
                      <a:gd name="connsiteX45" fmla="*/ 671904 w 960789"/>
                      <a:gd name="connsiteY45" fmla="*/ 306045 h 1153770"/>
                      <a:gd name="connsiteX46" fmla="*/ 633804 w 960789"/>
                      <a:gd name="connsiteY46" fmla="*/ 248895 h 1153770"/>
                      <a:gd name="connsiteX47" fmla="*/ 614754 w 960789"/>
                      <a:gd name="connsiteY47" fmla="*/ 220320 h 1153770"/>
                      <a:gd name="connsiteX48" fmla="*/ 605229 w 960789"/>
                      <a:gd name="connsiteY48" fmla="*/ 191745 h 1153770"/>
                      <a:gd name="connsiteX49" fmla="*/ 576654 w 960789"/>
                      <a:gd name="connsiteY49" fmla="*/ 172695 h 1153770"/>
                      <a:gd name="connsiteX50" fmla="*/ 548079 w 960789"/>
                      <a:gd name="connsiteY50" fmla="*/ 115545 h 1153770"/>
                      <a:gd name="connsiteX51" fmla="*/ 519504 w 960789"/>
                      <a:gd name="connsiteY51" fmla="*/ 106020 h 1153770"/>
                      <a:gd name="connsiteX52" fmla="*/ 471879 w 960789"/>
                      <a:gd name="connsiteY52" fmla="*/ 58395 h 1153770"/>
                      <a:gd name="connsiteX53" fmla="*/ 443304 w 960789"/>
                      <a:gd name="connsiteY53" fmla="*/ 29820 h 1153770"/>
                      <a:gd name="connsiteX54" fmla="*/ 386154 w 960789"/>
                      <a:gd name="connsiteY54" fmla="*/ 1245 h 1153770"/>
                      <a:gd name="connsiteX55" fmla="*/ 376629 w 960789"/>
                      <a:gd name="connsiteY55" fmla="*/ 1245 h 1153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960789" h="1153770">
                        <a:moveTo>
                          <a:pt x="376629" y="1245"/>
                        </a:moveTo>
                        <a:lnTo>
                          <a:pt x="376629" y="1245"/>
                        </a:lnTo>
                        <a:cubicBezTo>
                          <a:pt x="351229" y="10770"/>
                          <a:pt x="324244" y="16830"/>
                          <a:pt x="300429" y="29820"/>
                        </a:cubicBezTo>
                        <a:cubicBezTo>
                          <a:pt x="288603" y="36270"/>
                          <a:pt x="282202" y="49771"/>
                          <a:pt x="271854" y="58395"/>
                        </a:cubicBezTo>
                        <a:cubicBezTo>
                          <a:pt x="263060" y="65724"/>
                          <a:pt x="252804" y="71095"/>
                          <a:pt x="243279" y="77445"/>
                        </a:cubicBezTo>
                        <a:cubicBezTo>
                          <a:pt x="188684" y="159337"/>
                          <a:pt x="254139" y="55725"/>
                          <a:pt x="214704" y="134595"/>
                        </a:cubicBezTo>
                        <a:cubicBezTo>
                          <a:pt x="209584" y="144834"/>
                          <a:pt x="200303" y="152709"/>
                          <a:pt x="195654" y="163170"/>
                        </a:cubicBezTo>
                        <a:cubicBezTo>
                          <a:pt x="187499" y="181520"/>
                          <a:pt x="176604" y="220320"/>
                          <a:pt x="176604" y="220320"/>
                        </a:cubicBezTo>
                        <a:cubicBezTo>
                          <a:pt x="168652" y="275981"/>
                          <a:pt x="168696" y="284479"/>
                          <a:pt x="157554" y="334620"/>
                        </a:cubicBezTo>
                        <a:cubicBezTo>
                          <a:pt x="154714" y="347399"/>
                          <a:pt x="151625" y="360133"/>
                          <a:pt x="148029" y="372720"/>
                        </a:cubicBezTo>
                        <a:cubicBezTo>
                          <a:pt x="135925" y="415085"/>
                          <a:pt x="138905" y="389767"/>
                          <a:pt x="128979" y="439395"/>
                        </a:cubicBezTo>
                        <a:cubicBezTo>
                          <a:pt x="111177" y="528405"/>
                          <a:pt x="126872" y="472140"/>
                          <a:pt x="109929" y="582270"/>
                        </a:cubicBezTo>
                        <a:cubicBezTo>
                          <a:pt x="106512" y="604482"/>
                          <a:pt x="97992" y="627607"/>
                          <a:pt x="90879" y="648945"/>
                        </a:cubicBezTo>
                        <a:cubicBezTo>
                          <a:pt x="87704" y="674345"/>
                          <a:pt x="86717" y="700116"/>
                          <a:pt x="81354" y="725145"/>
                        </a:cubicBezTo>
                        <a:cubicBezTo>
                          <a:pt x="77147" y="744780"/>
                          <a:pt x="68654" y="763245"/>
                          <a:pt x="62304" y="782295"/>
                        </a:cubicBezTo>
                        <a:lnTo>
                          <a:pt x="33729" y="868020"/>
                        </a:lnTo>
                        <a:cubicBezTo>
                          <a:pt x="30554" y="877545"/>
                          <a:pt x="26173" y="886750"/>
                          <a:pt x="24204" y="896595"/>
                        </a:cubicBezTo>
                        <a:cubicBezTo>
                          <a:pt x="8421" y="975509"/>
                          <a:pt x="16290" y="928111"/>
                          <a:pt x="5154" y="1039470"/>
                        </a:cubicBezTo>
                        <a:cubicBezTo>
                          <a:pt x="8329" y="1064870"/>
                          <a:pt x="0" y="1094700"/>
                          <a:pt x="14679" y="1115670"/>
                        </a:cubicBezTo>
                        <a:cubicBezTo>
                          <a:pt x="26194" y="1132121"/>
                          <a:pt x="71829" y="1134720"/>
                          <a:pt x="71829" y="1134720"/>
                        </a:cubicBezTo>
                        <a:cubicBezTo>
                          <a:pt x="87704" y="1131545"/>
                          <a:pt x="104716" y="1131894"/>
                          <a:pt x="119454" y="1125195"/>
                        </a:cubicBezTo>
                        <a:cubicBezTo>
                          <a:pt x="140297" y="1115721"/>
                          <a:pt x="154884" y="1094335"/>
                          <a:pt x="176604" y="1087095"/>
                        </a:cubicBezTo>
                        <a:lnTo>
                          <a:pt x="205179" y="1077570"/>
                        </a:lnTo>
                        <a:cubicBezTo>
                          <a:pt x="325968" y="1101728"/>
                          <a:pt x="195536" y="1069355"/>
                          <a:pt x="281379" y="1106145"/>
                        </a:cubicBezTo>
                        <a:cubicBezTo>
                          <a:pt x="293411" y="1111302"/>
                          <a:pt x="306940" y="1111908"/>
                          <a:pt x="319479" y="1115670"/>
                        </a:cubicBezTo>
                        <a:cubicBezTo>
                          <a:pt x="381306" y="1134218"/>
                          <a:pt x="363446" y="1125931"/>
                          <a:pt x="405204" y="1153770"/>
                        </a:cubicBezTo>
                        <a:cubicBezTo>
                          <a:pt x="449654" y="1150595"/>
                          <a:pt x="494296" y="1149452"/>
                          <a:pt x="538554" y="1144245"/>
                        </a:cubicBezTo>
                        <a:cubicBezTo>
                          <a:pt x="548525" y="1143072"/>
                          <a:pt x="557475" y="1137478"/>
                          <a:pt x="567129" y="1134720"/>
                        </a:cubicBezTo>
                        <a:cubicBezTo>
                          <a:pt x="650850" y="1110800"/>
                          <a:pt x="565291" y="1138508"/>
                          <a:pt x="633804" y="1115670"/>
                        </a:cubicBezTo>
                        <a:cubicBezTo>
                          <a:pt x="675079" y="1118845"/>
                          <a:pt x="716232" y="1125195"/>
                          <a:pt x="757629" y="1125195"/>
                        </a:cubicBezTo>
                        <a:cubicBezTo>
                          <a:pt x="821208" y="1125195"/>
                          <a:pt x="886643" y="1131851"/>
                          <a:pt x="948129" y="1115670"/>
                        </a:cubicBezTo>
                        <a:cubicBezTo>
                          <a:pt x="960789" y="1112338"/>
                          <a:pt x="944458" y="1089279"/>
                          <a:pt x="938604" y="1077570"/>
                        </a:cubicBezTo>
                        <a:cubicBezTo>
                          <a:pt x="928365" y="1057092"/>
                          <a:pt x="907744" y="1042140"/>
                          <a:pt x="900504" y="1020420"/>
                        </a:cubicBezTo>
                        <a:cubicBezTo>
                          <a:pt x="876563" y="948596"/>
                          <a:pt x="908858" y="1037128"/>
                          <a:pt x="871929" y="963270"/>
                        </a:cubicBezTo>
                        <a:cubicBezTo>
                          <a:pt x="867439" y="954290"/>
                          <a:pt x="865579" y="944220"/>
                          <a:pt x="862404" y="934695"/>
                        </a:cubicBezTo>
                        <a:cubicBezTo>
                          <a:pt x="859229" y="912470"/>
                          <a:pt x="856570" y="890165"/>
                          <a:pt x="852879" y="868020"/>
                        </a:cubicBezTo>
                        <a:cubicBezTo>
                          <a:pt x="850217" y="852051"/>
                          <a:pt x="845816" y="836396"/>
                          <a:pt x="843354" y="820395"/>
                        </a:cubicBezTo>
                        <a:cubicBezTo>
                          <a:pt x="839462" y="795095"/>
                          <a:pt x="838408" y="769380"/>
                          <a:pt x="833829" y="744195"/>
                        </a:cubicBezTo>
                        <a:cubicBezTo>
                          <a:pt x="832033" y="734317"/>
                          <a:pt x="827062" y="725274"/>
                          <a:pt x="824304" y="715620"/>
                        </a:cubicBezTo>
                        <a:cubicBezTo>
                          <a:pt x="813782" y="678794"/>
                          <a:pt x="811491" y="660912"/>
                          <a:pt x="805254" y="620370"/>
                        </a:cubicBezTo>
                        <a:cubicBezTo>
                          <a:pt x="796138" y="561116"/>
                          <a:pt x="796379" y="536596"/>
                          <a:pt x="776679" y="477495"/>
                        </a:cubicBezTo>
                        <a:cubicBezTo>
                          <a:pt x="773504" y="467970"/>
                          <a:pt x="772030" y="457697"/>
                          <a:pt x="767154" y="448920"/>
                        </a:cubicBezTo>
                        <a:cubicBezTo>
                          <a:pt x="756035" y="428906"/>
                          <a:pt x="741754" y="410820"/>
                          <a:pt x="729054" y="391770"/>
                        </a:cubicBezTo>
                        <a:cubicBezTo>
                          <a:pt x="722704" y="382245"/>
                          <a:pt x="713624" y="374055"/>
                          <a:pt x="710004" y="363195"/>
                        </a:cubicBezTo>
                        <a:cubicBezTo>
                          <a:pt x="706829" y="353670"/>
                          <a:pt x="706048" y="342974"/>
                          <a:pt x="700479" y="334620"/>
                        </a:cubicBezTo>
                        <a:cubicBezTo>
                          <a:pt x="693007" y="323412"/>
                          <a:pt x="680174" y="316678"/>
                          <a:pt x="671904" y="306045"/>
                        </a:cubicBezTo>
                        <a:cubicBezTo>
                          <a:pt x="657848" y="287973"/>
                          <a:pt x="646504" y="267945"/>
                          <a:pt x="633804" y="248895"/>
                        </a:cubicBezTo>
                        <a:cubicBezTo>
                          <a:pt x="627454" y="239370"/>
                          <a:pt x="618374" y="231180"/>
                          <a:pt x="614754" y="220320"/>
                        </a:cubicBezTo>
                        <a:cubicBezTo>
                          <a:pt x="611579" y="210795"/>
                          <a:pt x="611501" y="199585"/>
                          <a:pt x="605229" y="191745"/>
                        </a:cubicBezTo>
                        <a:cubicBezTo>
                          <a:pt x="598078" y="182806"/>
                          <a:pt x="586179" y="179045"/>
                          <a:pt x="576654" y="172695"/>
                        </a:cubicBezTo>
                        <a:cubicBezTo>
                          <a:pt x="570379" y="153871"/>
                          <a:pt x="564865" y="128974"/>
                          <a:pt x="548079" y="115545"/>
                        </a:cubicBezTo>
                        <a:cubicBezTo>
                          <a:pt x="540239" y="109273"/>
                          <a:pt x="529029" y="109195"/>
                          <a:pt x="519504" y="106020"/>
                        </a:cubicBezTo>
                        <a:cubicBezTo>
                          <a:pt x="484579" y="53633"/>
                          <a:pt x="519504" y="98083"/>
                          <a:pt x="471879" y="58395"/>
                        </a:cubicBezTo>
                        <a:cubicBezTo>
                          <a:pt x="461531" y="49771"/>
                          <a:pt x="453652" y="38444"/>
                          <a:pt x="443304" y="29820"/>
                        </a:cubicBezTo>
                        <a:cubicBezTo>
                          <a:pt x="425559" y="15033"/>
                          <a:pt x="408764" y="5767"/>
                          <a:pt x="386154" y="1245"/>
                        </a:cubicBezTo>
                        <a:cubicBezTo>
                          <a:pt x="379927" y="0"/>
                          <a:pt x="378216" y="1245"/>
                          <a:pt x="376629" y="1245"/>
                        </a:cubicBezTo>
                        <a:close/>
                      </a:path>
                    </a:pathLst>
                  </a:cu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800" ker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2" name="Flowchart: Connector 434">
                    <a:extLst>
                      <a:ext uri="{FF2B5EF4-FFF2-40B4-BE49-F238E27FC236}">
                        <a16:creationId xmlns:a16="http://schemas.microsoft.com/office/drawing/2014/main" id="{DC1A0D3A-F8FC-EB45-974F-4FB978ED6E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67580">
                    <a:off x="5883275" y="4919663"/>
                    <a:ext cx="304800" cy="152400"/>
                  </a:xfrm>
                  <a:prstGeom prst="flowChartConnector">
                    <a:avLst/>
                  </a:prstGeom>
                  <a:grp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 eaLnBrk="1" hangingPunct="1"/>
                    <a:endParaRPr lang="en-US" sz="800"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50" name="Flowchart: Connector 423">
                  <a:extLst>
                    <a:ext uri="{FF2B5EF4-FFF2-40B4-BE49-F238E27FC236}">
                      <a16:creationId xmlns:a16="http://schemas.microsoft.com/office/drawing/2014/main" id="{78E1A412-81A0-9E42-B2B4-481970A545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394047">
                  <a:off x="9214448" y="21495473"/>
                  <a:ext cx="213954" cy="122237"/>
                </a:xfrm>
                <a:prstGeom prst="flowChartConnector">
                  <a:avLst/>
                </a:prstGeom>
                <a:grp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/>
                  <a:endParaRPr lang="en-US" sz="800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5DBF8ED-06D4-6A45-B1A3-A53EF533D40E}"/>
                  </a:ext>
                </a:extLst>
              </p:cNvPr>
              <p:cNvSpPr txBox="1"/>
              <p:nvPr/>
            </p:nvSpPr>
            <p:spPr bwMode="auto">
              <a:xfrm>
                <a:off x="8359020" y="13898250"/>
                <a:ext cx="1365650" cy="45134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2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800" b="1" kern="0" dirty="0"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MSC and OB Precursors</a:t>
                </a:r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D3C88B8-B68E-5748-826D-B25DD29DF14D}"/>
                </a:ext>
              </a:extLst>
            </p:cNvPr>
            <p:cNvCxnSpPr/>
            <p:nvPr/>
          </p:nvCxnSpPr>
          <p:spPr>
            <a:xfrm>
              <a:off x="3073826" y="14157764"/>
              <a:ext cx="422288" cy="601287"/>
            </a:xfrm>
            <a:prstGeom prst="straightConnector1">
              <a:avLst/>
            </a:prstGeom>
            <a:ln w="76200" cmpd="sng">
              <a:solidFill>
                <a:srgbClr val="00804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A45C733-8E1A-C741-BAE1-54FD55B04D5B}"/>
                </a:ext>
              </a:extLst>
            </p:cNvPr>
            <p:cNvCxnSpPr/>
            <p:nvPr/>
          </p:nvCxnSpPr>
          <p:spPr>
            <a:xfrm flipH="1">
              <a:off x="3784953" y="13094193"/>
              <a:ext cx="920874" cy="102797"/>
            </a:xfrm>
            <a:prstGeom prst="straightConnector1">
              <a:avLst/>
            </a:prstGeom>
            <a:ln w="76200" cmpd="sng">
              <a:solidFill>
                <a:srgbClr val="074184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54056C2-6A2B-5B4A-B031-D09B89B4899A}"/>
                </a:ext>
              </a:extLst>
            </p:cNvPr>
            <p:cNvCxnSpPr/>
            <p:nvPr/>
          </p:nvCxnSpPr>
          <p:spPr>
            <a:xfrm>
              <a:off x="6452897" y="13039524"/>
              <a:ext cx="789119" cy="55036"/>
            </a:xfrm>
            <a:prstGeom prst="straightConnector1">
              <a:avLst/>
            </a:prstGeom>
            <a:ln w="76200" cmpd="sng">
              <a:solidFill>
                <a:srgbClr val="074184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D61F61C-1E1F-D64D-A63C-F5F19E6466E2}"/>
                </a:ext>
              </a:extLst>
            </p:cNvPr>
            <p:cNvSpPr txBox="1"/>
            <p:nvPr/>
          </p:nvSpPr>
          <p:spPr bwMode="auto">
            <a:xfrm>
              <a:off x="1967993" y="12629536"/>
              <a:ext cx="1289455" cy="511056"/>
            </a:xfrm>
            <a:prstGeom prst="rect">
              <a:avLst/>
            </a:prstGeom>
            <a:solidFill>
              <a:sysClr val="window" lastClr="FFFFFF"/>
            </a:solidFill>
            <a:ln w="38100">
              <a:solidFill>
                <a:srgbClr val="4F81BD">
                  <a:lumMod val="75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800" b="1" kern="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Inflammatory Macrophages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A9B53CB-E757-6149-8A72-0A78BA16C669}"/>
                </a:ext>
              </a:extLst>
            </p:cNvPr>
            <p:cNvSpPr txBox="1"/>
            <p:nvPr/>
          </p:nvSpPr>
          <p:spPr bwMode="auto">
            <a:xfrm>
              <a:off x="6955835" y="13508118"/>
              <a:ext cx="1606321" cy="511056"/>
            </a:xfrm>
            <a:prstGeom prst="rect">
              <a:avLst/>
            </a:prstGeom>
            <a:solidFill>
              <a:sysClr val="window" lastClr="FFFFFF"/>
            </a:solidFill>
            <a:ln w="38100">
              <a:solidFill>
                <a:srgbClr val="4F81BD">
                  <a:lumMod val="75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800" b="1" kern="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Anti-Inflammatory Macrophages</a:t>
              </a:r>
            </a:p>
          </p:txBody>
        </p:sp>
        <p:sp>
          <p:nvSpPr>
            <p:cNvPr id="28" name="Right Arrow 27">
              <a:extLst>
                <a:ext uri="{FF2B5EF4-FFF2-40B4-BE49-F238E27FC236}">
                  <a16:creationId xmlns:a16="http://schemas.microsoft.com/office/drawing/2014/main" id="{BD4CC6AE-A434-4C41-82A8-D4D95EDC1EA3}"/>
                </a:ext>
              </a:extLst>
            </p:cNvPr>
            <p:cNvSpPr/>
            <p:nvPr/>
          </p:nvSpPr>
          <p:spPr>
            <a:xfrm>
              <a:off x="2504231" y="15203355"/>
              <a:ext cx="753218" cy="774194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29" name="Right Arrow 28">
              <a:extLst>
                <a:ext uri="{FF2B5EF4-FFF2-40B4-BE49-F238E27FC236}">
                  <a16:creationId xmlns:a16="http://schemas.microsoft.com/office/drawing/2014/main" id="{3BC18C80-3E70-1D44-9F9D-A0C8419ACF80}"/>
                </a:ext>
              </a:extLst>
            </p:cNvPr>
            <p:cNvSpPr/>
            <p:nvPr/>
          </p:nvSpPr>
          <p:spPr>
            <a:xfrm>
              <a:off x="5680945" y="15195481"/>
              <a:ext cx="753218" cy="774194"/>
            </a:xfrm>
            <a:prstGeom prst="rightArrow">
              <a:avLst/>
            </a:prstGeom>
            <a:solidFill>
              <a:srgbClr val="1F497D"/>
            </a:solidFill>
            <a:ln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30" name="TextBox 445">
              <a:extLst>
                <a:ext uri="{FF2B5EF4-FFF2-40B4-BE49-F238E27FC236}">
                  <a16:creationId xmlns:a16="http://schemas.microsoft.com/office/drawing/2014/main" id="{5BC93572-752D-8F46-A13C-9DB69A5A5A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9685" y="16165289"/>
              <a:ext cx="694435" cy="325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 charset="0"/>
                </a:rPr>
                <a:t>Injury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D091E2E-3D03-2F4D-B798-E7040CFD61E0}"/>
                </a:ext>
              </a:extLst>
            </p:cNvPr>
            <p:cNvSpPr txBox="1"/>
            <p:nvPr/>
          </p:nvSpPr>
          <p:spPr bwMode="auto">
            <a:xfrm>
              <a:off x="7540421" y="14101298"/>
              <a:ext cx="1314207" cy="5110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800" b="1" kern="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Differentiation</a:t>
              </a:r>
            </a:p>
            <a:p>
              <a:pPr algn="r">
                <a:defRPr/>
              </a:pPr>
              <a:r>
                <a:rPr lang="en-US" sz="800" b="1" kern="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Maturation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67C13F-0C76-514A-A6EE-E046F6FC6842}"/>
                </a:ext>
              </a:extLst>
            </p:cNvPr>
            <p:cNvSpPr txBox="1"/>
            <p:nvPr/>
          </p:nvSpPr>
          <p:spPr bwMode="auto">
            <a:xfrm>
              <a:off x="3372080" y="12363951"/>
              <a:ext cx="1546323" cy="5110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 b="1" kern="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Pro-inflammatory</a:t>
              </a:r>
            </a:p>
            <a:p>
              <a:pPr algn="ctr">
                <a:defRPr/>
              </a:pPr>
              <a:r>
                <a:rPr lang="en-US" sz="800" b="1" kern="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Polarization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248C4B-0650-184A-8884-D1DD185A8F5D}"/>
                </a:ext>
              </a:extLst>
            </p:cNvPr>
            <p:cNvSpPr txBox="1"/>
            <p:nvPr/>
          </p:nvSpPr>
          <p:spPr bwMode="auto">
            <a:xfrm>
              <a:off x="6305625" y="12235099"/>
              <a:ext cx="1587005" cy="5110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 b="1" kern="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Anti-inflammatory</a:t>
              </a:r>
            </a:p>
            <a:p>
              <a:pPr algn="ctr">
                <a:defRPr/>
              </a:pPr>
              <a:r>
                <a:rPr lang="en-US" sz="800" b="1" kern="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Polarization</a:t>
              </a:r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77F89AF3-CAB5-974A-91E0-22D48AEDD33C}"/>
                </a:ext>
              </a:extLst>
            </p:cNvPr>
            <p:cNvSpPr/>
            <p:nvPr/>
          </p:nvSpPr>
          <p:spPr bwMode="auto">
            <a:xfrm>
              <a:off x="6746273" y="13628014"/>
              <a:ext cx="1252899" cy="2188294"/>
            </a:xfrm>
            <a:prstGeom prst="arc">
              <a:avLst>
                <a:gd name="adj1" fmla="val 9617467"/>
                <a:gd name="adj2" fmla="val 13942052"/>
              </a:avLst>
            </a:prstGeom>
            <a:noFill/>
            <a:ln w="76200" cap="flat" cmpd="sng" algn="ctr">
              <a:solidFill>
                <a:srgbClr val="008040"/>
              </a:solidFill>
              <a:prstDash val="solid"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800" b="1" ker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77AE8CA-CCDD-E74A-AADF-A6684EDA06E7}"/>
                </a:ext>
              </a:extLst>
            </p:cNvPr>
            <p:cNvSpPr txBox="1"/>
            <p:nvPr/>
          </p:nvSpPr>
          <p:spPr bwMode="auto">
            <a:xfrm>
              <a:off x="1465125" y="11948810"/>
              <a:ext cx="1929196" cy="3252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 b="1" kern="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Monocyte Recruitment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DB84CF3-F1B0-4E4B-BE05-AB53C5929691}"/>
                </a:ext>
              </a:extLst>
            </p:cNvPr>
            <p:cNvCxnSpPr/>
            <p:nvPr/>
          </p:nvCxnSpPr>
          <p:spPr>
            <a:xfrm>
              <a:off x="1690715" y="14989087"/>
              <a:ext cx="64645" cy="469169"/>
            </a:xfrm>
            <a:prstGeom prst="line">
              <a:avLst/>
            </a:prstGeom>
            <a:ln w="76200" cmpd="sng">
              <a:solidFill>
                <a:srgbClr val="008040"/>
              </a:solidFill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63E421A4-F723-E24E-80F9-DDBF949DDE36}"/>
                </a:ext>
              </a:extLst>
            </p:cNvPr>
            <p:cNvSpPr/>
            <p:nvPr/>
          </p:nvSpPr>
          <p:spPr bwMode="auto">
            <a:xfrm>
              <a:off x="956949" y="14157764"/>
              <a:ext cx="673996" cy="830450"/>
            </a:xfrm>
            <a:custGeom>
              <a:avLst/>
              <a:gdLst>
                <a:gd name="connsiteX0" fmla="*/ 2004256 w 2742292"/>
                <a:gd name="connsiteY0" fmla="*/ 276225 h 2524125"/>
                <a:gd name="connsiteX1" fmla="*/ 2004256 w 2742292"/>
                <a:gd name="connsiteY1" fmla="*/ 276225 h 2524125"/>
                <a:gd name="connsiteX2" fmla="*/ 2089981 w 2742292"/>
                <a:gd name="connsiteY2" fmla="*/ 285750 h 2524125"/>
                <a:gd name="connsiteX3" fmla="*/ 2118556 w 2742292"/>
                <a:gd name="connsiteY3" fmla="*/ 295275 h 2524125"/>
                <a:gd name="connsiteX4" fmla="*/ 2337631 w 2742292"/>
                <a:gd name="connsiteY4" fmla="*/ 276225 h 2524125"/>
                <a:gd name="connsiteX5" fmla="*/ 2375731 w 2742292"/>
                <a:gd name="connsiteY5" fmla="*/ 266700 h 2524125"/>
                <a:gd name="connsiteX6" fmla="*/ 2404306 w 2742292"/>
                <a:gd name="connsiteY6" fmla="*/ 257175 h 2524125"/>
                <a:gd name="connsiteX7" fmla="*/ 2480506 w 2742292"/>
                <a:gd name="connsiteY7" fmla="*/ 247650 h 2524125"/>
                <a:gd name="connsiteX8" fmla="*/ 2585281 w 2742292"/>
                <a:gd name="connsiteY8" fmla="*/ 228600 h 2524125"/>
                <a:gd name="connsiteX9" fmla="*/ 2699581 w 2742292"/>
                <a:gd name="connsiteY9" fmla="*/ 238125 h 2524125"/>
                <a:gd name="connsiteX10" fmla="*/ 2728156 w 2742292"/>
                <a:gd name="connsiteY10" fmla="*/ 266700 h 2524125"/>
                <a:gd name="connsiteX11" fmla="*/ 2680531 w 2742292"/>
                <a:gd name="connsiteY11" fmla="*/ 485775 h 2524125"/>
                <a:gd name="connsiteX12" fmla="*/ 2651956 w 2742292"/>
                <a:gd name="connsiteY12" fmla="*/ 504825 h 2524125"/>
                <a:gd name="connsiteX13" fmla="*/ 2613856 w 2742292"/>
                <a:gd name="connsiteY13" fmla="*/ 552450 h 2524125"/>
                <a:gd name="connsiteX14" fmla="*/ 2604331 w 2742292"/>
                <a:gd name="connsiteY14" fmla="*/ 581025 h 2524125"/>
                <a:gd name="connsiteX15" fmla="*/ 2585281 w 2742292"/>
                <a:gd name="connsiteY15" fmla="*/ 609600 h 2524125"/>
                <a:gd name="connsiteX16" fmla="*/ 2566231 w 2742292"/>
                <a:gd name="connsiteY16" fmla="*/ 762000 h 2524125"/>
                <a:gd name="connsiteX17" fmla="*/ 2385256 w 2742292"/>
                <a:gd name="connsiteY17" fmla="*/ 1933575 h 2524125"/>
                <a:gd name="connsiteX18" fmla="*/ 2509081 w 2742292"/>
                <a:gd name="connsiteY18" fmla="*/ 2324100 h 2524125"/>
                <a:gd name="connsiteX19" fmla="*/ 2509081 w 2742292"/>
                <a:gd name="connsiteY19" fmla="*/ 2371725 h 2524125"/>
                <a:gd name="connsiteX20" fmla="*/ 2518606 w 2742292"/>
                <a:gd name="connsiteY20" fmla="*/ 2486025 h 2524125"/>
                <a:gd name="connsiteX21" fmla="*/ 2499556 w 2742292"/>
                <a:gd name="connsiteY21" fmla="*/ 2514600 h 2524125"/>
                <a:gd name="connsiteX22" fmla="*/ 2451931 w 2742292"/>
                <a:gd name="connsiteY22" fmla="*/ 2524125 h 2524125"/>
                <a:gd name="connsiteX23" fmla="*/ 2309056 w 2742292"/>
                <a:gd name="connsiteY23" fmla="*/ 2514600 h 2524125"/>
                <a:gd name="connsiteX24" fmla="*/ 2251906 w 2742292"/>
                <a:gd name="connsiteY24" fmla="*/ 2486025 h 2524125"/>
                <a:gd name="connsiteX25" fmla="*/ 2223331 w 2742292"/>
                <a:gd name="connsiteY25" fmla="*/ 2476500 h 2524125"/>
                <a:gd name="connsiteX26" fmla="*/ 2204281 w 2742292"/>
                <a:gd name="connsiteY26" fmla="*/ 2447925 h 2524125"/>
                <a:gd name="connsiteX27" fmla="*/ 2175706 w 2742292"/>
                <a:gd name="connsiteY27" fmla="*/ 2428875 h 2524125"/>
                <a:gd name="connsiteX28" fmla="*/ 2137606 w 2742292"/>
                <a:gd name="connsiteY28" fmla="*/ 2381250 h 2524125"/>
                <a:gd name="connsiteX29" fmla="*/ 2128081 w 2742292"/>
                <a:gd name="connsiteY29" fmla="*/ 2352675 h 2524125"/>
                <a:gd name="connsiteX30" fmla="*/ 2013781 w 2742292"/>
                <a:gd name="connsiteY30" fmla="*/ 2295525 h 2524125"/>
                <a:gd name="connsiteX31" fmla="*/ 1956631 w 2742292"/>
                <a:gd name="connsiteY31" fmla="*/ 2276475 h 2524125"/>
                <a:gd name="connsiteX32" fmla="*/ 1928056 w 2742292"/>
                <a:gd name="connsiteY32" fmla="*/ 2266950 h 2524125"/>
                <a:gd name="connsiteX33" fmla="*/ 1851856 w 2742292"/>
                <a:gd name="connsiteY33" fmla="*/ 2276475 h 2524125"/>
                <a:gd name="connsiteX34" fmla="*/ 1766131 w 2742292"/>
                <a:gd name="connsiteY34" fmla="*/ 2238375 h 2524125"/>
                <a:gd name="connsiteX35" fmla="*/ 1737556 w 2742292"/>
                <a:gd name="connsiteY35" fmla="*/ 2228850 h 2524125"/>
                <a:gd name="connsiteX36" fmla="*/ 1689931 w 2742292"/>
                <a:gd name="connsiteY36" fmla="*/ 2238375 h 2524125"/>
                <a:gd name="connsiteX37" fmla="*/ 1575631 w 2742292"/>
                <a:gd name="connsiteY37" fmla="*/ 2295525 h 2524125"/>
                <a:gd name="connsiteX38" fmla="*/ 1204156 w 2742292"/>
                <a:gd name="connsiteY38" fmla="*/ 2314575 h 2524125"/>
                <a:gd name="connsiteX39" fmla="*/ 1156531 w 2742292"/>
                <a:gd name="connsiteY39" fmla="*/ 2324100 h 2524125"/>
                <a:gd name="connsiteX40" fmla="*/ 1070806 w 2742292"/>
                <a:gd name="connsiteY40" fmla="*/ 2333625 h 2524125"/>
                <a:gd name="connsiteX41" fmla="*/ 1042231 w 2742292"/>
                <a:gd name="connsiteY41" fmla="*/ 2343150 h 2524125"/>
                <a:gd name="connsiteX42" fmla="*/ 975556 w 2742292"/>
                <a:gd name="connsiteY42" fmla="*/ 2352675 h 2524125"/>
                <a:gd name="connsiteX43" fmla="*/ 804106 w 2742292"/>
                <a:gd name="connsiteY43" fmla="*/ 2343150 h 2524125"/>
                <a:gd name="connsiteX44" fmla="*/ 766006 w 2742292"/>
                <a:gd name="connsiteY44" fmla="*/ 2324100 h 2524125"/>
                <a:gd name="connsiteX45" fmla="*/ 708856 w 2742292"/>
                <a:gd name="connsiteY45" fmla="*/ 2295525 h 2524125"/>
                <a:gd name="connsiteX46" fmla="*/ 661231 w 2742292"/>
                <a:gd name="connsiteY46" fmla="*/ 2228850 h 2524125"/>
                <a:gd name="connsiteX47" fmla="*/ 651706 w 2742292"/>
                <a:gd name="connsiteY47" fmla="*/ 2200275 h 2524125"/>
                <a:gd name="connsiteX48" fmla="*/ 651706 w 2742292"/>
                <a:gd name="connsiteY48" fmla="*/ 1809750 h 2524125"/>
                <a:gd name="connsiteX49" fmla="*/ 632656 w 2742292"/>
                <a:gd name="connsiteY49" fmla="*/ 1752600 h 2524125"/>
                <a:gd name="connsiteX50" fmla="*/ 594556 w 2742292"/>
                <a:gd name="connsiteY50" fmla="*/ 1704975 h 2524125"/>
                <a:gd name="connsiteX51" fmla="*/ 280231 w 2742292"/>
                <a:gd name="connsiteY51" fmla="*/ 1666875 h 2524125"/>
                <a:gd name="connsiteX52" fmla="*/ 242131 w 2742292"/>
                <a:gd name="connsiteY52" fmla="*/ 1657350 h 2524125"/>
                <a:gd name="connsiteX53" fmla="*/ 137356 w 2742292"/>
                <a:gd name="connsiteY53" fmla="*/ 1647825 h 2524125"/>
                <a:gd name="connsiteX54" fmla="*/ 99256 w 2742292"/>
                <a:gd name="connsiteY54" fmla="*/ 1638300 h 2524125"/>
                <a:gd name="connsiteX55" fmla="*/ 42106 w 2742292"/>
                <a:gd name="connsiteY55" fmla="*/ 1600200 h 2524125"/>
                <a:gd name="connsiteX56" fmla="*/ 13531 w 2742292"/>
                <a:gd name="connsiteY56" fmla="*/ 1495425 h 2524125"/>
                <a:gd name="connsiteX57" fmla="*/ 23056 w 2742292"/>
                <a:gd name="connsiteY57" fmla="*/ 1352550 h 2524125"/>
                <a:gd name="connsiteX58" fmla="*/ 32581 w 2742292"/>
                <a:gd name="connsiteY58" fmla="*/ 1314450 h 2524125"/>
                <a:gd name="connsiteX59" fmla="*/ 42106 w 2742292"/>
                <a:gd name="connsiteY59" fmla="*/ 1266825 h 2524125"/>
                <a:gd name="connsiteX60" fmla="*/ 61156 w 2742292"/>
                <a:gd name="connsiteY60" fmla="*/ 1209675 h 2524125"/>
                <a:gd name="connsiteX61" fmla="*/ 118306 w 2742292"/>
                <a:gd name="connsiteY61" fmla="*/ 1181100 h 2524125"/>
                <a:gd name="connsiteX62" fmla="*/ 175456 w 2742292"/>
                <a:gd name="connsiteY62" fmla="*/ 1143000 h 2524125"/>
                <a:gd name="connsiteX63" fmla="*/ 204031 w 2742292"/>
                <a:gd name="connsiteY63" fmla="*/ 1133475 h 2524125"/>
                <a:gd name="connsiteX64" fmla="*/ 261181 w 2742292"/>
                <a:gd name="connsiteY64" fmla="*/ 1095375 h 2524125"/>
                <a:gd name="connsiteX65" fmla="*/ 318331 w 2742292"/>
                <a:gd name="connsiteY65" fmla="*/ 1047750 h 2524125"/>
                <a:gd name="connsiteX66" fmla="*/ 375481 w 2742292"/>
                <a:gd name="connsiteY66" fmla="*/ 1019175 h 2524125"/>
                <a:gd name="connsiteX67" fmla="*/ 432631 w 2742292"/>
                <a:gd name="connsiteY67" fmla="*/ 962025 h 2524125"/>
                <a:gd name="connsiteX68" fmla="*/ 451681 w 2742292"/>
                <a:gd name="connsiteY68" fmla="*/ 933450 h 2524125"/>
                <a:gd name="connsiteX69" fmla="*/ 480256 w 2742292"/>
                <a:gd name="connsiteY69" fmla="*/ 923925 h 2524125"/>
                <a:gd name="connsiteX70" fmla="*/ 537406 w 2742292"/>
                <a:gd name="connsiteY70" fmla="*/ 838200 h 2524125"/>
                <a:gd name="connsiteX71" fmla="*/ 556456 w 2742292"/>
                <a:gd name="connsiteY71" fmla="*/ 809625 h 2524125"/>
                <a:gd name="connsiteX72" fmla="*/ 585031 w 2742292"/>
                <a:gd name="connsiteY72" fmla="*/ 790575 h 2524125"/>
                <a:gd name="connsiteX73" fmla="*/ 623131 w 2742292"/>
                <a:gd name="connsiteY73" fmla="*/ 752475 h 2524125"/>
                <a:gd name="connsiteX74" fmla="*/ 632656 w 2742292"/>
                <a:gd name="connsiteY74" fmla="*/ 723900 h 2524125"/>
                <a:gd name="connsiteX75" fmla="*/ 670756 w 2742292"/>
                <a:gd name="connsiteY75" fmla="*/ 666750 h 2524125"/>
                <a:gd name="connsiteX76" fmla="*/ 689806 w 2742292"/>
                <a:gd name="connsiteY76" fmla="*/ 638175 h 2524125"/>
                <a:gd name="connsiteX77" fmla="*/ 718381 w 2742292"/>
                <a:gd name="connsiteY77" fmla="*/ 619125 h 2524125"/>
                <a:gd name="connsiteX78" fmla="*/ 746956 w 2742292"/>
                <a:gd name="connsiteY78" fmla="*/ 561975 h 2524125"/>
                <a:gd name="connsiteX79" fmla="*/ 775531 w 2742292"/>
                <a:gd name="connsiteY79" fmla="*/ 542925 h 2524125"/>
                <a:gd name="connsiteX80" fmla="*/ 794581 w 2742292"/>
                <a:gd name="connsiteY80" fmla="*/ 514350 h 2524125"/>
                <a:gd name="connsiteX81" fmla="*/ 823156 w 2742292"/>
                <a:gd name="connsiteY81" fmla="*/ 485775 h 2524125"/>
                <a:gd name="connsiteX82" fmla="*/ 794581 w 2742292"/>
                <a:gd name="connsiteY82" fmla="*/ 238125 h 2524125"/>
                <a:gd name="connsiteX83" fmla="*/ 785056 w 2742292"/>
                <a:gd name="connsiteY83" fmla="*/ 209550 h 2524125"/>
                <a:gd name="connsiteX84" fmla="*/ 785056 w 2742292"/>
                <a:gd name="connsiteY84" fmla="*/ 28575 h 2524125"/>
                <a:gd name="connsiteX85" fmla="*/ 842206 w 2742292"/>
                <a:gd name="connsiteY85" fmla="*/ 9525 h 2524125"/>
                <a:gd name="connsiteX86" fmla="*/ 870781 w 2742292"/>
                <a:gd name="connsiteY86" fmla="*/ 0 h 2524125"/>
                <a:gd name="connsiteX87" fmla="*/ 994606 w 2742292"/>
                <a:gd name="connsiteY87" fmla="*/ 19050 h 2524125"/>
                <a:gd name="connsiteX88" fmla="*/ 1023181 w 2742292"/>
                <a:gd name="connsiteY88" fmla="*/ 38100 h 2524125"/>
                <a:gd name="connsiteX89" fmla="*/ 1061281 w 2742292"/>
                <a:gd name="connsiteY89" fmla="*/ 57150 h 2524125"/>
                <a:gd name="connsiteX90" fmla="*/ 1089856 w 2742292"/>
                <a:gd name="connsiteY90" fmla="*/ 85725 h 2524125"/>
                <a:gd name="connsiteX91" fmla="*/ 1108906 w 2742292"/>
                <a:gd name="connsiteY91" fmla="*/ 114300 h 2524125"/>
                <a:gd name="connsiteX92" fmla="*/ 1137481 w 2742292"/>
                <a:gd name="connsiteY92" fmla="*/ 123825 h 2524125"/>
                <a:gd name="connsiteX93" fmla="*/ 1194631 w 2742292"/>
                <a:gd name="connsiteY93" fmla="*/ 161925 h 2524125"/>
                <a:gd name="connsiteX94" fmla="*/ 1223206 w 2742292"/>
                <a:gd name="connsiteY94" fmla="*/ 180975 h 2524125"/>
                <a:gd name="connsiteX95" fmla="*/ 1280356 w 2742292"/>
                <a:gd name="connsiteY95" fmla="*/ 190500 h 2524125"/>
                <a:gd name="connsiteX96" fmla="*/ 1347031 w 2742292"/>
                <a:gd name="connsiteY96" fmla="*/ 200025 h 2524125"/>
                <a:gd name="connsiteX97" fmla="*/ 1394656 w 2742292"/>
                <a:gd name="connsiteY97" fmla="*/ 209550 h 2524125"/>
                <a:gd name="connsiteX98" fmla="*/ 1499431 w 2742292"/>
                <a:gd name="connsiteY98" fmla="*/ 219075 h 2524125"/>
                <a:gd name="connsiteX99" fmla="*/ 1651831 w 2742292"/>
                <a:gd name="connsiteY99" fmla="*/ 219075 h 2524125"/>
                <a:gd name="connsiteX100" fmla="*/ 1689931 w 2742292"/>
                <a:gd name="connsiteY100" fmla="*/ 209550 h 2524125"/>
                <a:gd name="connsiteX101" fmla="*/ 1747081 w 2742292"/>
                <a:gd name="connsiteY101" fmla="*/ 190500 h 2524125"/>
                <a:gd name="connsiteX102" fmla="*/ 1823281 w 2742292"/>
                <a:gd name="connsiteY102" fmla="*/ 180975 h 2524125"/>
                <a:gd name="connsiteX103" fmla="*/ 1966156 w 2742292"/>
                <a:gd name="connsiteY103" fmla="*/ 190500 h 2524125"/>
                <a:gd name="connsiteX104" fmla="*/ 2004256 w 2742292"/>
                <a:gd name="connsiteY104" fmla="*/ 247650 h 2524125"/>
                <a:gd name="connsiteX105" fmla="*/ 2004256 w 2742292"/>
                <a:gd name="connsiteY105" fmla="*/ 276225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2742292" h="2524125">
                  <a:moveTo>
                    <a:pt x="2004256" y="276225"/>
                  </a:moveTo>
                  <a:lnTo>
                    <a:pt x="2004256" y="276225"/>
                  </a:lnTo>
                  <a:cubicBezTo>
                    <a:pt x="2032831" y="279400"/>
                    <a:pt x="2061621" y="281023"/>
                    <a:pt x="2089981" y="285750"/>
                  </a:cubicBezTo>
                  <a:cubicBezTo>
                    <a:pt x="2099885" y="287401"/>
                    <a:pt x="2108516" y="295275"/>
                    <a:pt x="2118556" y="295275"/>
                  </a:cubicBezTo>
                  <a:cubicBezTo>
                    <a:pt x="2176423" y="295275"/>
                    <a:pt x="2274817" y="283204"/>
                    <a:pt x="2337631" y="276225"/>
                  </a:cubicBezTo>
                  <a:cubicBezTo>
                    <a:pt x="2350331" y="273050"/>
                    <a:pt x="2363144" y="270296"/>
                    <a:pt x="2375731" y="266700"/>
                  </a:cubicBezTo>
                  <a:cubicBezTo>
                    <a:pt x="2385385" y="263942"/>
                    <a:pt x="2394428" y="258971"/>
                    <a:pt x="2404306" y="257175"/>
                  </a:cubicBezTo>
                  <a:cubicBezTo>
                    <a:pt x="2429491" y="252596"/>
                    <a:pt x="2455166" y="251270"/>
                    <a:pt x="2480506" y="247650"/>
                  </a:cubicBezTo>
                  <a:cubicBezTo>
                    <a:pt x="2523159" y="241557"/>
                    <a:pt x="2544257" y="236805"/>
                    <a:pt x="2585281" y="228600"/>
                  </a:cubicBezTo>
                  <a:cubicBezTo>
                    <a:pt x="2623381" y="231775"/>
                    <a:pt x="2662640" y="228274"/>
                    <a:pt x="2699581" y="238125"/>
                  </a:cubicBezTo>
                  <a:cubicBezTo>
                    <a:pt x="2712597" y="241596"/>
                    <a:pt x="2726816" y="253296"/>
                    <a:pt x="2728156" y="266700"/>
                  </a:cubicBezTo>
                  <a:cubicBezTo>
                    <a:pt x="2732237" y="307512"/>
                    <a:pt x="2742292" y="444601"/>
                    <a:pt x="2680531" y="485775"/>
                  </a:cubicBezTo>
                  <a:lnTo>
                    <a:pt x="2651956" y="504825"/>
                  </a:lnTo>
                  <a:cubicBezTo>
                    <a:pt x="2628015" y="576649"/>
                    <a:pt x="2663095" y="490902"/>
                    <a:pt x="2613856" y="552450"/>
                  </a:cubicBezTo>
                  <a:cubicBezTo>
                    <a:pt x="2607584" y="560290"/>
                    <a:pt x="2608821" y="572045"/>
                    <a:pt x="2604331" y="581025"/>
                  </a:cubicBezTo>
                  <a:cubicBezTo>
                    <a:pt x="2599211" y="591264"/>
                    <a:pt x="2589930" y="599139"/>
                    <a:pt x="2585281" y="609600"/>
                  </a:cubicBezTo>
                  <a:cubicBezTo>
                    <a:pt x="2556191" y="675053"/>
                    <a:pt x="2566231" y="681166"/>
                    <a:pt x="2566231" y="762000"/>
                  </a:cubicBezTo>
                  <a:lnTo>
                    <a:pt x="2385256" y="1933575"/>
                  </a:lnTo>
                  <a:lnTo>
                    <a:pt x="2509081" y="2324100"/>
                  </a:lnTo>
                  <a:lnTo>
                    <a:pt x="2509081" y="2371725"/>
                  </a:lnTo>
                  <a:cubicBezTo>
                    <a:pt x="2521885" y="2429342"/>
                    <a:pt x="2540277" y="2442683"/>
                    <a:pt x="2518606" y="2486025"/>
                  </a:cubicBezTo>
                  <a:cubicBezTo>
                    <a:pt x="2513486" y="2496264"/>
                    <a:pt x="2509495" y="2508920"/>
                    <a:pt x="2499556" y="2514600"/>
                  </a:cubicBezTo>
                  <a:cubicBezTo>
                    <a:pt x="2485500" y="2522632"/>
                    <a:pt x="2467806" y="2520950"/>
                    <a:pt x="2451931" y="2524125"/>
                  </a:cubicBezTo>
                  <a:cubicBezTo>
                    <a:pt x="2404306" y="2520950"/>
                    <a:pt x="2356495" y="2519871"/>
                    <a:pt x="2309056" y="2514600"/>
                  </a:cubicBezTo>
                  <a:cubicBezTo>
                    <a:pt x="2278274" y="2511180"/>
                    <a:pt x="2278969" y="2499556"/>
                    <a:pt x="2251906" y="2486025"/>
                  </a:cubicBezTo>
                  <a:cubicBezTo>
                    <a:pt x="2242926" y="2481535"/>
                    <a:pt x="2232856" y="2479675"/>
                    <a:pt x="2223331" y="2476500"/>
                  </a:cubicBezTo>
                  <a:cubicBezTo>
                    <a:pt x="2216981" y="2466975"/>
                    <a:pt x="2212376" y="2456020"/>
                    <a:pt x="2204281" y="2447925"/>
                  </a:cubicBezTo>
                  <a:cubicBezTo>
                    <a:pt x="2196186" y="2439830"/>
                    <a:pt x="2182857" y="2437814"/>
                    <a:pt x="2175706" y="2428875"/>
                  </a:cubicBezTo>
                  <a:cubicBezTo>
                    <a:pt x="2123126" y="2363150"/>
                    <a:pt x="2219498" y="2435845"/>
                    <a:pt x="2137606" y="2381250"/>
                  </a:cubicBezTo>
                  <a:cubicBezTo>
                    <a:pt x="2134431" y="2371725"/>
                    <a:pt x="2135181" y="2359775"/>
                    <a:pt x="2128081" y="2352675"/>
                  </a:cubicBezTo>
                  <a:cubicBezTo>
                    <a:pt x="2091152" y="2315746"/>
                    <a:pt x="2060262" y="2311019"/>
                    <a:pt x="2013781" y="2295525"/>
                  </a:cubicBezTo>
                  <a:lnTo>
                    <a:pt x="1956631" y="2276475"/>
                  </a:lnTo>
                  <a:lnTo>
                    <a:pt x="1928056" y="2266950"/>
                  </a:lnTo>
                  <a:cubicBezTo>
                    <a:pt x="1902656" y="2270125"/>
                    <a:pt x="1877389" y="2278299"/>
                    <a:pt x="1851856" y="2276475"/>
                  </a:cubicBezTo>
                  <a:cubicBezTo>
                    <a:pt x="1794518" y="2272379"/>
                    <a:pt x="1805330" y="2257975"/>
                    <a:pt x="1766131" y="2238375"/>
                  </a:cubicBezTo>
                  <a:cubicBezTo>
                    <a:pt x="1757151" y="2233885"/>
                    <a:pt x="1747081" y="2232025"/>
                    <a:pt x="1737556" y="2228850"/>
                  </a:cubicBezTo>
                  <a:cubicBezTo>
                    <a:pt x="1721681" y="2232025"/>
                    <a:pt x="1704669" y="2231676"/>
                    <a:pt x="1689931" y="2238375"/>
                  </a:cubicBezTo>
                  <a:cubicBezTo>
                    <a:pt x="1638864" y="2261587"/>
                    <a:pt x="1634513" y="2292061"/>
                    <a:pt x="1575631" y="2295525"/>
                  </a:cubicBezTo>
                  <a:cubicBezTo>
                    <a:pt x="1343905" y="2309156"/>
                    <a:pt x="1467719" y="2302595"/>
                    <a:pt x="1204156" y="2314575"/>
                  </a:cubicBezTo>
                  <a:cubicBezTo>
                    <a:pt x="1188281" y="2317750"/>
                    <a:pt x="1172558" y="2321810"/>
                    <a:pt x="1156531" y="2324100"/>
                  </a:cubicBezTo>
                  <a:cubicBezTo>
                    <a:pt x="1128069" y="2328166"/>
                    <a:pt x="1099166" y="2328898"/>
                    <a:pt x="1070806" y="2333625"/>
                  </a:cubicBezTo>
                  <a:cubicBezTo>
                    <a:pt x="1060902" y="2335276"/>
                    <a:pt x="1052076" y="2341181"/>
                    <a:pt x="1042231" y="2343150"/>
                  </a:cubicBezTo>
                  <a:cubicBezTo>
                    <a:pt x="1020216" y="2347553"/>
                    <a:pt x="997781" y="2349500"/>
                    <a:pt x="975556" y="2352675"/>
                  </a:cubicBezTo>
                  <a:cubicBezTo>
                    <a:pt x="918406" y="2349500"/>
                    <a:pt x="860819" y="2350884"/>
                    <a:pt x="804106" y="2343150"/>
                  </a:cubicBezTo>
                  <a:cubicBezTo>
                    <a:pt x="790037" y="2341232"/>
                    <a:pt x="779057" y="2329693"/>
                    <a:pt x="766006" y="2324100"/>
                  </a:cubicBezTo>
                  <a:cubicBezTo>
                    <a:pt x="738892" y="2312480"/>
                    <a:pt x="731737" y="2318406"/>
                    <a:pt x="708856" y="2295525"/>
                  </a:cubicBezTo>
                  <a:cubicBezTo>
                    <a:pt x="704542" y="2291211"/>
                    <a:pt x="666639" y="2239667"/>
                    <a:pt x="661231" y="2228850"/>
                  </a:cubicBezTo>
                  <a:cubicBezTo>
                    <a:pt x="656741" y="2219870"/>
                    <a:pt x="654881" y="2209800"/>
                    <a:pt x="651706" y="2200275"/>
                  </a:cubicBezTo>
                  <a:cubicBezTo>
                    <a:pt x="662061" y="2034593"/>
                    <a:pt x="669703" y="1995724"/>
                    <a:pt x="651706" y="1809750"/>
                  </a:cubicBezTo>
                  <a:cubicBezTo>
                    <a:pt x="649772" y="1789763"/>
                    <a:pt x="639006" y="1771650"/>
                    <a:pt x="632656" y="1752600"/>
                  </a:cubicBezTo>
                  <a:cubicBezTo>
                    <a:pt x="619511" y="1713165"/>
                    <a:pt x="631485" y="1729594"/>
                    <a:pt x="594556" y="1704975"/>
                  </a:cubicBezTo>
                  <a:cubicBezTo>
                    <a:pt x="520266" y="1593540"/>
                    <a:pt x="592238" y="1684704"/>
                    <a:pt x="280231" y="1666875"/>
                  </a:cubicBezTo>
                  <a:cubicBezTo>
                    <a:pt x="267161" y="1666128"/>
                    <a:pt x="255107" y="1659080"/>
                    <a:pt x="242131" y="1657350"/>
                  </a:cubicBezTo>
                  <a:cubicBezTo>
                    <a:pt x="207370" y="1652715"/>
                    <a:pt x="172281" y="1651000"/>
                    <a:pt x="137356" y="1647825"/>
                  </a:cubicBezTo>
                  <a:cubicBezTo>
                    <a:pt x="124656" y="1644650"/>
                    <a:pt x="110965" y="1644154"/>
                    <a:pt x="99256" y="1638300"/>
                  </a:cubicBezTo>
                  <a:cubicBezTo>
                    <a:pt x="78778" y="1628061"/>
                    <a:pt x="42106" y="1600200"/>
                    <a:pt x="42106" y="1600200"/>
                  </a:cubicBezTo>
                  <a:cubicBezTo>
                    <a:pt x="20621" y="1514260"/>
                    <a:pt x="31335" y="1548838"/>
                    <a:pt x="13531" y="1495425"/>
                  </a:cubicBezTo>
                  <a:cubicBezTo>
                    <a:pt x="16706" y="1447800"/>
                    <a:pt x="18059" y="1400018"/>
                    <a:pt x="23056" y="1352550"/>
                  </a:cubicBezTo>
                  <a:cubicBezTo>
                    <a:pt x="24426" y="1339531"/>
                    <a:pt x="29741" y="1327229"/>
                    <a:pt x="32581" y="1314450"/>
                  </a:cubicBezTo>
                  <a:cubicBezTo>
                    <a:pt x="36093" y="1298646"/>
                    <a:pt x="37846" y="1282444"/>
                    <a:pt x="42106" y="1266825"/>
                  </a:cubicBezTo>
                  <a:cubicBezTo>
                    <a:pt x="47390" y="1247452"/>
                    <a:pt x="44448" y="1220814"/>
                    <a:pt x="61156" y="1209675"/>
                  </a:cubicBezTo>
                  <a:cubicBezTo>
                    <a:pt x="188011" y="1125105"/>
                    <a:pt x="0" y="1246825"/>
                    <a:pt x="118306" y="1181100"/>
                  </a:cubicBezTo>
                  <a:cubicBezTo>
                    <a:pt x="138320" y="1169981"/>
                    <a:pt x="153736" y="1150240"/>
                    <a:pt x="175456" y="1143000"/>
                  </a:cubicBezTo>
                  <a:cubicBezTo>
                    <a:pt x="184981" y="1139825"/>
                    <a:pt x="195254" y="1138351"/>
                    <a:pt x="204031" y="1133475"/>
                  </a:cubicBezTo>
                  <a:cubicBezTo>
                    <a:pt x="224045" y="1122356"/>
                    <a:pt x="244992" y="1111564"/>
                    <a:pt x="261181" y="1095375"/>
                  </a:cubicBezTo>
                  <a:cubicBezTo>
                    <a:pt x="282247" y="1074309"/>
                    <a:pt x="291809" y="1061011"/>
                    <a:pt x="318331" y="1047750"/>
                  </a:cubicBezTo>
                  <a:cubicBezTo>
                    <a:pt x="356159" y="1028836"/>
                    <a:pt x="340384" y="1050372"/>
                    <a:pt x="375481" y="1019175"/>
                  </a:cubicBezTo>
                  <a:cubicBezTo>
                    <a:pt x="395617" y="1001277"/>
                    <a:pt x="417687" y="984441"/>
                    <a:pt x="432631" y="962025"/>
                  </a:cubicBezTo>
                  <a:cubicBezTo>
                    <a:pt x="438981" y="952500"/>
                    <a:pt x="442742" y="940601"/>
                    <a:pt x="451681" y="933450"/>
                  </a:cubicBezTo>
                  <a:cubicBezTo>
                    <a:pt x="459521" y="927178"/>
                    <a:pt x="470731" y="927100"/>
                    <a:pt x="480256" y="923925"/>
                  </a:cubicBezTo>
                  <a:lnTo>
                    <a:pt x="537406" y="838200"/>
                  </a:lnTo>
                  <a:cubicBezTo>
                    <a:pt x="543756" y="828675"/>
                    <a:pt x="546931" y="815975"/>
                    <a:pt x="556456" y="809625"/>
                  </a:cubicBezTo>
                  <a:lnTo>
                    <a:pt x="585031" y="790575"/>
                  </a:lnTo>
                  <a:cubicBezTo>
                    <a:pt x="610431" y="714375"/>
                    <a:pt x="572331" y="803275"/>
                    <a:pt x="623131" y="752475"/>
                  </a:cubicBezTo>
                  <a:cubicBezTo>
                    <a:pt x="630231" y="745375"/>
                    <a:pt x="627780" y="732677"/>
                    <a:pt x="632656" y="723900"/>
                  </a:cubicBezTo>
                  <a:cubicBezTo>
                    <a:pt x="643775" y="703886"/>
                    <a:pt x="658056" y="685800"/>
                    <a:pt x="670756" y="666750"/>
                  </a:cubicBezTo>
                  <a:cubicBezTo>
                    <a:pt x="677106" y="657225"/>
                    <a:pt x="680281" y="644525"/>
                    <a:pt x="689806" y="638175"/>
                  </a:cubicBezTo>
                  <a:lnTo>
                    <a:pt x="718381" y="619125"/>
                  </a:lnTo>
                  <a:cubicBezTo>
                    <a:pt x="726128" y="595884"/>
                    <a:pt x="728492" y="580439"/>
                    <a:pt x="746956" y="561975"/>
                  </a:cubicBezTo>
                  <a:cubicBezTo>
                    <a:pt x="755051" y="553880"/>
                    <a:pt x="766006" y="549275"/>
                    <a:pt x="775531" y="542925"/>
                  </a:cubicBezTo>
                  <a:cubicBezTo>
                    <a:pt x="781881" y="533400"/>
                    <a:pt x="787252" y="523144"/>
                    <a:pt x="794581" y="514350"/>
                  </a:cubicBezTo>
                  <a:cubicBezTo>
                    <a:pt x="803205" y="504002"/>
                    <a:pt x="822571" y="499233"/>
                    <a:pt x="823156" y="485775"/>
                  </a:cubicBezTo>
                  <a:cubicBezTo>
                    <a:pt x="823743" y="472283"/>
                    <a:pt x="808073" y="298840"/>
                    <a:pt x="794581" y="238125"/>
                  </a:cubicBezTo>
                  <a:cubicBezTo>
                    <a:pt x="792403" y="228324"/>
                    <a:pt x="788231" y="219075"/>
                    <a:pt x="785056" y="209550"/>
                  </a:cubicBezTo>
                  <a:cubicBezTo>
                    <a:pt x="781967" y="178661"/>
                    <a:pt x="763630" y="62244"/>
                    <a:pt x="785056" y="28575"/>
                  </a:cubicBezTo>
                  <a:cubicBezTo>
                    <a:pt x="795837" y="11634"/>
                    <a:pt x="823156" y="15875"/>
                    <a:pt x="842206" y="9525"/>
                  </a:cubicBezTo>
                  <a:lnTo>
                    <a:pt x="870781" y="0"/>
                  </a:lnTo>
                  <a:cubicBezTo>
                    <a:pt x="882553" y="1471"/>
                    <a:pt x="972788" y="10868"/>
                    <a:pt x="994606" y="19050"/>
                  </a:cubicBezTo>
                  <a:cubicBezTo>
                    <a:pt x="1005325" y="23070"/>
                    <a:pt x="1013242" y="32420"/>
                    <a:pt x="1023181" y="38100"/>
                  </a:cubicBezTo>
                  <a:cubicBezTo>
                    <a:pt x="1035509" y="45145"/>
                    <a:pt x="1049727" y="48897"/>
                    <a:pt x="1061281" y="57150"/>
                  </a:cubicBezTo>
                  <a:cubicBezTo>
                    <a:pt x="1072242" y="64980"/>
                    <a:pt x="1081232" y="75377"/>
                    <a:pt x="1089856" y="85725"/>
                  </a:cubicBezTo>
                  <a:cubicBezTo>
                    <a:pt x="1097185" y="94519"/>
                    <a:pt x="1099967" y="107149"/>
                    <a:pt x="1108906" y="114300"/>
                  </a:cubicBezTo>
                  <a:cubicBezTo>
                    <a:pt x="1116746" y="120572"/>
                    <a:pt x="1128704" y="118949"/>
                    <a:pt x="1137481" y="123825"/>
                  </a:cubicBezTo>
                  <a:cubicBezTo>
                    <a:pt x="1157495" y="134944"/>
                    <a:pt x="1175581" y="149225"/>
                    <a:pt x="1194631" y="161925"/>
                  </a:cubicBezTo>
                  <a:cubicBezTo>
                    <a:pt x="1204156" y="168275"/>
                    <a:pt x="1211914" y="179093"/>
                    <a:pt x="1223206" y="180975"/>
                  </a:cubicBezTo>
                  <a:lnTo>
                    <a:pt x="1280356" y="190500"/>
                  </a:lnTo>
                  <a:cubicBezTo>
                    <a:pt x="1302546" y="193914"/>
                    <a:pt x="1324886" y="196334"/>
                    <a:pt x="1347031" y="200025"/>
                  </a:cubicBezTo>
                  <a:cubicBezTo>
                    <a:pt x="1363000" y="202687"/>
                    <a:pt x="1378592" y="207542"/>
                    <a:pt x="1394656" y="209550"/>
                  </a:cubicBezTo>
                  <a:cubicBezTo>
                    <a:pt x="1429454" y="213900"/>
                    <a:pt x="1464506" y="215900"/>
                    <a:pt x="1499431" y="219075"/>
                  </a:cubicBezTo>
                  <a:cubicBezTo>
                    <a:pt x="1574341" y="234057"/>
                    <a:pt x="1546320" y="233143"/>
                    <a:pt x="1651831" y="219075"/>
                  </a:cubicBezTo>
                  <a:cubicBezTo>
                    <a:pt x="1664807" y="217345"/>
                    <a:pt x="1677392" y="213312"/>
                    <a:pt x="1689931" y="209550"/>
                  </a:cubicBezTo>
                  <a:cubicBezTo>
                    <a:pt x="1709165" y="203780"/>
                    <a:pt x="1727156" y="192991"/>
                    <a:pt x="1747081" y="190500"/>
                  </a:cubicBezTo>
                  <a:lnTo>
                    <a:pt x="1823281" y="180975"/>
                  </a:lnTo>
                  <a:cubicBezTo>
                    <a:pt x="1870906" y="184150"/>
                    <a:pt x="1919075" y="182653"/>
                    <a:pt x="1966156" y="190500"/>
                  </a:cubicBezTo>
                  <a:cubicBezTo>
                    <a:pt x="2001317" y="196360"/>
                    <a:pt x="1996879" y="221831"/>
                    <a:pt x="2004256" y="247650"/>
                  </a:cubicBezTo>
                  <a:cubicBezTo>
                    <a:pt x="2007014" y="257304"/>
                    <a:pt x="2004256" y="271463"/>
                    <a:pt x="2004256" y="276225"/>
                  </a:cubicBezTo>
                  <a:close/>
                </a:path>
              </a:pathLst>
            </a:custGeom>
            <a:solidFill>
              <a:srgbClr val="8064A2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800" b="1" ker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lowchart: Connector 54">
              <a:extLst>
                <a:ext uri="{FF2B5EF4-FFF2-40B4-BE49-F238E27FC236}">
                  <a16:creationId xmlns:a16="http://schemas.microsoft.com/office/drawing/2014/main" id="{DA2F86D5-8FE9-A946-B369-A97288E9C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5401" y="14503784"/>
              <a:ext cx="192559" cy="276817"/>
            </a:xfrm>
            <a:prstGeom prst="flowChartConnector">
              <a:avLst/>
            </a:prstGeom>
            <a:solidFill>
              <a:srgbClr val="8064A2"/>
            </a:solidFill>
            <a:ln w="25400">
              <a:solidFill>
                <a:srgbClr val="1E1C1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US" sz="800" b="1">
                <a:latin typeface="Arial" charset="0"/>
                <a:cs typeface="Arial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E522DE3-7020-8E4E-A99B-EA6D5ACB74E9}"/>
                </a:ext>
              </a:extLst>
            </p:cNvPr>
            <p:cNvSpPr/>
            <p:nvPr/>
          </p:nvSpPr>
          <p:spPr bwMode="auto">
            <a:xfrm rot="3940316">
              <a:off x="1287654" y="13937551"/>
              <a:ext cx="968858" cy="575566"/>
            </a:xfrm>
            <a:custGeom>
              <a:avLst/>
              <a:gdLst>
                <a:gd name="connsiteX0" fmla="*/ 2004256 w 2742292"/>
                <a:gd name="connsiteY0" fmla="*/ 276225 h 2524125"/>
                <a:gd name="connsiteX1" fmla="*/ 2004256 w 2742292"/>
                <a:gd name="connsiteY1" fmla="*/ 276225 h 2524125"/>
                <a:gd name="connsiteX2" fmla="*/ 2089981 w 2742292"/>
                <a:gd name="connsiteY2" fmla="*/ 285750 h 2524125"/>
                <a:gd name="connsiteX3" fmla="*/ 2118556 w 2742292"/>
                <a:gd name="connsiteY3" fmla="*/ 295275 h 2524125"/>
                <a:gd name="connsiteX4" fmla="*/ 2337631 w 2742292"/>
                <a:gd name="connsiteY4" fmla="*/ 276225 h 2524125"/>
                <a:gd name="connsiteX5" fmla="*/ 2375731 w 2742292"/>
                <a:gd name="connsiteY5" fmla="*/ 266700 h 2524125"/>
                <a:gd name="connsiteX6" fmla="*/ 2404306 w 2742292"/>
                <a:gd name="connsiteY6" fmla="*/ 257175 h 2524125"/>
                <a:gd name="connsiteX7" fmla="*/ 2480506 w 2742292"/>
                <a:gd name="connsiteY7" fmla="*/ 247650 h 2524125"/>
                <a:gd name="connsiteX8" fmla="*/ 2585281 w 2742292"/>
                <a:gd name="connsiteY8" fmla="*/ 228600 h 2524125"/>
                <a:gd name="connsiteX9" fmla="*/ 2699581 w 2742292"/>
                <a:gd name="connsiteY9" fmla="*/ 238125 h 2524125"/>
                <a:gd name="connsiteX10" fmla="*/ 2728156 w 2742292"/>
                <a:gd name="connsiteY10" fmla="*/ 266700 h 2524125"/>
                <a:gd name="connsiteX11" fmla="*/ 2680531 w 2742292"/>
                <a:gd name="connsiteY11" fmla="*/ 485775 h 2524125"/>
                <a:gd name="connsiteX12" fmla="*/ 2651956 w 2742292"/>
                <a:gd name="connsiteY12" fmla="*/ 504825 h 2524125"/>
                <a:gd name="connsiteX13" fmla="*/ 2613856 w 2742292"/>
                <a:gd name="connsiteY13" fmla="*/ 552450 h 2524125"/>
                <a:gd name="connsiteX14" fmla="*/ 2604331 w 2742292"/>
                <a:gd name="connsiteY14" fmla="*/ 581025 h 2524125"/>
                <a:gd name="connsiteX15" fmla="*/ 2585281 w 2742292"/>
                <a:gd name="connsiteY15" fmla="*/ 609600 h 2524125"/>
                <a:gd name="connsiteX16" fmla="*/ 2566231 w 2742292"/>
                <a:gd name="connsiteY16" fmla="*/ 762000 h 2524125"/>
                <a:gd name="connsiteX17" fmla="*/ 2385256 w 2742292"/>
                <a:gd name="connsiteY17" fmla="*/ 1933575 h 2524125"/>
                <a:gd name="connsiteX18" fmla="*/ 2509081 w 2742292"/>
                <a:gd name="connsiteY18" fmla="*/ 2324100 h 2524125"/>
                <a:gd name="connsiteX19" fmla="*/ 2509081 w 2742292"/>
                <a:gd name="connsiteY19" fmla="*/ 2371725 h 2524125"/>
                <a:gd name="connsiteX20" fmla="*/ 2518606 w 2742292"/>
                <a:gd name="connsiteY20" fmla="*/ 2486025 h 2524125"/>
                <a:gd name="connsiteX21" fmla="*/ 2499556 w 2742292"/>
                <a:gd name="connsiteY21" fmla="*/ 2514600 h 2524125"/>
                <a:gd name="connsiteX22" fmla="*/ 2451931 w 2742292"/>
                <a:gd name="connsiteY22" fmla="*/ 2524125 h 2524125"/>
                <a:gd name="connsiteX23" fmla="*/ 2309056 w 2742292"/>
                <a:gd name="connsiteY23" fmla="*/ 2514600 h 2524125"/>
                <a:gd name="connsiteX24" fmla="*/ 2251906 w 2742292"/>
                <a:gd name="connsiteY24" fmla="*/ 2486025 h 2524125"/>
                <a:gd name="connsiteX25" fmla="*/ 2223331 w 2742292"/>
                <a:gd name="connsiteY25" fmla="*/ 2476500 h 2524125"/>
                <a:gd name="connsiteX26" fmla="*/ 2204281 w 2742292"/>
                <a:gd name="connsiteY26" fmla="*/ 2447925 h 2524125"/>
                <a:gd name="connsiteX27" fmla="*/ 2175706 w 2742292"/>
                <a:gd name="connsiteY27" fmla="*/ 2428875 h 2524125"/>
                <a:gd name="connsiteX28" fmla="*/ 2137606 w 2742292"/>
                <a:gd name="connsiteY28" fmla="*/ 2381250 h 2524125"/>
                <a:gd name="connsiteX29" fmla="*/ 2128081 w 2742292"/>
                <a:gd name="connsiteY29" fmla="*/ 2352675 h 2524125"/>
                <a:gd name="connsiteX30" fmla="*/ 2013781 w 2742292"/>
                <a:gd name="connsiteY30" fmla="*/ 2295525 h 2524125"/>
                <a:gd name="connsiteX31" fmla="*/ 1956631 w 2742292"/>
                <a:gd name="connsiteY31" fmla="*/ 2276475 h 2524125"/>
                <a:gd name="connsiteX32" fmla="*/ 1928056 w 2742292"/>
                <a:gd name="connsiteY32" fmla="*/ 2266950 h 2524125"/>
                <a:gd name="connsiteX33" fmla="*/ 1851856 w 2742292"/>
                <a:gd name="connsiteY33" fmla="*/ 2276475 h 2524125"/>
                <a:gd name="connsiteX34" fmla="*/ 1766131 w 2742292"/>
                <a:gd name="connsiteY34" fmla="*/ 2238375 h 2524125"/>
                <a:gd name="connsiteX35" fmla="*/ 1737556 w 2742292"/>
                <a:gd name="connsiteY35" fmla="*/ 2228850 h 2524125"/>
                <a:gd name="connsiteX36" fmla="*/ 1689931 w 2742292"/>
                <a:gd name="connsiteY36" fmla="*/ 2238375 h 2524125"/>
                <a:gd name="connsiteX37" fmla="*/ 1575631 w 2742292"/>
                <a:gd name="connsiteY37" fmla="*/ 2295525 h 2524125"/>
                <a:gd name="connsiteX38" fmla="*/ 1204156 w 2742292"/>
                <a:gd name="connsiteY38" fmla="*/ 2314575 h 2524125"/>
                <a:gd name="connsiteX39" fmla="*/ 1156531 w 2742292"/>
                <a:gd name="connsiteY39" fmla="*/ 2324100 h 2524125"/>
                <a:gd name="connsiteX40" fmla="*/ 1070806 w 2742292"/>
                <a:gd name="connsiteY40" fmla="*/ 2333625 h 2524125"/>
                <a:gd name="connsiteX41" fmla="*/ 1042231 w 2742292"/>
                <a:gd name="connsiteY41" fmla="*/ 2343150 h 2524125"/>
                <a:gd name="connsiteX42" fmla="*/ 975556 w 2742292"/>
                <a:gd name="connsiteY42" fmla="*/ 2352675 h 2524125"/>
                <a:gd name="connsiteX43" fmla="*/ 804106 w 2742292"/>
                <a:gd name="connsiteY43" fmla="*/ 2343150 h 2524125"/>
                <a:gd name="connsiteX44" fmla="*/ 766006 w 2742292"/>
                <a:gd name="connsiteY44" fmla="*/ 2324100 h 2524125"/>
                <a:gd name="connsiteX45" fmla="*/ 708856 w 2742292"/>
                <a:gd name="connsiteY45" fmla="*/ 2295525 h 2524125"/>
                <a:gd name="connsiteX46" fmla="*/ 661231 w 2742292"/>
                <a:gd name="connsiteY46" fmla="*/ 2228850 h 2524125"/>
                <a:gd name="connsiteX47" fmla="*/ 651706 w 2742292"/>
                <a:gd name="connsiteY47" fmla="*/ 2200275 h 2524125"/>
                <a:gd name="connsiteX48" fmla="*/ 651706 w 2742292"/>
                <a:gd name="connsiteY48" fmla="*/ 1809750 h 2524125"/>
                <a:gd name="connsiteX49" fmla="*/ 632656 w 2742292"/>
                <a:gd name="connsiteY49" fmla="*/ 1752600 h 2524125"/>
                <a:gd name="connsiteX50" fmla="*/ 594556 w 2742292"/>
                <a:gd name="connsiteY50" fmla="*/ 1704975 h 2524125"/>
                <a:gd name="connsiteX51" fmla="*/ 280231 w 2742292"/>
                <a:gd name="connsiteY51" fmla="*/ 1666875 h 2524125"/>
                <a:gd name="connsiteX52" fmla="*/ 242131 w 2742292"/>
                <a:gd name="connsiteY52" fmla="*/ 1657350 h 2524125"/>
                <a:gd name="connsiteX53" fmla="*/ 137356 w 2742292"/>
                <a:gd name="connsiteY53" fmla="*/ 1647825 h 2524125"/>
                <a:gd name="connsiteX54" fmla="*/ 99256 w 2742292"/>
                <a:gd name="connsiteY54" fmla="*/ 1638300 h 2524125"/>
                <a:gd name="connsiteX55" fmla="*/ 42106 w 2742292"/>
                <a:gd name="connsiteY55" fmla="*/ 1600200 h 2524125"/>
                <a:gd name="connsiteX56" fmla="*/ 13531 w 2742292"/>
                <a:gd name="connsiteY56" fmla="*/ 1495425 h 2524125"/>
                <a:gd name="connsiteX57" fmla="*/ 23056 w 2742292"/>
                <a:gd name="connsiteY57" fmla="*/ 1352550 h 2524125"/>
                <a:gd name="connsiteX58" fmla="*/ 32581 w 2742292"/>
                <a:gd name="connsiteY58" fmla="*/ 1314450 h 2524125"/>
                <a:gd name="connsiteX59" fmla="*/ 42106 w 2742292"/>
                <a:gd name="connsiteY59" fmla="*/ 1266825 h 2524125"/>
                <a:gd name="connsiteX60" fmla="*/ 61156 w 2742292"/>
                <a:gd name="connsiteY60" fmla="*/ 1209675 h 2524125"/>
                <a:gd name="connsiteX61" fmla="*/ 118306 w 2742292"/>
                <a:gd name="connsiteY61" fmla="*/ 1181100 h 2524125"/>
                <a:gd name="connsiteX62" fmla="*/ 175456 w 2742292"/>
                <a:gd name="connsiteY62" fmla="*/ 1143000 h 2524125"/>
                <a:gd name="connsiteX63" fmla="*/ 204031 w 2742292"/>
                <a:gd name="connsiteY63" fmla="*/ 1133475 h 2524125"/>
                <a:gd name="connsiteX64" fmla="*/ 261181 w 2742292"/>
                <a:gd name="connsiteY64" fmla="*/ 1095375 h 2524125"/>
                <a:gd name="connsiteX65" fmla="*/ 318331 w 2742292"/>
                <a:gd name="connsiteY65" fmla="*/ 1047750 h 2524125"/>
                <a:gd name="connsiteX66" fmla="*/ 375481 w 2742292"/>
                <a:gd name="connsiteY66" fmla="*/ 1019175 h 2524125"/>
                <a:gd name="connsiteX67" fmla="*/ 432631 w 2742292"/>
                <a:gd name="connsiteY67" fmla="*/ 962025 h 2524125"/>
                <a:gd name="connsiteX68" fmla="*/ 451681 w 2742292"/>
                <a:gd name="connsiteY68" fmla="*/ 933450 h 2524125"/>
                <a:gd name="connsiteX69" fmla="*/ 480256 w 2742292"/>
                <a:gd name="connsiteY69" fmla="*/ 923925 h 2524125"/>
                <a:gd name="connsiteX70" fmla="*/ 537406 w 2742292"/>
                <a:gd name="connsiteY70" fmla="*/ 838200 h 2524125"/>
                <a:gd name="connsiteX71" fmla="*/ 556456 w 2742292"/>
                <a:gd name="connsiteY71" fmla="*/ 809625 h 2524125"/>
                <a:gd name="connsiteX72" fmla="*/ 585031 w 2742292"/>
                <a:gd name="connsiteY72" fmla="*/ 790575 h 2524125"/>
                <a:gd name="connsiteX73" fmla="*/ 623131 w 2742292"/>
                <a:gd name="connsiteY73" fmla="*/ 752475 h 2524125"/>
                <a:gd name="connsiteX74" fmla="*/ 632656 w 2742292"/>
                <a:gd name="connsiteY74" fmla="*/ 723900 h 2524125"/>
                <a:gd name="connsiteX75" fmla="*/ 670756 w 2742292"/>
                <a:gd name="connsiteY75" fmla="*/ 666750 h 2524125"/>
                <a:gd name="connsiteX76" fmla="*/ 689806 w 2742292"/>
                <a:gd name="connsiteY76" fmla="*/ 638175 h 2524125"/>
                <a:gd name="connsiteX77" fmla="*/ 718381 w 2742292"/>
                <a:gd name="connsiteY77" fmla="*/ 619125 h 2524125"/>
                <a:gd name="connsiteX78" fmla="*/ 746956 w 2742292"/>
                <a:gd name="connsiteY78" fmla="*/ 561975 h 2524125"/>
                <a:gd name="connsiteX79" fmla="*/ 775531 w 2742292"/>
                <a:gd name="connsiteY79" fmla="*/ 542925 h 2524125"/>
                <a:gd name="connsiteX80" fmla="*/ 794581 w 2742292"/>
                <a:gd name="connsiteY80" fmla="*/ 514350 h 2524125"/>
                <a:gd name="connsiteX81" fmla="*/ 823156 w 2742292"/>
                <a:gd name="connsiteY81" fmla="*/ 485775 h 2524125"/>
                <a:gd name="connsiteX82" fmla="*/ 794581 w 2742292"/>
                <a:gd name="connsiteY82" fmla="*/ 238125 h 2524125"/>
                <a:gd name="connsiteX83" fmla="*/ 785056 w 2742292"/>
                <a:gd name="connsiteY83" fmla="*/ 209550 h 2524125"/>
                <a:gd name="connsiteX84" fmla="*/ 785056 w 2742292"/>
                <a:gd name="connsiteY84" fmla="*/ 28575 h 2524125"/>
                <a:gd name="connsiteX85" fmla="*/ 842206 w 2742292"/>
                <a:gd name="connsiteY85" fmla="*/ 9525 h 2524125"/>
                <a:gd name="connsiteX86" fmla="*/ 870781 w 2742292"/>
                <a:gd name="connsiteY86" fmla="*/ 0 h 2524125"/>
                <a:gd name="connsiteX87" fmla="*/ 994606 w 2742292"/>
                <a:gd name="connsiteY87" fmla="*/ 19050 h 2524125"/>
                <a:gd name="connsiteX88" fmla="*/ 1023181 w 2742292"/>
                <a:gd name="connsiteY88" fmla="*/ 38100 h 2524125"/>
                <a:gd name="connsiteX89" fmla="*/ 1061281 w 2742292"/>
                <a:gd name="connsiteY89" fmla="*/ 57150 h 2524125"/>
                <a:gd name="connsiteX90" fmla="*/ 1089856 w 2742292"/>
                <a:gd name="connsiteY90" fmla="*/ 85725 h 2524125"/>
                <a:gd name="connsiteX91" fmla="*/ 1108906 w 2742292"/>
                <a:gd name="connsiteY91" fmla="*/ 114300 h 2524125"/>
                <a:gd name="connsiteX92" fmla="*/ 1137481 w 2742292"/>
                <a:gd name="connsiteY92" fmla="*/ 123825 h 2524125"/>
                <a:gd name="connsiteX93" fmla="*/ 1194631 w 2742292"/>
                <a:gd name="connsiteY93" fmla="*/ 161925 h 2524125"/>
                <a:gd name="connsiteX94" fmla="*/ 1223206 w 2742292"/>
                <a:gd name="connsiteY94" fmla="*/ 180975 h 2524125"/>
                <a:gd name="connsiteX95" fmla="*/ 1280356 w 2742292"/>
                <a:gd name="connsiteY95" fmla="*/ 190500 h 2524125"/>
                <a:gd name="connsiteX96" fmla="*/ 1347031 w 2742292"/>
                <a:gd name="connsiteY96" fmla="*/ 200025 h 2524125"/>
                <a:gd name="connsiteX97" fmla="*/ 1394656 w 2742292"/>
                <a:gd name="connsiteY97" fmla="*/ 209550 h 2524125"/>
                <a:gd name="connsiteX98" fmla="*/ 1499431 w 2742292"/>
                <a:gd name="connsiteY98" fmla="*/ 219075 h 2524125"/>
                <a:gd name="connsiteX99" fmla="*/ 1651831 w 2742292"/>
                <a:gd name="connsiteY99" fmla="*/ 219075 h 2524125"/>
                <a:gd name="connsiteX100" fmla="*/ 1689931 w 2742292"/>
                <a:gd name="connsiteY100" fmla="*/ 209550 h 2524125"/>
                <a:gd name="connsiteX101" fmla="*/ 1747081 w 2742292"/>
                <a:gd name="connsiteY101" fmla="*/ 190500 h 2524125"/>
                <a:gd name="connsiteX102" fmla="*/ 1823281 w 2742292"/>
                <a:gd name="connsiteY102" fmla="*/ 180975 h 2524125"/>
                <a:gd name="connsiteX103" fmla="*/ 1966156 w 2742292"/>
                <a:gd name="connsiteY103" fmla="*/ 190500 h 2524125"/>
                <a:gd name="connsiteX104" fmla="*/ 2004256 w 2742292"/>
                <a:gd name="connsiteY104" fmla="*/ 247650 h 2524125"/>
                <a:gd name="connsiteX105" fmla="*/ 2004256 w 2742292"/>
                <a:gd name="connsiteY105" fmla="*/ 276225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2742292" h="2524125">
                  <a:moveTo>
                    <a:pt x="2004256" y="276225"/>
                  </a:moveTo>
                  <a:lnTo>
                    <a:pt x="2004256" y="276225"/>
                  </a:lnTo>
                  <a:cubicBezTo>
                    <a:pt x="2032831" y="279400"/>
                    <a:pt x="2061621" y="281023"/>
                    <a:pt x="2089981" y="285750"/>
                  </a:cubicBezTo>
                  <a:cubicBezTo>
                    <a:pt x="2099885" y="287401"/>
                    <a:pt x="2108516" y="295275"/>
                    <a:pt x="2118556" y="295275"/>
                  </a:cubicBezTo>
                  <a:cubicBezTo>
                    <a:pt x="2176423" y="295275"/>
                    <a:pt x="2274817" y="283204"/>
                    <a:pt x="2337631" y="276225"/>
                  </a:cubicBezTo>
                  <a:cubicBezTo>
                    <a:pt x="2350331" y="273050"/>
                    <a:pt x="2363144" y="270296"/>
                    <a:pt x="2375731" y="266700"/>
                  </a:cubicBezTo>
                  <a:cubicBezTo>
                    <a:pt x="2385385" y="263942"/>
                    <a:pt x="2394428" y="258971"/>
                    <a:pt x="2404306" y="257175"/>
                  </a:cubicBezTo>
                  <a:cubicBezTo>
                    <a:pt x="2429491" y="252596"/>
                    <a:pt x="2455166" y="251270"/>
                    <a:pt x="2480506" y="247650"/>
                  </a:cubicBezTo>
                  <a:cubicBezTo>
                    <a:pt x="2523159" y="241557"/>
                    <a:pt x="2544257" y="236805"/>
                    <a:pt x="2585281" y="228600"/>
                  </a:cubicBezTo>
                  <a:cubicBezTo>
                    <a:pt x="2623381" y="231775"/>
                    <a:pt x="2662640" y="228274"/>
                    <a:pt x="2699581" y="238125"/>
                  </a:cubicBezTo>
                  <a:cubicBezTo>
                    <a:pt x="2712597" y="241596"/>
                    <a:pt x="2726816" y="253296"/>
                    <a:pt x="2728156" y="266700"/>
                  </a:cubicBezTo>
                  <a:cubicBezTo>
                    <a:pt x="2732237" y="307512"/>
                    <a:pt x="2742292" y="444601"/>
                    <a:pt x="2680531" y="485775"/>
                  </a:cubicBezTo>
                  <a:lnTo>
                    <a:pt x="2651956" y="504825"/>
                  </a:lnTo>
                  <a:cubicBezTo>
                    <a:pt x="2628015" y="576649"/>
                    <a:pt x="2663095" y="490902"/>
                    <a:pt x="2613856" y="552450"/>
                  </a:cubicBezTo>
                  <a:cubicBezTo>
                    <a:pt x="2607584" y="560290"/>
                    <a:pt x="2608821" y="572045"/>
                    <a:pt x="2604331" y="581025"/>
                  </a:cubicBezTo>
                  <a:cubicBezTo>
                    <a:pt x="2599211" y="591264"/>
                    <a:pt x="2589930" y="599139"/>
                    <a:pt x="2585281" y="609600"/>
                  </a:cubicBezTo>
                  <a:cubicBezTo>
                    <a:pt x="2556191" y="675053"/>
                    <a:pt x="2566231" y="681166"/>
                    <a:pt x="2566231" y="762000"/>
                  </a:cubicBezTo>
                  <a:lnTo>
                    <a:pt x="2385256" y="1933575"/>
                  </a:lnTo>
                  <a:lnTo>
                    <a:pt x="2509081" y="2324100"/>
                  </a:lnTo>
                  <a:lnTo>
                    <a:pt x="2509081" y="2371725"/>
                  </a:lnTo>
                  <a:cubicBezTo>
                    <a:pt x="2521885" y="2429342"/>
                    <a:pt x="2540277" y="2442683"/>
                    <a:pt x="2518606" y="2486025"/>
                  </a:cubicBezTo>
                  <a:cubicBezTo>
                    <a:pt x="2513486" y="2496264"/>
                    <a:pt x="2509495" y="2508920"/>
                    <a:pt x="2499556" y="2514600"/>
                  </a:cubicBezTo>
                  <a:cubicBezTo>
                    <a:pt x="2485500" y="2522632"/>
                    <a:pt x="2467806" y="2520950"/>
                    <a:pt x="2451931" y="2524125"/>
                  </a:cubicBezTo>
                  <a:cubicBezTo>
                    <a:pt x="2404306" y="2520950"/>
                    <a:pt x="2356495" y="2519871"/>
                    <a:pt x="2309056" y="2514600"/>
                  </a:cubicBezTo>
                  <a:cubicBezTo>
                    <a:pt x="2278274" y="2511180"/>
                    <a:pt x="2278969" y="2499556"/>
                    <a:pt x="2251906" y="2486025"/>
                  </a:cubicBezTo>
                  <a:cubicBezTo>
                    <a:pt x="2242926" y="2481535"/>
                    <a:pt x="2232856" y="2479675"/>
                    <a:pt x="2223331" y="2476500"/>
                  </a:cubicBezTo>
                  <a:cubicBezTo>
                    <a:pt x="2216981" y="2466975"/>
                    <a:pt x="2212376" y="2456020"/>
                    <a:pt x="2204281" y="2447925"/>
                  </a:cubicBezTo>
                  <a:cubicBezTo>
                    <a:pt x="2196186" y="2439830"/>
                    <a:pt x="2182857" y="2437814"/>
                    <a:pt x="2175706" y="2428875"/>
                  </a:cubicBezTo>
                  <a:cubicBezTo>
                    <a:pt x="2123126" y="2363150"/>
                    <a:pt x="2219498" y="2435845"/>
                    <a:pt x="2137606" y="2381250"/>
                  </a:cubicBezTo>
                  <a:cubicBezTo>
                    <a:pt x="2134431" y="2371725"/>
                    <a:pt x="2135181" y="2359775"/>
                    <a:pt x="2128081" y="2352675"/>
                  </a:cubicBezTo>
                  <a:cubicBezTo>
                    <a:pt x="2091152" y="2315746"/>
                    <a:pt x="2060262" y="2311019"/>
                    <a:pt x="2013781" y="2295525"/>
                  </a:cubicBezTo>
                  <a:lnTo>
                    <a:pt x="1956631" y="2276475"/>
                  </a:lnTo>
                  <a:lnTo>
                    <a:pt x="1928056" y="2266950"/>
                  </a:lnTo>
                  <a:cubicBezTo>
                    <a:pt x="1902656" y="2270125"/>
                    <a:pt x="1877389" y="2278299"/>
                    <a:pt x="1851856" y="2276475"/>
                  </a:cubicBezTo>
                  <a:cubicBezTo>
                    <a:pt x="1794518" y="2272379"/>
                    <a:pt x="1805330" y="2257975"/>
                    <a:pt x="1766131" y="2238375"/>
                  </a:cubicBezTo>
                  <a:cubicBezTo>
                    <a:pt x="1757151" y="2233885"/>
                    <a:pt x="1747081" y="2232025"/>
                    <a:pt x="1737556" y="2228850"/>
                  </a:cubicBezTo>
                  <a:cubicBezTo>
                    <a:pt x="1721681" y="2232025"/>
                    <a:pt x="1704669" y="2231676"/>
                    <a:pt x="1689931" y="2238375"/>
                  </a:cubicBezTo>
                  <a:cubicBezTo>
                    <a:pt x="1638864" y="2261587"/>
                    <a:pt x="1634513" y="2292061"/>
                    <a:pt x="1575631" y="2295525"/>
                  </a:cubicBezTo>
                  <a:cubicBezTo>
                    <a:pt x="1343905" y="2309156"/>
                    <a:pt x="1467719" y="2302595"/>
                    <a:pt x="1204156" y="2314575"/>
                  </a:cubicBezTo>
                  <a:cubicBezTo>
                    <a:pt x="1188281" y="2317750"/>
                    <a:pt x="1172558" y="2321810"/>
                    <a:pt x="1156531" y="2324100"/>
                  </a:cubicBezTo>
                  <a:cubicBezTo>
                    <a:pt x="1128069" y="2328166"/>
                    <a:pt x="1099166" y="2328898"/>
                    <a:pt x="1070806" y="2333625"/>
                  </a:cubicBezTo>
                  <a:cubicBezTo>
                    <a:pt x="1060902" y="2335276"/>
                    <a:pt x="1052076" y="2341181"/>
                    <a:pt x="1042231" y="2343150"/>
                  </a:cubicBezTo>
                  <a:cubicBezTo>
                    <a:pt x="1020216" y="2347553"/>
                    <a:pt x="997781" y="2349500"/>
                    <a:pt x="975556" y="2352675"/>
                  </a:cubicBezTo>
                  <a:cubicBezTo>
                    <a:pt x="918406" y="2349500"/>
                    <a:pt x="860819" y="2350884"/>
                    <a:pt x="804106" y="2343150"/>
                  </a:cubicBezTo>
                  <a:cubicBezTo>
                    <a:pt x="790037" y="2341232"/>
                    <a:pt x="779057" y="2329693"/>
                    <a:pt x="766006" y="2324100"/>
                  </a:cubicBezTo>
                  <a:cubicBezTo>
                    <a:pt x="738892" y="2312480"/>
                    <a:pt x="731737" y="2318406"/>
                    <a:pt x="708856" y="2295525"/>
                  </a:cubicBezTo>
                  <a:cubicBezTo>
                    <a:pt x="704542" y="2291211"/>
                    <a:pt x="666639" y="2239667"/>
                    <a:pt x="661231" y="2228850"/>
                  </a:cubicBezTo>
                  <a:cubicBezTo>
                    <a:pt x="656741" y="2219870"/>
                    <a:pt x="654881" y="2209800"/>
                    <a:pt x="651706" y="2200275"/>
                  </a:cubicBezTo>
                  <a:cubicBezTo>
                    <a:pt x="662061" y="2034593"/>
                    <a:pt x="669703" y="1995724"/>
                    <a:pt x="651706" y="1809750"/>
                  </a:cubicBezTo>
                  <a:cubicBezTo>
                    <a:pt x="649772" y="1789763"/>
                    <a:pt x="639006" y="1771650"/>
                    <a:pt x="632656" y="1752600"/>
                  </a:cubicBezTo>
                  <a:cubicBezTo>
                    <a:pt x="619511" y="1713165"/>
                    <a:pt x="631485" y="1729594"/>
                    <a:pt x="594556" y="1704975"/>
                  </a:cubicBezTo>
                  <a:cubicBezTo>
                    <a:pt x="520266" y="1593540"/>
                    <a:pt x="592238" y="1684704"/>
                    <a:pt x="280231" y="1666875"/>
                  </a:cubicBezTo>
                  <a:cubicBezTo>
                    <a:pt x="267161" y="1666128"/>
                    <a:pt x="255107" y="1659080"/>
                    <a:pt x="242131" y="1657350"/>
                  </a:cubicBezTo>
                  <a:cubicBezTo>
                    <a:pt x="207370" y="1652715"/>
                    <a:pt x="172281" y="1651000"/>
                    <a:pt x="137356" y="1647825"/>
                  </a:cubicBezTo>
                  <a:cubicBezTo>
                    <a:pt x="124656" y="1644650"/>
                    <a:pt x="110965" y="1644154"/>
                    <a:pt x="99256" y="1638300"/>
                  </a:cubicBezTo>
                  <a:cubicBezTo>
                    <a:pt x="78778" y="1628061"/>
                    <a:pt x="42106" y="1600200"/>
                    <a:pt x="42106" y="1600200"/>
                  </a:cubicBezTo>
                  <a:cubicBezTo>
                    <a:pt x="20621" y="1514260"/>
                    <a:pt x="31335" y="1548838"/>
                    <a:pt x="13531" y="1495425"/>
                  </a:cubicBezTo>
                  <a:cubicBezTo>
                    <a:pt x="16706" y="1447800"/>
                    <a:pt x="18059" y="1400018"/>
                    <a:pt x="23056" y="1352550"/>
                  </a:cubicBezTo>
                  <a:cubicBezTo>
                    <a:pt x="24426" y="1339531"/>
                    <a:pt x="29741" y="1327229"/>
                    <a:pt x="32581" y="1314450"/>
                  </a:cubicBezTo>
                  <a:cubicBezTo>
                    <a:pt x="36093" y="1298646"/>
                    <a:pt x="37846" y="1282444"/>
                    <a:pt x="42106" y="1266825"/>
                  </a:cubicBezTo>
                  <a:cubicBezTo>
                    <a:pt x="47390" y="1247452"/>
                    <a:pt x="44448" y="1220814"/>
                    <a:pt x="61156" y="1209675"/>
                  </a:cubicBezTo>
                  <a:cubicBezTo>
                    <a:pt x="188011" y="1125105"/>
                    <a:pt x="0" y="1246825"/>
                    <a:pt x="118306" y="1181100"/>
                  </a:cubicBezTo>
                  <a:cubicBezTo>
                    <a:pt x="138320" y="1169981"/>
                    <a:pt x="153736" y="1150240"/>
                    <a:pt x="175456" y="1143000"/>
                  </a:cubicBezTo>
                  <a:cubicBezTo>
                    <a:pt x="184981" y="1139825"/>
                    <a:pt x="195254" y="1138351"/>
                    <a:pt x="204031" y="1133475"/>
                  </a:cubicBezTo>
                  <a:cubicBezTo>
                    <a:pt x="224045" y="1122356"/>
                    <a:pt x="244992" y="1111564"/>
                    <a:pt x="261181" y="1095375"/>
                  </a:cubicBezTo>
                  <a:cubicBezTo>
                    <a:pt x="282247" y="1074309"/>
                    <a:pt x="291809" y="1061011"/>
                    <a:pt x="318331" y="1047750"/>
                  </a:cubicBezTo>
                  <a:cubicBezTo>
                    <a:pt x="356159" y="1028836"/>
                    <a:pt x="340384" y="1050372"/>
                    <a:pt x="375481" y="1019175"/>
                  </a:cubicBezTo>
                  <a:cubicBezTo>
                    <a:pt x="395617" y="1001277"/>
                    <a:pt x="417687" y="984441"/>
                    <a:pt x="432631" y="962025"/>
                  </a:cubicBezTo>
                  <a:cubicBezTo>
                    <a:pt x="438981" y="952500"/>
                    <a:pt x="442742" y="940601"/>
                    <a:pt x="451681" y="933450"/>
                  </a:cubicBezTo>
                  <a:cubicBezTo>
                    <a:pt x="459521" y="927178"/>
                    <a:pt x="470731" y="927100"/>
                    <a:pt x="480256" y="923925"/>
                  </a:cubicBezTo>
                  <a:lnTo>
                    <a:pt x="537406" y="838200"/>
                  </a:lnTo>
                  <a:cubicBezTo>
                    <a:pt x="543756" y="828675"/>
                    <a:pt x="546931" y="815975"/>
                    <a:pt x="556456" y="809625"/>
                  </a:cubicBezTo>
                  <a:lnTo>
                    <a:pt x="585031" y="790575"/>
                  </a:lnTo>
                  <a:cubicBezTo>
                    <a:pt x="610431" y="714375"/>
                    <a:pt x="572331" y="803275"/>
                    <a:pt x="623131" y="752475"/>
                  </a:cubicBezTo>
                  <a:cubicBezTo>
                    <a:pt x="630231" y="745375"/>
                    <a:pt x="627780" y="732677"/>
                    <a:pt x="632656" y="723900"/>
                  </a:cubicBezTo>
                  <a:cubicBezTo>
                    <a:pt x="643775" y="703886"/>
                    <a:pt x="658056" y="685800"/>
                    <a:pt x="670756" y="666750"/>
                  </a:cubicBezTo>
                  <a:cubicBezTo>
                    <a:pt x="677106" y="657225"/>
                    <a:pt x="680281" y="644525"/>
                    <a:pt x="689806" y="638175"/>
                  </a:cubicBezTo>
                  <a:lnTo>
                    <a:pt x="718381" y="619125"/>
                  </a:lnTo>
                  <a:cubicBezTo>
                    <a:pt x="726128" y="595884"/>
                    <a:pt x="728492" y="580439"/>
                    <a:pt x="746956" y="561975"/>
                  </a:cubicBezTo>
                  <a:cubicBezTo>
                    <a:pt x="755051" y="553880"/>
                    <a:pt x="766006" y="549275"/>
                    <a:pt x="775531" y="542925"/>
                  </a:cubicBezTo>
                  <a:cubicBezTo>
                    <a:pt x="781881" y="533400"/>
                    <a:pt x="787252" y="523144"/>
                    <a:pt x="794581" y="514350"/>
                  </a:cubicBezTo>
                  <a:cubicBezTo>
                    <a:pt x="803205" y="504002"/>
                    <a:pt x="822571" y="499233"/>
                    <a:pt x="823156" y="485775"/>
                  </a:cubicBezTo>
                  <a:cubicBezTo>
                    <a:pt x="823743" y="472283"/>
                    <a:pt x="808073" y="298840"/>
                    <a:pt x="794581" y="238125"/>
                  </a:cubicBezTo>
                  <a:cubicBezTo>
                    <a:pt x="792403" y="228324"/>
                    <a:pt x="788231" y="219075"/>
                    <a:pt x="785056" y="209550"/>
                  </a:cubicBezTo>
                  <a:cubicBezTo>
                    <a:pt x="781967" y="178661"/>
                    <a:pt x="763630" y="62244"/>
                    <a:pt x="785056" y="28575"/>
                  </a:cubicBezTo>
                  <a:cubicBezTo>
                    <a:pt x="795837" y="11634"/>
                    <a:pt x="823156" y="15875"/>
                    <a:pt x="842206" y="9525"/>
                  </a:cubicBezTo>
                  <a:lnTo>
                    <a:pt x="870781" y="0"/>
                  </a:lnTo>
                  <a:cubicBezTo>
                    <a:pt x="882553" y="1471"/>
                    <a:pt x="972788" y="10868"/>
                    <a:pt x="994606" y="19050"/>
                  </a:cubicBezTo>
                  <a:cubicBezTo>
                    <a:pt x="1005325" y="23070"/>
                    <a:pt x="1013242" y="32420"/>
                    <a:pt x="1023181" y="38100"/>
                  </a:cubicBezTo>
                  <a:cubicBezTo>
                    <a:pt x="1035509" y="45145"/>
                    <a:pt x="1049727" y="48897"/>
                    <a:pt x="1061281" y="57150"/>
                  </a:cubicBezTo>
                  <a:cubicBezTo>
                    <a:pt x="1072242" y="64980"/>
                    <a:pt x="1081232" y="75377"/>
                    <a:pt x="1089856" y="85725"/>
                  </a:cubicBezTo>
                  <a:cubicBezTo>
                    <a:pt x="1097185" y="94519"/>
                    <a:pt x="1099967" y="107149"/>
                    <a:pt x="1108906" y="114300"/>
                  </a:cubicBezTo>
                  <a:cubicBezTo>
                    <a:pt x="1116746" y="120572"/>
                    <a:pt x="1128704" y="118949"/>
                    <a:pt x="1137481" y="123825"/>
                  </a:cubicBezTo>
                  <a:cubicBezTo>
                    <a:pt x="1157495" y="134944"/>
                    <a:pt x="1175581" y="149225"/>
                    <a:pt x="1194631" y="161925"/>
                  </a:cubicBezTo>
                  <a:cubicBezTo>
                    <a:pt x="1204156" y="168275"/>
                    <a:pt x="1211914" y="179093"/>
                    <a:pt x="1223206" y="180975"/>
                  </a:cubicBezTo>
                  <a:lnTo>
                    <a:pt x="1280356" y="190500"/>
                  </a:lnTo>
                  <a:cubicBezTo>
                    <a:pt x="1302546" y="193914"/>
                    <a:pt x="1324886" y="196334"/>
                    <a:pt x="1347031" y="200025"/>
                  </a:cubicBezTo>
                  <a:cubicBezTo>
                    <a:pt x="1363000" y="202687"/>
                    <a:pt x="1378592" y="207542"/>
                    <a:pt x="1394656" y="209550"/>
                  </a:cubicBezTo>
                  <a:cubicBezTo>
                    <a:pt x="1429454" y="213900"/>
                    <a:pt x="1464506" y="215900"/>
                    <a:pt x="1499431" y="219075"/>
                  </a:cubicBezTo>
                  <a:cubicBezTo>
                    <a:pt x="1574341" y="234057"/>
                    <a:pt x="1546320" y="233143"/>
                    <a:pt x="1651831" y="219075"/>
                  </a:cubicBezTo>
                  <a:cubicBezTo>
                    <a:pt x="1664807" y="217345"/>
                    <a:pt x="1677392" y="213312"/>
                    <a:pt x="1689931" y="209550"/>
                  </a:cubicBezTo>
                  <a:cubicBezTo>
                    <a:pt x="1709165" y="203780"/>
                    <a:pt x="1727156" y="192991"/>
                    <a:pt x="1747081" y="190500"/>
                  </a:cubicBezTo>
                  <a:lnTo>
                    <a:pt x="1823281" y="180975"/>
                  </a:lnTo>
                  <a:cubicBezTo>
                    <a:pt x="1870906" y="184150"/>
                    <a:pt x="1919075" y="182653"/>
                    <a:pt x="1966156" y="190500"/>
                  </a:cubicBezTo>
                  <a:cubicBezTo>
                    <a:pt x="2001317" y="196360"/>
                    <a:pt x="1996879" y="221831"/>
                    <a:pt x="2004256" y="247650"/>
                  </a:cubicBezTo>
                  <a:cubicBezTo>
                    <a:pt x="2007014" y="257304"/>
                    <a:pt x="2004256" y="271463"/>
                    <a:pt x="2004256" y="276225"/>
                  </a:cubicBezTo>
                  <a:close/>
                </a:path>
              </a:pathLst>
            </a:custGeom>
            <a:solidFill>
              <a:srgbClr val="8064A2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800" b="1" ker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lowchart: Connector 376">
              <a:extLst>
                <a:ext uri="{FF2B5EF4-FFF2-40B4-BE49-F238E27FC236}">
                  <a16:creationId xmlns:a16="http://schemas.microsoft.com/office/drawing/2014/main" id="{F9A7B5C6-1BBF-E445-85D3-3CAEFF2137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40316">
              <a:off x="1614174" y="14216484"/>
              <a:ext cx="276817" cy="192559"/>
            </a:xfrm>
            <a:prstGeom prst="flowChartConnector">
              <a:avLst/>
            </a:prstGeom>
            <a:solidFill>
              <a:srgbClr val="8064A2"/>
            </a:solidFill>
            <a:ln w="25400">
              <a:solidFill>
                <a:srgbClr val="1E1C1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US" sz="800" b="1">
                <a:latin typeface="Arial" charset="0"/>
                <a:cs typeface="Arial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9946ACC-F7E7-2E44-BA1A-7BAA42C13C36}"/>
                </a:ext>
              </a:extLst>
            </p:cNvPr>
            <p:cNvSpPr txBox="1"/>
            <p:nvPr/>
          </p:nvSpPr>
          <p:spPr bwMode="auto">
            <a:xfrm>
              <a:off x="1013442" y="13493665"/>
              <a:ext cx="1271207" cy="511056"/>
            </a:xfrm>
            <a:prstGeom prst="rect">
              <a:avLst/>
            </a:prstGeom>
            <a:solidFill>
              <a:sysClr val="window" lastClr="FFFFFF"/>
            </a:solidFill>
            <a:ln w="38100">
              <a:solidFill>
                <a:srgbClr val="4F81BD">
                  <a:lumMod val="75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800" b="1" kern="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Bone Macrophages</a:t>
              </a: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BF303AC5-DF92-044D-8729-3DB4469394C8}"/>
                </a:ext>
              </a:extLst>
            </p:cNvPr>
            <p:cNvSpPr/>
            <p:nvPr/>
          </p:nvSpPr>
          <p:spPr>
            <a:xfrm>
              <a:off x="1477071" y="12086756"/>
              <a:ext cx="3772776" cy="1326004"/>
            </a:xfrm>
            <a:custGeom>
              <a:avLst/>
              <a:gdLst>
                <a:gd name="connsiteX0" fmla="*/ 0 w 3772776"/>
                <a:gd name="connsiteY0" fmla="*/ 1326004 h 1326004"/>
                <a:gd name="connsiteX1" fmla="*/ 392220 w 3772776"/>
                <a:gd name="connsiteY1" fmla="*/ 280142 h 1326004"/>
                <a:gd name="connsiteX2" fmla="*/ 3548651 w 3772776"/>
                <a:gd name="connsiteY2" fmla="*/ 0 h 1326004"/>
                <a:gd name="connsiteX3" fmla="*/ 3772776 w 3772776"/>
                <a:gd name="connsiteY3" fmla="*/ 280142 h 132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72776" h="1326004">
                  <a:moveTo>
                    <a:pt x="0" y="1326004"/>
                  </a:moveTo>
                  <a:lnTo>
                    <a:pt x="392220" y="280142"/>
                  </a:lnTo>
                  <a:lnTo>
                    <a:pt x="3548651" y="0"/>
                  </a:lnTo>
                  <a:lnTo>
                    <a:pt x="3772776" y="280142"/>
                  </a:lnTo>
                </a:path>
              </a:pathLst>
            </a:custGeom>
            <a:ln w="76200" cmpd="sng">
              <a:solidFill>
                <a:srgbClr val="008040"/>
              </a:solidFill>
              <a:headEnd type="none"/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03D441E-F371-984A-BB58-973CC39D6D5D}"/>
              </a:ext>
            </a:extLst>
          </p:cNvPr>
          <p:cNvGrpSpPr/>
          <p:nvPr/>
        </p:nvGrpSpPr>
        <p:grpSpPr>
          <a:xfrm>
            <a:off x="8694568" y="1288973"/>
            <a:ext cx="3403591" cy="4317558"/>
            <a:chOff x="4880587" y="19726992"/>
            <a:chExt cx="4446161" cy="3819273"/>
          </a:xfrm>
        </p:grpSpPr>
        <p:graphicFrame>
          <p:nvGraphicFramePr>
            <p:cNvPr id="107" name="Diagram 106">
              <a:extLst>
                <a:ext uri="{FF2B5EF4-FFF2-40B4-BE49-F238E27FC236}">
                  <a16:creationId xmlns:a16="http://schemas.microsoft.com/office/drawing/2014/main" id="{FA1D9556-1D1B-C245-B1E7-C44CF514069E}"/>
                </a:ext>
              </a:extLst>
            </p:cNvPr>
            <p:cNvGraphicFramePr/>
            <p:nvPr>
              <p:extLst/>
            </p:nvPr>
          </p:nvGraphicFramePr>
          <p:xfrm>
            <a:off x="4960142" y="19726992"/>
            <a:ext cx="4366606" cy="381927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A9413C4-BB13-4B4B-A351-92754896CE12}"/>
                </a:ext>
              </a:extLst>
            </p:cNvPr>
            <p:cNvSpPr txBox="1"/>
            <p:nvPr/>
          </p:nvSpPr>
          <p:spPr>
            <a:xfrm>
              <a:off x="4880587" y="19726992"/>
              <a:ext cx="288256" cy="597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200" b="1" dirty="0">
                <a:solidFill>
                  <a:srgbClr val="074184"/>
                </a:solidFill>
              </a:endParaRPr>
            </a:p>
          </p:txBody>
        </p:sp>
      </p:grpSp>
      <p:sp>
        <p:nvSpPr>
          <p:cNvPr id="109" name="Content Placeholder 2">
            <a:extLst>
              <a:ext uri="{FF2B5EF4-FFF2-40B4-BE49-F238E27FC236}">
                <a16:creationId xmlns:a16="http://schemas.microsoft.com/office/drawing/2014/main" id="{0AFE8CC2-6EB9-9946-9CA1-D40077408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37" y="4900230"/>
            <a:ext cx="11732964" cy="18470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/>
              <a:t>11.	</a:t>
            </a:r>
            <a:r>
              <a:rPr lang="en-US" sz="2000" b="1" dirty="0">
                <a:solidFill>
                  <a:srgbClr val="FF0000"/>
                </a:solidFill>
              </a:rPr>
              <a:t>Mechanistic</a:t>
            </a:r>
            <a:r>
              <a:rPr lang="en-US" sz="2000" dirty="0"/>
              <a:t> multiscale models that bridge to the  cell </a:t>
            </a:r>
            <a:r>
              <a:rPr lang="en-US" sz="2000" b="1" dirty="0">
                <a:solidFill>
                  <a:srgbClr val="FF0000"/>
                </a:solidFill>
              </a:rPr>
              <a:t>population</a:t>
            </a:r>
            <a:r>
              <a:rPr lang="en-US" sz="2000" dirty="0"/>
              <a:t> level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C000"/>
                </a:solidFill>
              </a:rPr>
              <a:t>12.</a:t>
            </a:r>
            <a:r>
              <a:rPr lang="en-US" sz="2000" dirty="0"/>
              <a:t>	Models that generate </a:t>
            </a:r>
            <a:r>
              <a:rPr lang="en-US" sz="2000" dirty="0">
                <a:solidFill>
                  <a:srgbClr val="00B0F0"/>
                </a:solidFill>
              </a:rPr>
              <a:t>testable hypotheses </a:t>
            </a:r>
            <a:r>
              <a:rPr lang="en-US" sz="2000" dirty="0"/>
              <a:t>regarding the </a:t>
            </a:r>
            <a:r>
              <a:rPr lang="en-US" sz="2000" dirty="0">
                <a:solidFill>
                  <a:srgbClr val="00B0F0"/>
                </a:solidFill>
              </a:rPr>
              <a:t>biological</a:t>
            </a:r>
            <a:r>
              <a:rPr lang="en-US" sz="2000" dirty="0"/>
              <a:t> underpinnings of </a:t>
            </a:r>
            <a:r>
              <a:rPr lang="en-US" sz="2000" dirty="0">
                <a:solidFill>
                  <a:srgbClr val="00B0F0"/>
                </a:solidFill>
              </a:rPr>
              <a:t>tissues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15.	Models to explore underlying </a:t>
            </a:r>
            <a:r>
              <a:rPr lang="en-US" sz="2000" b="1" dirty="0">
                <a:solidFill>
                  <a:srgbClr val="FF0000"/>
                </a:solidFill>
              </a:rPr>
              <a:t>mechanisms</a:t>
            </a:r>
            <a:r>
              <a:rPr lang="en-US" sz="2000" dirty="0"/>
              <a:t> of individual-, community-, or </a:t>
            </a:r>
            <a:r>
              <a:rPr lang="en-US" sz="2000" b="1" dirty="0">
                <a:solidFill>
                  <a:srgbClr val="FF0000"/>
                </a:solidFill>
              </a:rPr>
              <a:t>population-level</a:t>
            </a:r>
            <a:r>
              <a:rPr lang="en-US" sz="2000" dirty="0"/>
              <a:t> preventive or therapeutic interventions</a:t>
            </a:r>
          </a:p>
          <a:p>
            <a:pPr marL="0" indent="0">
              <a:buNone/>
            </a:pPr>
            <a:r>
              <a:rPr lang="en-US" sz="2000" dirty="0"/>
              <a:t>16.	Novel computational modeling approaches that account for simultaneous sources of data on multiple scales; from biological and physiological measures, to social and psychological variables, and to environmental or contextual or societal level factors</a:t>
            </a:r>
          </a:p>
        </p:txBody>
      </p:sp>
    </p:spTree>
    <p:extLst>
      <p:ext uri="{BB962C8B-B14F-4D97-AF65-F5344CB8AC3E}">
        <p14:creationId xmlns:p14="http://schemas.microsoft.com/office/powerpoint/2010/main" val="335841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26886-08EC-B942-B674-8E9A22FBF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still needs to be done for these challenges?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3E04C-15F4-BA4B-A35B-060CA347C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Initial examples of approaches and models addressing each challenge</a:t>
            </a:r>
          </a:p>
          <a:p>
            <a:r>
              <a:rPr lang="en-US" dirty="0"/>
              <a:t>Develop representations of other pathways connecting population scale with other scales.</a:t>
            </a:r>
          </a:p>
          <a:p>
            <a:r>
              <a:rPr lang="en-US" dirty="0"/>
              <a:t>Add increasing detail to existing approaches/models</a:t>
            </a:r>
          </a:p>
          <a:p>
            <a:r>
              <a:rPr lang="en-US" dirty="0"/>
              <a:t>Further develop and use such approaches/models to help design and test other policies and interventions separately and in combinations.</a:t>
            </a:r>
          </a:p>
          <a:p>
            <a:r>
              <a:rPr lang="en-US" dirty="0"/>
              <a:t>Develop new population, calibration, and validation approaches </a:t>
            </a:r>
          </a:p>
          <a:p>
            <a:r>
              <a:rPr lang="en-US" dirty="0"/>
              <a:t>New connections with data sources including Big Data</a:t>
            </a:r>
          </a:p>
          <a:p>
            <a:r>
              <a:rPr lang="en-US" dirty="0"/>
              <a:t>Connect with more and more decision makers and scientists to add more and more detail to the models. </a:t>
            </a:r>
          </a:p>
        </p:txBody>
      </p:sp>
    </p:spTree>
    <p:extLst>
      <p:ext uri="{BB962C8B-B14F-4D97-AF65-F5344CB8AC3E}">
        <p14:creationId xmlns:p14="http://schemas.microsoft.com/office/powerpoint/2010/main" val="3683566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needed to advance MSM in these areas?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93414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/>
              <a:t>Create a generation of multi-scale modelers and recognize it as a new discipline</a:t>
            </a:r>
          </a:p>
          <a:p>
            <a:r>
              <a:rPr lang="en-US" dirty="0"/>
              <a:t>Encourage collaboration between data-generating projects at different scales and multi-scale modelers.</a:t>
            </a:r>
          </a:p>
          <a:p>
            <a:r>
              <a:rPr lang="en-US" dirty="0"/>
              <a:t>Helping more decision makers understand how such MSMs can assist with their work.</a:t>
            </a:r>
          </a:p>
          <a:p>
            <a:r>
              <a:rPr lang="en-US" dirty="0"/>
              <a:t>Understanding the needs of decision makers and make MSMs more policy-relevant</a:t>
            </a:r>
          </a:p>
          <a:p>
            <a:r>
              <a:rPr lang="en-US" dirty="0"/>
              <a:t>More communication and dissemination to the public</a:t>
            </a:r>
          </a:p>
          <a:p>
            <a:r>
              <a:rPr lang="en-US" dirty="0"/>
              <a:t>More calls to link the population level with other scales </a:t>
            </a:r>
          </a:p>
          <a:p>
            <a:r>
              <a:rPr lang="en-US" dirty="0"/>
              <a:t>Funding and resources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384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26886-08EC-B942-B674-8E9A22FBF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Discussion for the MSM Consortium: How best to accomplish these?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3E04C-15F4-BA4B-A35B-060CA347C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00333"/>
            <a:ext cx="8596668" cy="3880773"/>
          </a:xfrm>
        </p:spPr>
        <p:txBody>
          <a:bodyPr/>
          <a:lstStyle/>
          <a:p>
            <a:r>
              <a:rPr lang="en-US" dirty="0"/>
              <a:t>Create a generation of multi-scale modelers and recognize it as a new discipline</a:t>
            </a:r>
          </a:p>
          <a:p>
            <a:r>
              <a:rPr lang="en-US" dirty="0"/>
              <a:t>Encourage collaboration between data-generating projects at different scales and multi-scale modelers.</a:t>
            </a:r>
          </a:p>
          <a:p>
            <a:r>
              <a:rPr lang="en-US" dirty="0"/>
              <a:t>Helping more decision makers understand how such MSMs can assist with their work.</a:t>
            </a:r>
          </a:p>
          <a:p>
            <a:r>
              <a:rPr lang="en-US" dirty="0"/>
              <a:t>Understanding the needs of decision makers and make MSMs more policy-relevant</a:t>
            </a:r>
          </a:p>
          <a:p>
            <a:r>
              <a:rPr lang="en-US" dirty="0"/>
              <a:t>More communication and dissemination to the public</a:t>
            </a:r>
          </a:p>
          <a:p>
            <a:r>
              <a:rPr lang="en-US" dirty="0"/>
              <a:t>More calls to link the population level with other scales </a:t>
            </a:r>
          </a:p>
          <a:p>
            <a:r>
              <a:rPr lang="en-US" dirty="0"/>
              <a:t>Funding and resources</a:t>
            </a:r>
          </a:p>
        </p:txBody>
      </p:sp>
    </p:spTree>
    <p:extLst>
      <p:ext uri="{BB962C8B-B14F-4D97-AF65-F5344CB8AC3E}">
        <p14:creationId xmlns:p14="http://schemas.microsoft.com/office/powerpoint/2010/main" val="308479750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869</TotalTime>
  <Words>788</Words>
  <Application>Microsoft Macintosh PowerPoint</Application>
  <PresentationFormat>Widescreen</PresentationFormat>
  <Paragraphs>108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Times</vt:lpstr>
      <vt:lpstr>Times New Roman</vt:lpstr>
      <vt:lpstr>Trebuchet MS</vt:lpstr>
      <vt:lpstr>Wingdings 3</vt:lpstr>
      <vt:lpstr>Facet</vt:lpstr>
      <vt:lpstr>Office Theme</vt:lpstr>
      <vt:lpstr>Population level models for behavioral and social sciences </vt:lpstr>
      <vt:lpstr>Challenges 11-17 </vt:lpstr>
      <vt:lpstr>A Reminder of Challenges 11-17 </vt:lpstr>
      <vt:lpstr>Virtual Population Obesity Prevention (VPOP) Labs: “SimCity” for obesity prevention</vt:lpstr>
      <vt:lpstr>An integrative statistics-guided image-based multi-scale lung model Ching-Long Lin, University of Iowa, NIH U01 HL114494 </vt:lpstr>
      <vt:lpstr>Multiscale Modeling of Bone Environment in Metastatic Prostate Cancer</vt:lpstr>
      <vt:lpstr>What still needs to be done for these challenges? </vt:lpstr>
      <vt:lpstr>What is needed to advance MSM in these areas? </vt:lpstr>
      <vt:lpstr>Discussion for the MSM Consortium: How best to accomplish these?</vt:lpstr>
      <vt:lpstr>Contact Info: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IMAG Futures Meeting</dc:title>
  <dc:creator>Peng, Grace (NIH/NIBIB) [E]</dc:creator>
  <cp:lastModifiedBy>Basanta, David</cp:lastModifiedBy>
  <cp:revision>51</cp:revision>
  <dcterms:created xsi:type="dcterms:W3CDTF">2018-02-12T06:22:09Z</dcterms:created>
  <dcterms:modified xsi:type="dcterms:W3CDTF">2018-03-21T13:58:31Z</dcterms:modified>
</cp:coreProperties>
</file>