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43" r:id="rId3"/>
    <p:sldId id="344" r:id="rId4"/>
    <p:sldId id="345" r:id="rId5"/>
    <p:sldId id="352" r:id="rId6"/>
    <p:sldId id="313" r:id="rId7"/>
    <p:sldId id="276" r:id="rId8"/>
    <p:sldId id="350" r:id="rId9"/>
    <p:sldId id="349" r:id="rId10"/>
    <p:sldId id="341" r:id="rId11"/>
    <p:sldId id="353" r:id="rId12"/>
    <p:sldId id="358" r:id="rId13"/>
    <p:sldId id="354" r:id="rId14"/>
    <p:sldId id="355" r:id="rId15"/>
    <p:sldId id="317" r:id="rId16"/>
    <p:sldId id="356" r:id="rId17"/>
    <p:sldId id="357" r:id="rId18"/>
    <p:sldId id="333" r:id="rId19"/>
    <p:sldId id="33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808000"/>
    <a:srgbClr val="CCCCFF"/>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94" autoAdjust="0"/>
  </p:normalViewPr>
  <p:slideViewPr>
    <p:cSldViewPr>
      <p:cViewPr varScale="1">
        <p:scale>
          <a:sx n="87" d="100"/>
          <a:sy n="87" d="100"/>
        </p:scale>
        <p:origin x="113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3601B-3D58-4329-847D-DD041423E025}" type="datetimeFigureOut">
              <a:rPr lang="en-US" smtClean="0"/>
              <a:pPr/>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740B2-F181-4FF9-A7C0-0741234CF9BF}" type="slidenum">
              <a:rPr lang="en-US" smtClean="0"/>
              <a:pPr/>
              <a:t>‹#›</a:t>
            </a:fld>
            <a:endParaRPr lang="en-US"/>
          </a:p>
        </p:txBody>
      </p:sp>
    </p:spTree>
    <p:extLst>
      <p:ext uri="{BB962C8B-B14F-4D97-AF65-F5344CB8AC3E}">
        <p14:creationId xmlns:p14="http://schemas.microsoft.com/office/powerpoint/2010/main" val="421255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pPr/>
              <a:t>1</a:t>
            </a:fld>
            <a:endParaRPr lang="en-US"/>
          </a:p>
        </p:txBody>
      </p:sp>
    </p:spTree>
    <p:extLst>
      <p:ext uri="{BB962C8B-B14F-4D97-AF65-F5344CB8AC3E}">
        <p14:creationId xmlns:p14="http://schemas.microsoft.com/office/powerpoint/2010/main" val="251375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into bullets</a:t>
            </a:r>
          </a:p>
        </p:txBody>
      </p:sp>
      <p:sp>
        <p:nvSpPr>
          <p:cNvPr id="4" name="Slide Number Placeholder 3"/>
          <p:cNvSpPr>
            <a:spLocks noGrp="1"/>
          </p:cNvSpPr>
          <p:nvPr>
            <p:ph type="sldNum" sz="quarter" idx="10"/>
          </p:nvPr>
        </p:nvSpPr>
        <p:spPr/>
        <p:txBody>
          <a:bodyPr/>
          <a:lstStyle/>
          <a:p>
            <a:fld id="{D40740B2-F181-4FF9-A7C0-0741234CF9BF}" type="slidenum">
              <a:rPr lang="en-US" smtClean="0"/>
              <a:pPr/>
              <a:t>17</a:t>
            </a:fld>
            <a:endParaRPr lang="en-US"/>
          </a:p>
        </p:txBody>
      </p:sp>
    </p:spTree>
    <p:extLst>
      <p:ext uri="{BB962C8B-B14F-4D97-AF65-F5344CB8AC3E}">
        <p14:creationId xmlns:p14="http://schemas.microsoft.com/office/powerpoint/2010/main" val="380250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into bullets</a:t>
            </a:r>
          </a:p>
        </p:txBody>
      </p:sp>
      <p:sp>
        <p:nvSpPr>
          <p:cNvPr id="4" name="Slide Number Placeholder 3"/>
          <p:cNvSpPr>
            <a:spLocks noGrp="1"/>
          </p:cNvSpPr>
          <p:nvPr>
            <p:ph type="sldNum" sz="quarter" idx="10"/>
          </p:nvPr>
        </p:nvSpPr>
        <p:spPr/>
        <p:txBody>
          <a:bodyPr/>
          <a:lstStyle/>
          <a:p>
            <a:fld id="{D40740B2-F181-4FF9-A7C0-0741234CF9BF}" type="slidenum">
              <a:rPr lang="en-US" smtClean="0"/>
              <a:pPr/>
              <a:t>18</a:t>
            </a:fld>
            <a:endParaRPr lang="en-US"/>
          </a:p>
        </p:txBody>
      </p:sp>
    </p:spTree>
    <p:extLst>
      <p:ext uri="{BB962C8B-B14F-4D97-AF65-F5344CB8AC3E}">
        <p14:creationId xmlns:p14="http://schemas.microsoft.com/office/powerpoint/2010/main" val="89956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Impetus for forming the </a:t>
            </a:r>
            <a:r>
              <a:rPr lang="en-US" b="0" dirty="0"/>
              <a:t>group was that</a:t>
            </a:r>
            <a:r>
              <a:rPr lang="en-US" b="0" baseline="0" dirty="0"/>
              <a:t> </a:t>
            </a:r>
            <a:r>
              <a:rPr lang="en-US" b="0" baseline="0" dirty="0">
                <a:solidFill>
                  <a:srgbClr val="FF0000"/>
                </a:solidFill>
              </a:rPr>
              <a:t>in 2011/2012, the IMAG/MSM consortium observed that the models being developed within the MSM consortium were not being translated to the clinic.  Reasons for this include:</a:t>
            </a:r>
          </a:p>
          <a:p>
            <a:endParaRPr lang="en-US" baseline="0" dirty="0"/>
          </a:p>
          <a:p>
            <a:pPr marL="171450" indent="-171450">
              <a:buFontTx/>
              <a:buChar char="-"/>
            </a:pPr>
            <a:r>
              <a:rPr lang="en-US" baseline="0" dirty="0"/>
              <a:t>There was no unified standard/guideline for establishing the credibility of the model</a:t>
            </a:r>
          </a:p>
          <a:p>
            <a:pPr marL="171450" indent="-171450">
              <a:buFontTx/>
              <a:buChar char="-"/>
            </a:pPr>
            <a:r>
              <a:rPr lang="en-US" baseline="0" dirty="0"/>
              <a:t>The researcher may not have been working directly with a clinician to collect model inputs, feedback, etc.</a:t>
            </a:r>
          </a:p>
          <a:p>
            <a:pPr marL="0" indent="0">
              <a:buFontTx/>
              <a:buNone/>
            </a:pPr>
            <a:endParaRPr lang="en-US" baseline="0" dirty="0"/>
          </a:p>
          <a:p>
            <a:pPr marL="0" indent="0">
              <a:buFontTx/>
              <a:buNone/>
            </a:pPr>
            <a:r>
              <a:rPr lang="en-US" baseline="0" dirty="0"/>
              <a:t>A variety of US government agencies are investing in biomedical/clinical research.  As an example, this slide shows a map of the National Centers for Biomedical Computing, which is a collection of government research centers funded by the NIH whose</a:t>
            </a:r>
            <a:r>
              <a:rPr lang="en-US" dirty="0">
                <a:effectLst/>
              </a:rPr>
              <a:t> mission is to create innovative software programs and other tools that will enable the biomedical community to integrate, analyze, model, simulate, and share data on human health and disease.  </a:t>
            </a:r>
            <a:r>
              <a:rPr lang="en-US" baseline="0" dirty="0"/>
              <a:t>But we can’t just hope that the software or the models make it to the clinic.  Thus, a need for a standard/guideline on how to </a:t>
            </a:r>
            <a:r>
              <a:rPr lang="en-US" b="0" baseline="0" dirty="0"/>
              <a:t>translate</a:t>
            </a:r>
            <a:r>
              <a:rPr lang="en-US" baseline="0" dirty="0"/>
              <a:t> a model to the clinic becomes clear.</a:t>
            </a:r>
          </a:p>
        </p:txBody>
      </p:sp>
      <p:sp>
        <p:nvSpPr>
          <p:cNvPr id="4" name="Slide Number Placeholder 3"/>
          <p:cNvSpPr>
            <a:spLocks noGrp="1"/>
          </p:cNvSpPr>
          <p:nvPr>
            <p:ph type="sldNum" sz="quarter" idx="10"/>
          </p:nvPr>
        </p:nvSpPr>
        <p:spPr/>
        <p:txBody>
          <a:bodyPr/>
          <a:lstStyle/>
          <a:p>
            <a:fld id="{D40740B2-F181-4FF9-A7C0-0741234CF9BF}" type="slidenum">
              <a:rPr lang="en-US" smtClean="0"/>
              <a:pPr/>
              <a:t>3</a:t>
            </a:fld>
            <a:endParaRPr lang="en-US"/>
          </a:p>
        </p:txBody>
      </p:sp>
    </p:spTree>
    <p:extLst>
      <p:ext uri="{BB962C8B-B14F-4D97-AF65-F5344CB8AC3E}">
        <p14:creationId xmlns:p14="http://schemas.microsoft.com/office/powerpoint/2010/main" val="396557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need to make researchers aware of the </a:t>
            </a:r>
            <a:r>
              <a:rPr lang="en-US" baseline="0" dirty="0"/>
              <a:t>challenge and potential solutions to translating computational models to clinical practice.</a:t>
            </a:r>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pPr/>
              <a:t>4</a:t>
            </a:fld>
            <a:endParaRPr lang="en-US"/>
          </a:p>
        </p:txBody>
      </p:sp>
    </p:spTree>
    <p:extLst>
      <p:ext uri="{BB962C8B-B14F-4D97-AF65-F5344CB8AC3E}">
        <p14:creationId xmlns:p14="http://schemas.microsoft.com/office/powerpoint/2010/main" val="56062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Our</a:t>
            </a:r>
            <a:r>
              <a:rPr lang="en-US" baseline="0" dirty="0"/>
              <a:t> strategy is to recruit people representing the different disciplines and interest in healthcare.  Membership of EC and AC represents the multi-disciplinary nature of our group.</a:t>
            </a:r>
          </a:p>
          <a:p>
            <a:endParaRPr lang="en-US" baseline="0" dirty="0"/>
          </a:p>
          <a:p>
            <a:r>
              <a:rPr lang="en-US" dirty="0"/>
              <a:t>We recognize</a:t>
            </a:r>
            <a:r>
              <a:rPr lang="en-US" baseline="0" dirty="0"/>
              <a:t> that CM&amp;S for healthcare is a multi-disciplinary pursuit with a wide range of applications, especially in government where fundamental research on human physiology, disease pathways, and other areas is emphasized.</a:t>
            </a:r>
          </a:p>
          <a:p>
            <a:endParaRPr lang="en-US" baseline="0" dirty="0"/>
          </a:p>
          <a:p>
            <a:r>
              <a:rPr lang="en-US" baseline="0" dirty="0"/>
              <a:t>Also, we are not trying to re-invent the wheel, but Take advantage of existing procedures and standards sources, e.g. ASME V&amp;V standards, NASA guidelines, etc.</a:t>
            </a:r>
          </a:p>
          <a:p>
            <a:endParaRPr lang="en-US" baseline="0" dirty="0"/>
          </a:p>
          <a:p>
            <a:r>
              <a:rPr lang="en-US" baseline="0" dirty="0"/>
              <a:t>The end goal is to come up with a sufficiently flexible guideline such that researchers across a wide array of disciplines and applications can translate their results to the clinic.</a:t>
            </a:r>
          </a:p>
          <a:p>
            <a:endParaRPr lang="en-US" baseline="0" dirty="0"/>
          </a:p>
          <a:p>
            <a:r>
              <a:rPr lang="en-US" baseline="0" dirty="0"/>
              <a:t>The Executive Committee develops a roadmap for the committee.  The Executive Committee then “executes</a:t>
            </a:r>
            <a:r>
              <a:rPr lang="en-US" b="0" baseline="0" dirty="0"/>
              <a:t>” the charge of the Committee and the Advisory Council reviews and advises the executive Committee on the progress made toward the execution of the charges (e.g. TSR Survey Design process).  The majority </a:t>
            </a:r>
            <a:r>
              <a:rPr lang="en-US" baseline="0" dirty="0"/>
              <a:t>of the AC members are highly experienced  and have significant vision/experience to impart to the team members.</a:t>
            </a:r>
          </a:p>
          <a:p>
            <a:endParaRPr lang="en-US" baseline="0" dirty="0"/>
          </a:p>
        </p:txBody>
      </p:sp>
    </p:spTree>
    <p:extLst>
      <p:ext uri="{BB962C8B-B14F-4D97-AF65-F5344CB8AC3E}">
        <p14:creationId xmlns:p14="http://schemas.microsoft.com/office/powerpoint/2010/main" val="337930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into bullets</a:t>
            </a:r>
          </a:p>
        </p:txBody>
      </p:sp>
      <p:sp>
        <p:nvSpPr>
          <p:cNvPr id="4" name="Slide Number Placeholder 3"/>
          <p:cNvSpPr>
            <a:spLocks noGrp="1"/>
          </p:cNvSpPr>
          <p:nvPr>
            <p:ph type="sldNum" sz="quarter" idx="10"/>
          </p:nvPr>
        </p:nvSpPr>
        <p:spPr/>
        <p:txBody>
          <a:bodyPr/>
          <a:lstStyle/>
          <a:p>
            <a:fld id="{D40740B2-F181-4FF9-A7C0-0741234CF9BF}" type="slidenum">
              <a:rPr lang="en-US" smtClean="0"/>
              <a:pPr/>
              <a:t>7</a:t>
            </a:fld>
            <a:endParaRPr lang="en-US"/>
          </a:p>
        </p:txBody>
      </p:sp>
    </p:spTree>
    <p:extLst>
      <p:ext uri="{BB962C8B-B14F-4D97-AF65-F5344CB8AC3E}">
        <p14:creationId xmlns:p14="http://schemas.microsoft.com/office/powerpoint/2010/main" val="89956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6470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7468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6287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into bullets</a:t>
            </a:r>
          </a:p>
        </p:txBody>
      </p:sp>
      <p:sp>
        <p:nvSpPr>
          <p:cNvPr id="4" name="Slide Number Placeholder 3"/>
          <p:cNvSpPr>
            <a:spLocks noGrp="1"/>
          </p:cNvSpPr>
          <p:nvPr>
            <p:ph type="sldNum" sz="quarter" idx="10"/>
          </p:nvPr>
        </p:nvSpPr>
        <p:spPr/>
        <p:txBody>
          <a:bodyPr/>
          <a:lstStyle/>
          <a:p>
            <a:fld id="{D40740B2-F181-4FF9-A7C0-0741234CF9BF}" type="slidenum">
              <a:rPr lang="en-US" smtClean="0"/>
              <a:pPr/>
              <a:t>16</a:t>
            </a:fld>
            <a:endParaRPr lang="en-US"/>
          </a:p>
        </p:txBody>
      </p:sp>
    </p:spTree>
    <p:extLst>
      <p:ext uri="{BB962C8B-B14F-4D97-AF65-F5344CB8AC3E}">
        <p14:creationId xmlns:p14="http://schemas.microsoft.com/office/powerpoint/2010/main" val="1685932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simtk.org/home/cpm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userDrawn="1"/>
        </p:nvSpPr>
        <p:spPr>
          <a:xfrm>
            <a:off x="0" y="999720"/>
            <a:ext cx="9144000" cy="220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80"/>
          </a:solidFill>
          <a:ln>
            <a:noFill/>
            <a:prstDash val="solid"/>
          </a:ln>
        </p:spPr>
        <p:txBody>
          <a:bodyPr vert="horz" wrap="none" lIns="89640" tIns="44640" rIns="89640" bIns="4464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solidFill>
                <a:schemeClr val="bg1"/>
              </a:solidFill>
              <a:latin typeface="Century Gothic" panose="020B0502020202020204" pitchFamily="34" charset="0"/>
              <a:ea typeface="DejaVu Sans" pitchFamily="2"/>
              <a:cs typeface="Times New Roman" panose="02020603050405020304" pitchFamily="18" charset="0"/>
            </a:endParaRPr>
          </a:p>
        </p:txBody>
      </p:sp>
      <p:sp>
        <p:nvSpPr>
          <p:cNvPr id="2" name="Title 1"/>
          <p:cNvSpPr>
            <a:spLocks noGrp="1"/>
          </p:cNvSpPr>
          <p:nvPr>
            <p:ph type="ctrTitle"/>
          </p:nvPr>
        </p:nvSpPr>
        <p:spPr>
          <a:xfrm>
            <a:off x="228600" y="999720"/>
            <a:ext cx="8534400" cy="2200680"/>
          </a:xfrm>
        </p:spPr>
        <p:txBody>
          <a:bodyPr/>
          <a:lstStyle>
            <a:lvl1pPr algn="l">
              <a:defRPr b="1" cap="small" baseline="0">
                <a:solidFill>
                  <a:schemeClr val="bg1"/>
                </a:solidFill>
                <a:latin typeface="Century Gothic" panose="020B0502020202020204" pitchFamily="34"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457200" y="3352800"/>
            <a:ext cx="8305800" cy="1752600"/>
          </a:xfrm>
        </p:spPr>
        <p:txBody>
          <a:bodyPr/>
          <a:lstStyle>
            <a:lvl1pPr marL="0" indent="0" algn="ctr">
              <a:buNone/>
              <a:defRPr>
                <a:solidFill>
                  <a:schemeClr val="tx1"/>
                </a:solidFill>
                <a:latin typeface="Century Gothic" panose="020B050202020202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rotWithShape="1">
          <a:blip r:embed="rId2" cstate="print">
            <a:lum/>
            <a:alphaModFix/>
          </a:blip>
          <a:srcRect l="9669" t="17146" r="11763" b="14498"/>
          <a:stretch/>
        </p:blipFill>
        <p:spPr>
          <a:xfrm>
            <a:off x="152400" y="164999"/>
            <a:ext cx="1363910" cy="749401"/>
          </a:xfrm>
          <a:prstGeom prst="rect">
            <a:avLst/>
          </a:prstGeom>
          <a:noFill/>
          <a:ln>
            <a:noFill/>
          </a:ln>
        </p:spPr>
      </p:pic>
      <p:sp>
        <p:nvSpPr>
          <p:cNvPr id="9" name="TextBox 8"/>
          <p:cNvSpPr txBox="1"/>
          <p:nvPr userDrawn="1"/>
        </p:nvSpPr>
        <p:spPr>
          <a:xfrm>
            <a:off x="1568042" y="125634"/>
            <a:ext cx="3711657" cy="646331"/>
          </a:xfrm>
          <a:prstGeom prst="rect">
            <a:avLst/>
          </a:prstGeom>
          <a:noFill/>
        </p:spPr>
        <p:txBody>
          <a:bodyPr wrap="none" rtlCol="0">
            <a:spAutoFit/>
          </a:bodyPr>
          <a:lstStyle/>
          <a:p>
            <a:r>
              <a:rPr lang="en-US" sz="1800" b="1" dirty="0">
                <a:solidFill>
                  <a:schemeClr val="accent2">
                    <a:lumMod val="75000"/>
                  </a:schemeClr>
                </a:solidFill>
              </a:rPr>
              <a:t>Committee on Credible Practice of </a:t>
            </a:r>
          </a:p>
          <a:p>
            <a:r>
              <a:rPr lang="en-US" sz="1800" b="1" dirty="0">
                <a:solidFill>
                  <a:schemeClr val="accent2">
                    <a:lumMod val="75000"/>
                  </a:schemeClr>
                </a:solidFill>
              </a:rPr>
              <a:t>Modeling &amp; Simulation in Healthcare</a:t>
            </a:r>
          </a:p>
        </p:txBody>
      </p:sp>
      <p:sp>
        <p:nvSpPr>
          <p:cNvPr id="10" name="Rectangle 9"/>
          <p:cNvSpPr/>
          <p:nvPr userDrawn="1"/>
        </p:nvSpPr>
        <p:spPr>
          <a:xfrm>
            <a:off x="1568042" y="652439"/>
            <a:ext cx="2356094" cy="307777"/>
          </a:xfrm>
          <a:prstGeom prst="rect">
            <a:avLst/>
          </a:prstGeom>
        </p:spPr>
        <p:txBody>
          <a:bodyPr wrap="none">
            <a:spAutoFit/>
          </a:bodyPr>
          <a:lstStyle/>
          <a:p>
            <a:pPr marL="0" marR="0" lvl="0" indent="0" algn="ctr" rtl="0" hangingPunct="0">
              <a:lnSpc>
                <a:spcPct val="100000"/>
              </a:lnSpc>
              <a:spcBef>
                <a:spcPts val="0"/>
              </a:spcBef>
              <a:spcAft>
                <a:spcPts val="0"/>
              </a:spcAft>
              <a:buNone/>
              <a:tabLst/>
            </a:pPr>
            <a:r>
              <a:rPr lang="en-US" sz="1400" b="0" i="1" u="sng" strike="noStrike" kern="1200" dirty="0">
                <a:ln>
                  <a:noFill/>
                </a:ln>
                <a:solidFill>
                  <a:schemeClr val="bg1">
                    <a:lumMod val="65000"/>
                  </a:schemeClr>
                </a:solidFill>
                <a:latin typeface="+mj-lt"/>
                <a:ea typeface="DejaVu Sans" pitchFamily="2"/>
                <a:cs typeface="DejaVu Sans" pitchFamily="2"/>
              </a:rPr>
              <a:t>https://simtk.org/home/cpms</a:t>
            </a:r>
            <a:endParaRPr lang="en-US" sz="1400" b="0" i="1" u="sng" strike="noStrike" kern="1200" dirty="0">
              <a:ln>
                <a:noFill/>
              </a:ln>
              <a:solidFill>
                <a:schemeClr val="bg1">
                  <a:lumMod val="65000"/>
                </a:schemeClr>
              </a:solidFill>
              <a:latin typeface="+mj-lt"/>
              <a:ea typeface="DejaVu Sans" pitchFamily="2"/>
              <a:cs typeface="DejaVu Sans" pitchFamily="2"/>
              <a:hlinkClick r:id="rId3"/>
            </a:endParaRPr>
          </a:p>
        </p:txBody>
      </p:sp>
    </p:spTree>
    <p:extLst>
      <p:ext uri="{BB962C8B-B14F-4D97-AF65-F5344CB8AC3E}">
        <p14:creationId xmlns:p14="http://schemas.microsoft.com/office/powerpoint/2010/main" val="247281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small" baseline="0" dirty="0">
              <a:ln>
                <a:noFill/>
              </a:ln>
              <a:latin typeface="Arial" pitchFamily="18"/>
              <a:ea typeface="DejaVu Sans" pitchFamily="2"/>
              <a:cs typeface="DejaVu Sans" pitchFamily="2"/>
            </a:endParaRPr>
          </a:p>
        </p:txBody>
      </p:sp>
      <p:sp>
        <p:nvSpPr>
          <p:cNvPr id="8" name="Straight Connector 7"/>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2" name="Title 1"/>
          <p:cNvSpPr>
            <a:spLocks noGrp="1"/>
          </p:cNvSpPr>
          <p:nvPr>
            <p:ph type="title"/>
          </p:nvPr>
        </p:nvSpPr>
        <p:spPr>
          <a:xfrm>
            <a:off x="79756" y="76200"/>
            <a:ext cx="8988044" cy="533400"/>
          </a:xfrm>
        </p:spPr>
        <p:txBody>
          <a:bodyPr>
            <a:noAutofit/>
          </a:bodyPr>
          <a:lstStyle>
            <a:lvl1pPr algn="l">
              <a:defRPr sz="3200" cap="small" baseline="0">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228600" y="1143000"/>
            <a:ext cx="86868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447800" y="6356350"/>
            <a:ext cx="1143000" cy="365125"/>
          </a:xfrm>
        </p:spPr>
        <p:txBody>
          <a:bodyPr/>
          <a:lstStyle/>
          <a:p>
            <a:endParaRPr lang="en-US"/>
          </a:p>
        </p:txBody>
      </p:sp>
      <p:sp>
        <p:nvSpPr>
          <p:cNvPr id="5" name="Footer Placeholder 4"/>
          <p:cNvSpPr>
            <a:spLocks noGrp="1"/>
          </p:cNvSpPr>
          <p:nvPr>
            <p:ph type="ftr" sz="quarter" idx="11"/>
          </p:nvPr>
        </p:nvSpPr>
        <p:spPr/>
        <p:txBody>
          <a:bodyPr/>
          <a:lstStyle/>
          <a:p>
            <a:r>
              <a:rPr lang="en-US"/>
              <a:t>Status Update to the IMAG</a:t>
            </a:r>
          </a:p>
        </p:txBody>
      </p:sp>
      <p:sp>
        <p:nvSpPr>
          <p:cNvPr id="6" name="Slide Number Placeholder 5"/>
          <p:cNvSpPr>
            <a:spLocks noGrp="1"/>
          </p:cNvSpPr>
          <p:nvPr>
            <p:ph type="sldNum" sz="quarter" idx="12"/>
          </p:nvPr>
        </p:nvSpPr>
        <p:spPr/>
        <p:txBody>
          <a:bodyPr/>
          <a:lstStyle/>
          <a:p>
            <a:fld id="{88FCE147-5BD1-4085-8955-F9248228F1AD}" type="slidenum">
              <a:rPr lang="en-US" smtClean="0"/>
              <a:pPr/>
              <a:t>‹#›</a:t>
            </a:fld>
            <a:endParaRPr lang="en-US"/>
          </a:p>
        </p:txBody>
      </p:sp>
      <p:pic>
        <p:nvPicPr>
          <p:cNvPr id="9" name="Picture 8"/>
          <p:cNvPicPr>
            <a:picLocks noChangeAspect="1"/>
          </p:cNvPicPr>
          <p:nvPr userDrawn="1"/>
        </p:nvPicPr>
        <p:blipFill rotWithShape="1">
          <a:blip r:embed="rId2" cstate="print">
            <a:lum/>
            <a:alphaModFix/>
          </a:blip>
          <a:srcRect l="9669" t="17146" r="11763" b="14498"/>
          <a:stretch/>
        </p:blipFill>
        <p:spPr>
          <a:xfrm>
            <a:off x="79756" y="6197600"/>
            <a:ext cx="1063244" cy="584200"/>
          </a:xfrm>
          <a:prstGeom prst="rect">
            <a:avLst/>
          </a:prstGeom>
          <a:noFill/>
          <a:ln>
            <a:noFill/>
          </a:ln>
        </p:spPr>
      </p:pic>
    </p:spTree>
    <p:extLst>
      <p:ext uri="{BB962C8B-B14F-4D97-AF65-F5344CB8AC3E}">
        <p14:creationId xmlns:p14="http://schemas.microsoft.com/office/powerpoint/2010/main" val="414610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Freeform 6"/>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small" baseline="0" dirty="0">
              <a:ln>
                <a:noFill/>
              </a:ln>
              <a:latin typeface="Arial" pitchFamily="18"/>
              <a:ea typeface="DejaVu Sans" pitchFamily="2"/>
              <a:cs typeface="DejaVu Sans" pitchFamily="2"/>
            </a:endParaRPr>
          </a:p>
        </p:txBody>
      </p:sp>
      <p:sp>
        <p:nvSpPr>
          <p:cNvPr id="8" name="Straight Connector 7"/>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2" name="Title 1"/>
          <p:cNvSpPr>
            <a:spLocks noGrp="1"/>
          </p:cNvSpPr>
          <p:nvPr>
            <p:ph type="title"/>
          </p:nvPr>
        </p:nvSpPr>
        <p:spPr>
          <a:xfrm>
            <a:off x="79756" y="76200"/>
            <a:ext cx="8988044" cy="533400"/>
          </a:xfrm>
        </p:spPr>
        <p:txBody>
          <a:bodyPr>
            <a:noAutofit/>
          </a:bodyPr>
          <a:lstStyle>
            <a:lvl1pPr algn="l">
              <a:defRPr sz="3200" cap="small" baseline="0">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228600" y="1143000"/>
            <a:ext cx="86868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40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reeform 5"/>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7" name="Straight Connector 6"/>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3" name="Date Placeholder 2"/>
          <p:cNvSpPr>
            <a:spLocks noGrp="1"/>
          </p:cNvSpPr>
          <p:nvPr>
            <p:ph type="dt" sz="half" idx="10"/>
          </p:nvPr>
        </p:nvSpPr>
        <p:spPr>
          <a:xfrm>
            <a:off x="1447800" y="6356350"/>
            <a:ext cx="1142999" cy="365125"/>
          </a:xfrm>
        </p:spPr>
        <p:txBody>
          <a:bodyPr/>
          <a:lstStyle/>
          <a:p>
            <a:endParaRPr lang="en-US"/>
          </a:p>
        </p:txBody>
      </p:sp>
      <p:sp>
        <p:nvSpPr>
          <p:cNvPr id="4" name="Footer Placeholder 3"/>
          <p:cNvSpPr>
            <a:spLocks noGrp="1"/>
          </p:cNvSpPr>
          <p:nvPr>
            <p:ph type="ftr" sz="quarter" idx="11"/>
          </p:nvPr>
        </p:nvSpPr>
        <p:spPr/>
        <p:txBody>
          <a:bodyPr/>
          <a:lstStyle/>
          <a:p>
            <a:r>
              <a:rPr lang="en-US"/>
              <a:t>Status Update to the IMAG</a:t>
            </a:r>
          </a:p>
        </p:txBody>
      </p:sp>
      <p:sp>
        <p:nvSpPr>
          <p:cNvPr id="5" name="Slide Number Placeholder 4"/>
          <p:cNvSpPr>
            <a:spLocks noGrp="1"/>
          </p:cNvSpPr>
          <p:nvPr>
            <p:ph type="sldNum" sz="quarter" idx="12"/>
          </p:nvPr>
        </p:nvSpPr>
        <p:spPr/>
        <p:txBody>
          <a:bodyPr/>
          <a:lstStyle/>
          <a:p>
            <a:fld id="{88FCE147-5BD1-4085-8955-F9248228F1AD}" type="slidenum">
              <a:rPr lang="en-US" smtClean="0"/>
              <a:pPr/>
              <a:t>‹#›</a:t>
            </a:fld>
            <a:endParaRPr lang="en-US"/>
          </a:p>
        </p:txBody>
      </p:sp>
      <p:pic>
        <p:nvPicPr>
          <p:cNvPr id="9" name="Picture 8"/>
          <p:cNvPicPr>
            <a:picLocks noChangeAspect="1"/>
          </p:cNvPicPr>
          <p:nvPr userDrawn="1"/>
        </p:nvPicPr>
        <p:blipFill rotWithShape="1">
          <a:blip r:embed="rId2" cstate="print">
            <a:lum/>
            <a:alphaModFix/>
          </a:blip>
          <a:srcRect l="9669" t="17146" r="11763" b="14498"/>
          <a:stretch/>
        </p:blipFill>
        <p:spPr>
          <a:xfrm>
            <a:off x="79756" y="6197600"/>
            <a:ext cx="1063244" cy="584200"/>
          </a:xfrm>
          <a:prstGeom prst="rect">
            <a:avLst/>
          </a:prstGeom>
          <a:noFill/>
          <a:ln>
            <a:noFill/>
          </a:ln>
        </p:spPr>
      </p:pic>
      <p:sp>
        <p:nvSpPr>
          <p:cNvPr id="10" name="Title 1"/>
          <p:cNvSpPr>
            <a:spLocks noGrp="1"/>
          </p:cNvSpPr>
          <p:nvPr>
            <p:ph type="title"/>
          </p:nvPr>
        </p:nvSpPr>
        <p:spPr>
          <a:xfrm>
            <a:off x="79756" y="76200"/>
            <a:ext cx="8911844" cy="533400"/>
          </a:xfrm>
        </p:spPr>
        <p:txBody>
          <a:bodyPr>
            <a:noAutofit/>
          </a:bodyPr>
          <a:lstStyle>
            <a:lvl1pPr algn="l">
              <a:defRPr sz="3200" cap="small" baseline="0">
                <a:solidFill>
                  <a:schemeClr val="accent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11556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reeform 5"/>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7" name="Straight Connector 6"/>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10" name="Title 1"/>
          <p:cNvSpPr>
            <a:spLocks noGrp="1"/>
          </p:cNvSpPr>
          <p:nvPr>
            <p:ph type="title"/>
          </p:nvPr>
        </p:nvSpPr>
        <p:spPr>
          <a:xfrm>
            <a:off x="79756" y="76200"/>
            <a:ext cx="8911844" cy="533400"/>
          </a:xfrm>
        </p:spPr>
        <p:txBody>
          <a:bodyPr>
            <a:noAutofit/>
          </a:bodyPr>
          <a:lstStyle>
            <a:lvl1pPr algn="l">
              <a:defRPr sz="3200" cap="small" baseline="0">
                <a:solidFill>
                  <a:schemeClr val="accent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8370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71600" y="6356350"/>
            <a:ext cx="1219200" cy="365125"/>
          </a:xfrm>
        </p:spPr>
        <p:txBody>
          <a:bodyPr/>
          <a:lstStyle/>
          <a:p>
            <a:endParaRPr lang="en-US"/>
          </a:p>
        </p:txBody>
      </p:sp>
      <p:sp>
        <p:nvSpPr>
          <p:cNvPr id="3" name="Footer Placeholder 2"/>
          <p:cNvSpPr>
            <a:spLocks noGrp="1"/>
          </p:cNvSpPr>
          <p:nvPr>
            <p:ph type="ftr" sz="quarter" idx="11"/>
          </p:nvPr>
        </p:nvSpPr>
        <p:spPr/>
        <p:txBody>
          <a:bodyPr/>
          <a:lstStyle/>
          <a:p>
            <a:r>
              <a:rPr lang="en-US"/>
              <a:t>Status Update to the IMAG</a:t>
            </a:r>
          </a:p>
        </p:txBody>
      </p:sp>
      <p:sp>
        <p:nvSpPr>
          <p:cNvPr id="4" name="Slide Number Placeholder 3"/>
          <p:cNvSpPr>
            <a:spLocks noGrp="1"/>
          </p:cNvSpPr>
          <p:nvPr>
            <p:ph type="sldNum" sz="quarter" idx="12"/>
          </p:nvPr>
        </p:nvSpPr>
        <p:spPr/>
        <p:txBody>
          <a:bodyPr/>
          <a:lstStyle/>
          <a:p>
            <a:fld id="{88FCE147-5BD1-4085-8955-F9248228F1AD}" type="slidenum">
              <a:rPr lang="en-US" smtClean="0"/>
              <a:pPr/>
              <a:t>‹#›</a:t>
            </a:fld>
            <a:endParaRPr lang="en-US"/>
          </a:p>
        </p:txBody>
      </p:sp>
      <p:pic>
        <p:nvPicPr>
          <p:cNvPr id="6" name="Picture 5"/>
          <p:cNvPicPr>
            <a:picLocks noChangeAspect="1"/>
          </p:cNvPicPr>
          <p:nvPr userDrawn="1"/>
        </p:nvPicPr>
        <p:blipFill rotWithShape="1">
          <a:blip r:embed="rId2" cstate="print">
            <a:lum/>
            <a:alphaModFix/>
          </a:blip>
          <a:srcRect l="9669" t="17146" r="11763" b="14498"/>
          <a:stretch/>
        </p:blipFill>
        <p:spPr>
          <a:xfrm>
            <a:off x="79756" y="6197600"/>
            <a:ext cx="1063244" cy="584200"/>
          </a:xfrm>
          <a:prstGeom prst="rect">
            <a:avLst/>
          </a:prstGeom>
          <a:noFill/>
          <a:ln>
            <a:noFill/>
          </a:ln>
        </p:spPr>
      </p:pic>
    </p:spTree>
    <p:extLst>
      <p:ext uri="{BB962C8B-B14F-4D97-AF65-F5344CB8AC3E}">
        <p14:creationId xmlns:p14="http://schemas.microsoft.com/office/powerpoint/2010/main" val="412002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60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a:t>Status Update to the IMAG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88FCE147-5BD1-4085-8955-F9248228F1AD}" type="slidenum">
              <a:rPr lang="en-US" smtClean="0"/>
              <a:pPr/>
              <a:t>‹#›</a:t>
            </a:fld>
            <a:endParaRPr lang="en-US"/>
          </a:p>
        </p:txBody>
      </p:sp>
    </p:spTree>
    <p:extLst>
      <p:ext uri="{BB962C8B-B14F-4D97-AF65-F5344CB8AC3E}">
        <p14:creationId xmlns:p14="http://schemas.microsoft.com/office/powerpoint/2010/main" val="24518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6" r:id="rId5"/>
    <p:sldLayoutId id="2147483655" r:id="rId6"/>
    <p:sldLayoutId id="2147483658" r:id="rId7"/>
  </p:sldLayoutIdLst>
  <p:hf hdr="0" ft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imtk.org/home/cpm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xk3_8DyoSP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imtk.org/projects/cpm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nasa.gov/file/494/download?token=75YQPLOl" TargetMode="External"/><Relationship Id="rId2" Type="http://schemas.openxmlformats.org/officeDocument/2006/relationships/hyperlink" Target="https://ntrs.nasa.gov/archive/nasa/casi.ntrs.nasa.gov/20160011121.pdf" TargetMode="External"/><Relationship Id="rId1" Type="http://schemas.openxmlformats.org/officeDocument/2006/relationships/slideLayout" Target="../slideLayouts/slideLayout2.xml"/><Relationship Id="rId4" Type="http://schemas.openxmlformats.org/officeDocument/2006/relationships/hyperlink" Target="https://figshare.com/articles/FDA_Seminar_on_Computational_Modeling_for_Medical_Devices/501878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imtk.org/forums/viewforum.php?f=848" TargetMode="External"/><Relationship Id="rId2" Type="http://schemas.openxmlformats.org/officeDocument/2006/relationships/hyperlink" Target="https://simtk.org/docman/?group_id=848" TargetMode="External"/><Relationship Id="rId1" Type="http://schemas.openxmlformats.org/officeDocument/2006/relationships/slideLayout" Target="../slideLayouts/slideLayout1.xml"/><Relationship Id="rId5" Type="http://schemas.openxmlformats.org/officeDocument/2006/relationships/hyperlink" Target="mailto:cpmsinhealthcare@gmail.com" TargetMode="External"/><Relationship Id="rId4" Type="http://schemas.openxmlformats.org/officeDocument/2006/relationships/hyperlink" Target="http://wiki.simtk.org/cpm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imtk.org/websvn/wsvn/cpms/doc/posters/fmd_2017.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simtk.org/websvn/wsvn/cpms/doc/posters/fmd_2015.pdf" TargetMode="External"/><Relationship Id="rId4" Type="http://schemas.openxmlformats.org/officeDocument/2006/relationships/hyperlink" Target="https://simtk.org/svn/cpms/doc/presentations/EMBC_2016.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imtk.org/websvn/wsvn/cpms/doc/presentations/IMAG_MSM_Meeting_Presentation_2014.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simtk.org/websvn/wsvn/cpms/doc/presentations/ASME_V&amp;V_Symposium_Presentation_2014.pdf" TargetMode="External"/><Relationship Id="rId4" Type="http://schemas.openxmlformats.org/officeDocument/2006/relationships/hyperlink" Target="https://simtk.org/websvn/wsvn/cpms/doc/presentations/IMAG_MSM_Satellite_Meeting_Presentation_2014.pp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vicenna-isct.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vent.com/events/2015-human-research-program-investigators-workshop/archived-68497f3908b947999e10d2a1be551f54.aspx" TargetMode="External"/><Relationship Id="rId2" Type="http://schemas.openxmlformats.org/officeDocument/2006/relationships/hyperlink" Target="http://www.sa-meetings.com/TAG_69" TargetMode="External"/><Relationship Id="rId1" Type="http://schemas.openxmlformats.org/officeDocument/2006/relationships/slideLayout" Target="../slideLayouts/slideLayout3.xml"/><Relationship Id="rId4" Type="http://schemas.openxmlformats.org/officeDocument/2006/relationships/hyperlink" Target="https://storify.com/MethodistHosp/pumps-and-pipes-7-explor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iki.simtk.org/cpms/Ten_Simple_Rules_of_Credible_Practi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imtk.org/websvn/wsvn/cpms/dat/Survey/Complete%20Survey%20Results_Clean_04242015.xlsx" TargetMode="External"/><Relationship Id="rId2" Type="http://schemas.openxmlformats.org/officeDocument/2006/relationships/hyperlink" Target="https://simtk.org/forums/viewtopic.php?f=848&amp;t=5616&amp;sid=fdcab3f040d5c52b8667a0b0812d2e2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304800" y="3733800"/>
            <a:ext cx="8686800" cy="2895600"/>
          </a:xfrm>
        </p:spPr>
        <p:txBody>
          <a:bodyPr>
            <a:normAutofit/>
          </a:bodyPr>
          <a:lstStyle/>
          <a:p>
            <a:pPr>
              <a:lnSpc>
                <a:spcPct val="120000"/>
              </a:lnSpc>
              <a:spcBef>
                <a:spcPts val="0"/>
              </a:spcBef>
            </a:pPr>
            <a:r>
              <a:rPr lang="en-US" sz="2400" b="1" dirty="0"/>
              <a:t>Presented by Tina Morrison, </a:t>
            </a:r>
          </a:p>
          <a:p>
            <a:pPr>
              <a:lnSpc>
                <a:spcPct val="120000"/>
              </a:lnSpc>
              <a:spcBef>
                <a:spcPts val="0"/>
              </a:spcBef>
            </a:pPr>
            <a:r>
              <a:rPr lang="en-US" sz="2400" b="1" dirty="0"/>
              <a:t>On Behalf of the Committee</a:t>
            </a:r>
          </a:p>
          <a:p>
            <a:pPr>
              <a:lnSpc>
                <a:spcPct val="120000"/>
              </a:lnSpc>
              <a:spcBef>
                <a:spcPts val="0"/>
              </a:spcBef>
            </a:pPr>
            <a:endParaRPr lang="en-US" sz="2400" b="1" dirty="0"/>
          </a:p>
          <a:p>
            <a:pPr>
              <a:lnSpc>
                <a:spcPct val="120000"/>
              </a:lnSpc>
              <a:spcBef>
                <a:spcPts val="0"/>
              </a:spcBef>
            </a:pPr>
            <a:r>
              <a:rPr lang="en-US" sz="2000" dirty="0"/>
              <a:t>2018 IMAG/MSM Consortium Future’s Meeting</a:t>
            </a:r>
          </a:p>
          <a:p>
            <a:pPr>
              <a:lnSpc>
                <a:spcPct val="120000"/>
              </a:lnSpc>
              <a:spcBef>
                <a:spcPts val="0"/>
              </a:spcBef>
            </a:pPr>
            <a:r>
              <a:rPr lang="en-US" sz="1600" dirty="0"/>
              <a:t>March 22, 2018</a:t>
            </a:r>
          </a:p>
          <a:p>
            <a:pPr>
              <a:lnSpc>
                <a:spcPct val="120000"/>
              </a:lnSpc>
              <a:spcBef>
                <a:spcPts val="0"/>
              </a:spcBef>
            </a:pPr>
            <a:endParaRPr lang="en-US" sz="1600" dirty="0"/>
          </a:p>
        </p:txBody>
      </p:sp>
      <p:sp>
        <p:nvSpPr>
          <p:cNvPr id="11" name="Title 10"/>
          <p:cNvSpPr>
            <a:spLocks noGrp="1"/>
          </p:cNvSpPr>
          <p:nvPr>
            <p:ph type="ctrTitle"/>
          </p:nvPr>
        </p:nvSpPr>
        <p:spPr>
          <a:xfrm>
            <a:off x="228600" y="999720"/>
            <a:ext cx="8686800" cy="2200680"/>
          </a:xfrm>
        </p:spPr>
        <p:txBody>
          <a:bodyPr>
            <a:normAutofit fontScale="90000"/>
          </a:bodyPr>
          <a:lstStyle/>
          <a:p>
            <a:r>
              <a:rPr lang="en-US" sz="3600" spc="275" dirty="0">
                <a:solidFill>
                  <a:srgbClr val="FFFFFF"/>
                </a:solidFill>
                <a:latin typeface="Gill Sans MT"/>
                <a:cs typeface="Gill Sans MT"/>
              </a:rPr>
              <a:t>D</a:t>
            </a:r>
            <a:r>
              <a:rPr lang="en-US" sz="3600" spc="195" dirty="0">
                <a:solidFill>
                  <a:srgbClr val="FFFFFF"/>
                </a:solidFill>
                <a:latin typeface="Gill Sans MT"/>
                <a:cs typeface="Gill Sans MT"/>
              </a:rPr>
              <a:t>e</a:t>
            </a:r>
            <a:r>
              <a:rPr lang="en-US" sz="3600" spc="430" dirty="0">
                <a:solidFill>
                  <a:srgbClr val="FFFFFF"/>
                </a:solidFill>
                <a:latin typeface="Gill Sans MT"/>
                <a:cs typeface="Gill Sans MT"/>
              </a:rPr>
              <a:t>v</a:t>
            </a:r>
            <a:r>
              <a:rPr lang="en-US" sz="3600" spc="390" dirty="0">
                <a:solidFill>
                  <a:srgbClr val="FFFFFF"/>
                </a:solidFill>
                <a:latin typeface="Gill Sans MT"/>
                <a:cs typeface="Gill Sans MT"/>
              </a:rPr>
              <a:t>e</a:t>
            </a:r>
            <a:r>
              <a:rPr lang="en-US" sz="3600" spc="225" dirty="0">
                <a:solidFill>
                  <a:srgbClr val="FFFFFF"/>
                </a:solidFill>
                <a:latin typeface="Gill Sans MT"/>
                <a:cs typeface="Gill Sans MT"/>
              </a:rPr>
              <a:t>l</a:t>
            </a:r>
            <a:r>
              <a:rPr lang="en-US" sz="3600" spc="375" dirty="0">
                <a:solidFill>
                  <a:srgbClr val="FFFFFF"/>
                </a:solidFill>
                <a:latin typeface="Gill Sans MT"/>
                <a:cs typeface="Gill Sans MT"/>
              </a:rPr>
              <a:t>op</a:t>
            </a:r>
            <a:r>
              <a:rPr lang="en-US" sz="3600" spc="165" dirty="0">
                <a:solidFill>
                  <a:srgbClr val="FFFFFF"/>
                </a:solidFill>
                <a:latin typeface="Gill Sans MT"/>
                <a:cs typeface="Gill Sans MT"/>
              </a:rPr>
              <a:t>i</a:t>
            </a:r>
            <a:r>
              <a:rPr lang="en-US" sz="3600" spc="409" dirty="0">
                <a:solidFill>
                  <a:srgbClr val="FFFFFF"/>
                </a:solidFill>
                <a:latin typeface="Gill Sans MT"/>
                <a:cs typeface="Gill Sans MT"/>
              </a:rPr>
              <a:t>n</a:t>
            </a:r>
            <a:r>
              <a:rPr lang="en-US" sz="3600" spc="555" dirty="0">
                <a:solidFill>
                  <a:srgbClr val="FFFFFF"/>
                </a:solidFill>
                <a:latin typeface="Gill Sans MT"/>
                <a:cs typeface="Gill Sans MT"/>
              </a:rPr>
              <a:t>g</a:t>
            </a:r>
            <a:r>
              <a:rPr lang="en-US" sz="3600" spc="220" dirty="0">
                <a:solidFill>
                  <a:srgbClr val="FFFFFF"/>
                </a:solidFill>
                <a:latin typeface="Gill Sans MT"/>
                <a:cs typeface="Gill Sans MT"/>
              </a:rPr>
              <a:t> </a:t>
            </a:r>
            <a:r>
              <a:rPr lang="en-US" sz="3600" spc="130" dirty="0">
                <a:solidFill>
                  <a:srgbClr val="FFFFFF"/>
                </a:solidFill>
                <a:latin typeface="Gill Sans MT"/>
                <a:cs typeface="Gill Sans MT"/>
              </a:rPr>
              <a:t>Cr</a:t>
            </a:r>
            <a:r>
              <a:rPr lang="en-US" sz="3600" spc="125" dirty="0">
                <a:solidFill>
                  <a:srgbClr val="FFFFFF"/>
                </a:solidFill>
                <a:latin typeface="Gill Sans MT"/>
                <a:cs typeface="Gill Sans MT"/>
              </a:rPr>
              <a:t>e</a:t>
            </a:r>
            <a:r>
              <a:rPr lang="en-US" sz="3600" spc="420" dirty="0">
                <a:solidFill>
                  <a:srgbClr val="FFFFFF"/>
                </a:solidFill>
                <a:latin typeface="Gill Sans MT"/>
                <a:cs typeface="Gill Sans MT"/>
              </a:rPr>
              <a:t>d</a:t>
            </a:r>
            <a:r>
              <a:rPr lang="en-US" sz="3600" spc="195" dirty="0">
                <a:solidFill>
                  <a:srgbClr val="FFFFFF"/>
                </a:solidFill>
                <a:latin typeface="Gill Sans MT"/>
                <a:cs typeface="Gill Sans MT"/>
              </a:rPr>
              <a:t>i</a:t>
            </a:r>
            <a:r>
              <a:rPr lang="en-US" sz="3600" spc="415" dirty="0">
                <a:solidFill>
                  <a:srgbClr val="FFFFFF"/>
                </a:solidFill>
                <a:latin typeface="Gill Sans MT"/>
                <a:cs typeface="Gill Sans MT"/>
              </a:rPr>
              <a:t>b</a:t>
            </a:r>
            <a:r>
              <a:rPr lang="en-US" sz="3600" spc="225" dirty="0">
                <a:solidFill>
                  <a:srgbClr val="FFFFFF"/>
                </a:solidFill>
                <a:latin typeface="Gill Sans MT"/>
                <a:cs typeface="Gill Sans MT"/>
              </a:rPr>
              <a:t>l</a:t>
            </a:r>
            <a:r>
              <a:rPr lang="en-US" sz="3600" spc="385" dirty="0">
                <a:solidFill>
                  <a:srgbClr val="FFFFFF"/>
                </a:solidFill>
                <a:latin typeface="Gill Sans MT"/>
                <a:cs typeface="Gill Sans MT"/>
              </a:rPr>
              <a:t>e</a:t>
            </a:r>
            <a:r>
              <a:rPr lang="en-US" sz="3600" spc="225" dirty="0">
                <a:solidFill>
                  <a:srgbClr val="FFFFFF"/>
                </a:solidFill>
                <a:latin typeface="Gill Sans MT"/>
                <a:cs typeface="Gill Sans MT"/>
              </a:rPr>
              <a:t> </a:t>
            </a:r>
            <a:r>
              <a:rPr lang="en-US" sz="3600" spc="229" dirty="0">
                <a:solidFill>
                  <a:srgbClr val="FFFFFF"/>
                </a:solidFill>
                <a:latin typeface="Gill Sans MT"/>
                <a:cs typeface="Gill Sans MT"/>
              </a:rPr>
              <a:t>P</a:t>
            </a:r>
            <a:r>
              <a:rPr lang="en-US" sz="3600" spc="290" dirty="0">
                <a:solidFill>
                  <a:srgbClr val="FFFFFF"/>
                </a:solidFill>
                <a:latin typeface="Gill Sans MT"/>
                <a:cs typeface="Gill Sans MT"/>
              </a:rPr>
              <a:t>rac</a:t>
            </a:r>
            <a:r>
              <a:rPr lang="en-US" sz="3600" spc="225" dirty="0">
                <a:solidFill>
                  <a:srgbClr val="FFFFFF"/>
                </a:solidFill>
                <a:latin typeface="Gill Sans MT"/>
                <a:cs typeface="Gill Sans MT"/>
              </a:rPr>
              <a:t>ti</a:t>
            </a:r>
            <a:r>
              <a:rPr lang="en-US" sz="3600" spc="285" dirty="0">
                <a:solidFill>
                  <a:srgbClr val="FFFFFF"/>
                </a:solidFill>
                <a:latin typeface="Gill Sans MT"/>
                <a:cs typeface="Gill Sans MT"/>
              </a:rPr>
              <a:t>c</a:t>
            </a:r>
            <a:r>
              <a:rPr lang="en-US" sz="3600" spc="385" dirty="0">
                <a:solidFill>
                  <a:srgbClr val="FFFFFF"/>
                </a:solidFill>
                <a:latin typeface="Gill Sans MT"/>
                <a:cs typeface="Gill Sans MT"/>
              </a:rPr>
              <a:t>e</a:t>
            </a:r>
            <a:r>
              <a:rPr lang="en-US" sz="3600" spc="220" dirty="0">
                <a:solidFill>
                  <a:srgbClr val="FFFFFF"/>
                </a:solidFill>
                <a:latin typeface="Gill Sans MT"/>
                <a:cs typeface="Gill Sans MT"/>
              </a:rPr>
              <a:t> </a:t>
            </a:r>
            <a:r>
              <a:rPr lang="en-US" sz="3600" dirty="0">
                <a:solidFill>
                  <a:srgbClr val="FFFFFF"/>
                </a:solidFill>
                <a:latin typeface="Gill Sans MT"/>
                <a:cs typeface="Gill Sans MT"/>
              </a:rPr>
              <a:t>G</a:t>
            </a:r>
            <a:r>
              <a:rPr lang="en-US" sz="3600" spc="409" dirty="0">
                <a:solidFill>
                  <a:srgbClr val="FFFFFF"/>
                </a:solidFill>
                <a:latin typeface="Gill Sans MT"/>
                <a:cs typeface="Gill Sans MT"/>
              </a:rPr>
              <a:t>u</a:t>
            </a:r>
            <a:r>
              <a:rPr lang="en-US" sz="3600" spc="235" dirty="0">
                <a:solidFill>
                  <a:srgbClr val="FFFFFF"/>
                </a:solidFill>
                <a:latin typeface="Gill Sans MT"/>
                <a:cs typeface="Gill Sans MT"/>
              </a:rPr>
              <a:t>i</a:t>
            </a:r>
            <a:r>
              <a:rPr lang="en-US" sz="3600" spc="409" dirty="0">
                <a:solidFill>
                  <a:srgbClr val="FFFFFF"/>
                </a:solidFill>
                <a:latin typeface="Gill Sans MT"/>
                <a:cs typeface="Gill Sans MT"/>
              </a:rPr>
              <a:t>de</a:t>
            </a:r>
            <a:r>
              <a:rPr lang="en-US" sz="3600" spc="195" dirty="0">
                <a:solidFill>
                  <a:srgbClr val="FFFFFF"/>
                </a:solidFill>
                <a:latin typeface="Gill Sans MT"/>
                <a:cs typeface="Gill Sans MT"/>
              </a:rPr>
              <a:t>l</a:t>
            </a:r>
            <a:r>
              <a:rPr lang="en-US" sz="3600" spc="235" dirty="0">
                <a:solidFill>
                  <a:srgbClr val="FFFFFF"/>
                </a:solidFill>
                <a:latin typeface="Gill Sans MT"/>
                <a:cs typeface="Gill Sans MT"/>
              </a:rPr>
              <a:t>i</a:t>
            </a:r>
            <a:r>
              <a:rPr lang="en-US" sz="3600" spc="409" dirty="0">
                <a:solidFill>
                  <a:srgbClr val="FFFFFF"/>
                </a:solidFill>
                <a:latin typeface="Gill Sans MT"/>
                <a:cs typeface="Gill Sans MT"/>
              </a:rPr>
              <a:t>n</a:t>
            </a:r>
            <a:r>
              <a:rPr lang="en-US" sz="3600" spc="465" dirty="0">
                <a:solidFill>
                  <a:srgbClr val="FFFFFF"/>
                </a:solidFill>
                <a:latin typeface="Gill Sans MT"/>
                <a:cs typeface="Gill Sans MT"/>
              </a:rPr>
              <a:t>es</a:t>
            </a:r>
            <a:r>
              <a:rPr lang="en-US" sz="3600" spc="260" dirty="0">
                <a:solidFill>
                  <a:srgbClr val="FFFFFF"/>
                </a:solidFill>
                <a:latin typeface="Gill Sans MT"/>
                <a:cs typeface="Gill Sans MT"/>
              </a:rPr>
              <a:t> </a:t>
            </a:r>
            <a:r>
              <a:rPr lang="en-US" sz="3600" spc="420" dirty="0">
                <a:solidFill>
                  <a:srgbClr val="FFFFFF"/>
                </a:solidFill>
                <a:latin typeface="Gill Sans MT"/>
                <a:cs typeface="Gill Sans MT"/>
              </a:rPr>
              <a:t>f</a:t>
            </a:r>
            <a:r>
              <a:rPr lang="en-US" sz="3600" spc="215" dirty="0">
                <a:solidFill>
                  <a:srgbClr val="FFFFFF"/>
                </a:solidFill>
                <a:latin typeface="Gill Sans MT"/>
                <a:cs typeface="Gill Sans MT"/>
              </a:rPr>
              <a:t>or</a:t>
            </a:r>
            <a:r>
              <a:rPr lang="en-US" sz="3600" spc="225" dirty="0">
                <a:solidFill>
                  <a:srgbClr val="FFFFFF"/>
                </a:solidFill>
                <a:latin typeface="Gill Sans MT"/>
                <a:cs typeface="Gill Sans MT"/>
              </a:rPr>
              <a:t> </a:t>
            </a:r>
            <a:r>
              <a:rPr lang="en-US" sz="3600" spc="335" dirty="0">
                <a:solidFill>
                  <a:srgbClr val="FFFFFF"/>
                </a:solidFill>
                <a:latin typeface="Gill Sans MT"/>
                <a:cs typeface="Gill Sans MT"/>
              </a:rPr>
              <a:t>M</a:t>
            </a:r>
            <a:r>
              <a:rPr lang="en-US" sz="3600" spc="385" dirty="0">
                <a:solidFill>
                  <a:srgbClr val="FFFFFF"/>
                </a:solidFill>
                <a:latin typeface="Gill Sans MT"/>
                <a:cs typeface="Gill Sans MT"/>
              </a:rPr>
              <a:t>ode</a:t>
            </a:r>
            <a:r>
              <a:rPr lang="en-US" sz="3600" spc="175" dirty="0">
                <a:solidFill>
                  <a:srgbClr val="FFFFFF"/>
                </a:solidFill>
                <a:latin typeface="Gill Sans MT"/>
                <a:cs typeface="Gill Sans MT"/>
              </a:rPr>
              <a:t>l</a:t>
            </a:r>
            <a:r>
              <a:rPr lang="en-US" sz="3600" spc="235" dirty="0">
                <a:solidFill>
                  <a:srgbClr val="FFFFFF"/>
                </a:solidFill>
                <a:latin typeface="Gill Sans MT"/>
                <a:cs typeface="Gill Sans MT"/>
              </a:rPr>
              <a:t>i</a:t>
            </a:r>
            <a:r>
              <a:rPr lang="en-US" sz="3600" spc="409" dirty="0">
                <a:solidFill>
                  <a:srgbClr val="FFFFFF"/>
                </a:solidFill>
                <a:latin typeface="Gill Sans MT"/>
                <a:cs typeface="Gill Sans MT"/>
              </a:rPr>
              <a:t>n</a:t>
            </a:r>
            <a:r>
              <a:rPr lang="en-US" sz="3600" spc="555" dirty="0">
                <a:solidFill>
                  <a:srgbClr val="FFFFFF"/>
                </a:solidFill>
                <a:latin typeface="Gill Sans MT"/>
                <a:cs typeface="Gill Sans MT"/>
              </a:rPr>
              <a:t>g</a:t>
            </a:r>
            <a:r>
              <a:rPr lang="en-US" sz="3600" spc="215" dirty="0">
                <a:solidFill>
                  <a:srgbClr val="FFFFFF"/>
                </a:solidFill>
                <a:latin typeface="Gill Sans MT"/>
                <a:cs typeface="Gill Sans MT"/>
              </a:rPr>
              <a:t> </a:t>
            </a:r>
            <a:r>
              <a:rPr lang="en-US" sz="3600" spc="400" dirty="0">
                <a:solidFill>
                  <a:srgbClr val="FFFFFF"/>
                </a:solidFill>
                <a:latin typeface="Gill Sans MT"/>
                <a:cs typeface="Gill Sans MT"/>
              </a:rPr>
              <a:t>a</a:t>
            </a:r>
            <a:r>
              <a:rPr lang="en-US" sz="3600" spc="450" dirty="0">
                <a:solidFill>
                  <a:srgbClr val="FFFFFF"/>
                </a:solidFill>
                <a:latin typeface="Gill Sans MT"/>
                <a:cs typeface="Gill Sans MT"/>
              </a:rPr>
              <a:t>n</a:t>
            </a:r>
            <a:r>
              <a:rPr lang="en-US" sz="3600" spc="409" dirty="0">
                <a:solidFill>
                  <a:srgbClr val="FFFFFF"/>
                </a:solidFill>
                <a:latin typeface="Gill Sans MT"/>
                <a:cs typeface="Gill Sans MT"/>
              </a:rPr>
              <a:t>d</a:t>
            </a:r>
            <a:r>
              <a:rPr lang="en-US" sz="3600" spc="215" dirty="0">
                <a:solidFill>
                  <a:srgbClr val="FFFFFF"/>
                </a:solidFill>
                <a:latin typeface="Gill Sans MT"/>
                <a:cs typeface="Gill Sans MT"/>
              </a:rPr>
              <a:t> </a:t>
            </a:r>
            <a:r>
              <a:rPr lang="en-US" sz="3600" spc="365" dirty="0">
                <a:solidFill>
                  <a:srgbClr val="FFFFFF"/>
                </a:solidFill>
                <a:latin typeface="Gill Sans MT"/>
                <a:cs typeface="Gill Sans MT"/>
              </a:rPr>
              <a:t>S</a:t>
            </a:r>
            <a:r>
              <a:rPr lang="en-US" sz="3600" spc="225" dirty="0">
                <a:solidFill>
                  <a:srgbClr val="FFFFFF"/>
                </a:solidFill>
                <a:latin typeface="Gill Sans MT"/>
                <a:cs typeface="Gill Sans MT"/>
              </a:rPr>
              <a:t>i</a:t>
            </a:r>
            <a:r>
              <a:rPr lang="en-US" sz="3600" spc="245" dirty="0">
                <a:solidFill>
                  <a:srgbClr val="FFFFFF"/>
                </a:solidFill>
                <a:latin typeface="Gill Sans MT"/>
                <a:cs typeface="Gill Sans MT"/>
              </a:rPr>
              <a:t>m</a:t>
            </a:r>
            <a:r>
              <a:rPr lang="en-US" sz="3600" spc="409" dirty="0">
                <a:solidFill>
                  <a:srgbClr val="FFFFFF"/>
                </a:solidFill>
                <a:latin typeface="Gill Sans MT"/>
                <a:cs typeface="Gill Sans MT"/>
              </a:rPr>
              <a:t>u</a:t>
            </a:r>
            <a:r>
              <a:rPr lang="en-US" sz="3600" spc="225" dirty="0">
                <a:solidFill>
                  <a:srgbClr val="FFFFFF"/>
                </a:solidFill>
                <a:latin typeface="Gill Sans MT"/>
                <a:cs typeface="Gill Sans MT"/>
              </a:rPr>
              <a:t>l</a:t>
            </a:r>
            <a:r>
              <a:rPr lang="en-US" sz="3600" spc="385" dirty="0">
                <a:solidFill>
                  <a:srgbClr val="FFFFFF"/>
                </a:solidFill>
                <a:latin typeface="Gill Sans MT"/>
                <a:cs typeface="Gill Sans MT"/>
              </a:rPr>
              <a:t>a</a:t>
            </a:r>
            <a:r>
              <a:rPr lang="en-US" sz="3600" spc="300" dirty="0">
                <a:solidFill>
                  <a:srgbClr val="FFFFFF"/>
                </a:solidFill>
                <a:latin typeface="Gill Sans MT"/>
                <a:cs typeface="Gill Sans MT"/>
              </a:rPr>
              <a:t>t</a:t>
            </a:r>
            <a:r>
              <a:rPr lang="en-US" sz="3600" spc="225" dirty="0">
                <a:solidFill>
                  <a:srgbClr val="FFFFFF"/>
                </a:solidFill>
                <a:latin typeface="Gill Sans MT"/>
                <a:cs typeface="Gill Sans MT"/>
              </a:rPr>
              <a:t>i</a:t>
            </a:r>
            <a:r>
              <a:rPr lang="en-US" sz="3600" spc="335" dirty="0">
                <a:solidFill>
                  <a:srgbClr val="FFFFFF"/>
                </a:solidFill>
                <a:latin typeface="Gill Sans MT"/>
                <a:cs typeface="Gill Sans MT"/>
              </a:rPr>
              <a:t>on</a:t>
            </a:r>
            <a:r>
              <a:rPr lang="en-US" sz="3600" spc="220" dirty="0">
                <a:solidFill>
                  <a:srgbClr val="FFFFFF"/>
                </a:solidFill>
                <a:latin typeface="Gill Sans MT"/>
                <a:cs typeface="Gill Sans MT"/>
              </a:rPr>
              <a:t> </a:t>
            </a:r>
            <a:r>
              <a:rPr lang="en-US" sz="3600" spc="235" dirty="0">
                <a:solidFill>
                  <a:srgbClr val="FFFFFF"/>
                </a:solidFill>
                <a:latin typeface="Gill Sans MT"/>
                <a:cs typeface="Gill Sans MT"/>
              </a:rPr>
              <a:t>i</a:t>
            </a:r>
            <a:r>
              <a:rPr lang="en-US" sz="3600" spc="409" dirty="0">
                <a:solidFill>
                  <a:srgbClr val="FFFFFF"/>
                </a:solidFill>
                <a:latin typeface="Gill Sans MT"/>
                <a:cs typeface="Gill Sans MT"/>
              </a:rPr>
              <a:t>n</a:t>
            </a:r>
            <a:r>
              <a:rPr lang="en-US" sz="3600" spc="195" dirty="0">
                <a:solidFill>
                  <a:srgbClr val="FFFFFF"/>
                </a:solidFill>
                <a:latin typeface="Gill Sans MT"/>
                <a:cs typeface="Gill Sans MT"/>
              </a:rPr>
              <a:t> </a:t>
            </a:r>
            <a:r>
              <a:rPr lang="en-US" sz="3600" dirty="0">
                <a:solidFill>
                  <a:srgbClr val="FFFFFF"/>
                </a:solidFill>
                <a:latin typeface="Gill Sans MT"/>
                <a:cs typeface="Gill Sans MT"/>
              </a:rPr>
              <a:t>H</a:t>
            </a:r>
            <a:r>
              <a:rPr lang="en-US" sz="3600" spc="355" dirty="0">
                <a:solidFill>
                  <a:srgbClr val="FFFFFF"/>
                </a:solidFill>
                <a:latin typeface="Gill Sans MT"/>
                <a:cs typeface="Gill Sans MT"/>
              </a:rPr>
              <a:t>eal</a:t>
            </a:r>
            <a:r>
              <a:rPr lang="en-US" sz="3600" spc="225" dirty="0">
                <a:solidFill>
                  <a:srgbClr val="FFFFFF"/>
                </a:solidFill>
                <a:latin typeface="Gill Sans MT"/>
                <a:cs typeface="Gill Sans MT"/>
              </a:rPr>
              <a:t>t</a:t>
            </a:r>
            <a:r>
              <a:rPr lang="en-US" sz="3600" spc="409" dirty="0">
                <a:solidFill>
                  <a:srgbClr val="FFFFFF"/>
                </a:solidFill>
                <a:latin typeface="Gill Sans MT"/>
                <a:cs typeface="Gill Sans MT"/>
              </a:rPr>
              <a:t>h</a:t>
            </a:r>
            <a:r>
              <a:rPr lang="en-US" sz="3600" spc="275" dirty="0">
                <a:solidFill>
                  <a:srgbClr val="FFFFFF"/>
                </a:solidFill>
                <a:latin typeface="Gill Sans MT"/>
                <a:cs typeface="Gill Sans MT"/>
              </a:rPr>
              <a:t>c</a:t>
            </a:r>
            <a:r>
              <a:rPr lang="en-US" sz="3600" spc="315" dirty="0">
                <a:solidFill>
                  <a:srgbClr val="FFFFFF"/>
                </a:solidFill>
                <a:latin typeface="Gill Sans MT"/>
                <a:cs typeface="Gill Sans MT"/>
              </a:rPr>
              <a:t>a</a:t>
            </a:r>
            <a:r>
              <a:rPr lang="en-US" sz="3600" spc="275" dirty="0">
                <a:solidFill>
                  <a:srgbClr val="FFFFFF"/>
                </a:solidFill>
                <a:latin typeface="Gill Sans MT"/>
                <a:cs typeface="Gill Sans MT"/>
              </a:rPr>
              <a:t>r</a:t>
            </a:r>
            <a:r>
              <a:rPr lang="en-US" sz="3600" spc="525" dirty="0">
                <a:solidFill>
                  <a:srgbClr val="FFFFFF"/>
                </a:solidFill>
                <a:latin typeface="Gill Sans MT"/>
                <a:cs typeface="Gill Sans MT"/>
              </a:rPr>
              <a:t>e</a:t>
            </a:r>
            <a:r>
              <a:rPr lang="en-US" sz="3600" spc="260" dirty="0">
                <a:solidFill>
                  <a:srgbClr val="FFFFFF"/>
                </a:solidFill>
                <a:latin typeface="Gill Sans MT"/>
                <a:cs typeface="Gill Sans MT"/>
              </a:rPr>
              <a:t>:</a:t>
            </a:r>
            <a:r>
              <a:rPr lang="en-US" sz="3600" spc="225" dirty="0">
                <a:solidFill>
                  <a:srgbClr val="FFFFFF"/>
                </a:solidFill>
                <a:latin typeface="Gill Sans MT"/>
                <a:cs typeface="Gill Sans MT"/>
              </a:rPr>
              <a:t> </a:t>
            </a:r>
            <a:r>
              <a:rPr lang="en-US" sz="3600" spc="-25" dirty="0">
                <a:solidFill>
                  <a:srgbClr val="FFFFFF"/>
                </a:solidFill>
                <a:latin typeface="Gill Sans MT"/>
                <a:cs typeface="Gill Sans MT"/>
              </a:rPr>
              <a:t>A</a:t>
            </a:r>
            <a:r>
              <a:rPr lang="en-US" sz="3600" spc="225" dirty="0">
                <a:solidFill>
                  <a:srgbClr val="FFFFFF"/>
                </a:solidFill>
                <a:latin typeface="Gill Sans MT"/>
                <a:cs typeface="Gill Sans MT"/>
              </a:rPr>
              <a:t> </a:t>
            </a:r>
            <a:r>
              <a:rPr lang="en-US" sz="3600" spc="335" dirty="0">
                <a:solidFill>
                  <a:srgbClr val="FFFFFF"/>
                </a:solidFill>
                <a:latin typeface="Gill Sans MT"/>
                <a:cs typeface="Gill Sans MT"/>
              </a:rPr>
              <a:t>M</a:t>
            </a:r>
            <a:r>
              <a:rPr lang="en-US" sz="3600" spc="409" dirty="0">
                <a:solidFill>
                  <a:srgbClr val="FFFFFF"/>
                </a:solidFill>
                <a:latin typeface="Gill Sans MT"/>
                <a:cs typeface="Gill Sans MT"/>
              </a:rPr>
              <a:t>u</a:t>
            </a:r>
            <a:r>
              <a:rPr lang="en-US" sz="3600" spc="225" dirty="0">
                <a:solidFill>
                  <a:srgbClr val="FFFFFF"/>
                </a:solidFill>
                <a:latin typeface="Gill Sans MT"/>
                <a:cs typeface="Gill Sans MT"/>
              </a:rPr>
              <a:t>lt</a:t>
            </a:r>
            <a:r>
              <a:rPr lang="en-US" sz="3600" spc="235" dirty="0">
                <a:solidFill>
                  <a:srgbClr val="FFFFFF"/>
                </a:solidFill>
                <a:latin typeface="Gill Sans MT"/>
                <a:cs typeface="Gill Sans MT"/>
              </a:rPr>
              <a:t>i</a:t>
            </a:r>
            <a:r>
              <a:rPr lang="en-US" sz="3600" spc="420" dirty="0">
                <a:solidFill>
                  <a:srgbClr val="FFFFFF"/>
                </a:solidFill>
                <a:latin typeface="Gill Sans MT"/>
                <a:cs typeface="Gill Sans MT"/>
              </a:rPr>
              <a:t>f</a:t>
            </a:r>
            <a:r>
              <a:rPr lang="en-US" sz="3600" spc="365" dirty="0">
                <a:solidFill>
                  <a:srgbClr val="FFFFFF"/>
                </a:solidFill>
                <a:latin typeface="Gill Sans MT"/>
                <a:cs typeface="Gill Sans MT"/>
              </a:rPr>
              <a:t>a</a:t>
            </a:r>
            <a:r>
              <a:rPr lang="en-US" sz="3600" spc="340" dirty="0">
                <a:solidFill>
                  <a:srgbClr val="FFFFFF"/>
                </a:solidFill>
                <a:latin typeface="Gill Sans MT"/>
                <a:cs typeface="Gill Sans MT"/>
              </a:rPr>
              <a:t>c</a:t>
            </a:r>
            <a:r>
              <a:rPr lang="en-US" sz="3600" spc="390" dirty="0">
                <a:solidFill>
                  <a:srgbClr val="FFFFFF"/>
                </a:solidFill>
                <a:latin typeface="Gill Sans MT"/>
                <a:cs typeface="Gill Sans MT"/>
              </a:rPr>
              <a:t>e</a:t>
            </a:r>
            <a:r>
              <a:rPr lang="en-US" sz="3600" spc="345" dirty="0">
                <a:solidFill>
                  <a:srgbClr val="FFFFFF"/>
                </a:solidFill>
                <a:latin typeface="Gill Sans MT"/>
                <a:cs typeface="Gill Sans MT"/>
              </a:rPr>
              <a:t>ted</a:t>
            </a:r>
            <a:r>
              <a:rPr lang="en-US" sz="3600" spc="225" dirty="0">
                <a:solidFill>
                  <a:srgbClr val="FFFFFF"/>
                </a:solidFill>
                <a:latin typeface="Gill Sans MT"/>
                <a:cs typeface="Gill Sans MT"/>
              </a:rPr>
              <a:t> </a:t>
            </a:r>
            <a:r>
              <a:rPr lang="en-US" sz="3600" spc="-20" dirty="0">
                <a:solidFill>
                  <a:srgbClr val="FFFFFF"/>
                </a:solidFill>
                <a:latin typeface="Gill Sans MT"/>
                <a:cs typeface="Gill Sans MT"/>
              </a:rPr>
              <a:t>A</a:t>
            </a:r>
            <a:r>
              <a:rPr lang="en-US" sz="3600" spc="325" dirty="0">
                <a:solidFill>
                  <a:srgbClr val="FFFFFF"/>
                </a:solidFill>
                <a:latin typeface="Gill Sans MT"/>
                <a:cs typeface="Gill Sans MT"/>
              </a:rPr>
              <a:t>pproa</a:t>
            </a:r>
            <a:r>
              <a:rPr lang="en-US" sz="3600" spc="305" dirty="0">
                <a:solidFill>
                  <a:srgbClr val="FFFFFF"/>
                </a:solidFill>
                <a:latin typeface="Gill Sans MT"/>
                <a:cs typeface="Gill Sans MT"/>
              </a:rPr>
              <a:t>c</a:t>
            </a:r>
            <a:r>
              <a:rPr lang="en-US" sz="3600" spc="409" dirty="0">
                <a:solidFill>
                  <a:srgbClr val="FFFFFF"/>
                </a:solidFill>
                <a:latin typeface="Gill Sans MT"/>
                <a:cs typeface="Gill Sans MT"/>
              </a:rPr>
              <a:t>h</a:t>
            </a:r>
            <a:endParaRPr lang="en-US" sz="3600" dirty="0"/>
          </a:p>
        </p:txBody>
      </p:sp>
      <p:sp>
        <p:nvSpPr>
          <p:cNvPr id="2" name="TextBox 1"/>
          <p:cNvSpPr txBox="1"/>
          <p:nvPr/>
        </p:nvSpPr>
        <p:spPr>
          <a:xfrm>
            <a:off x="1673225" y="714375"/>
            <a:ext cx="2525563" cy="246221"/>
          </a:xfrm>
          <a:prstGeom prst="rect">
            <a:avLst/>
          </a:prstGeom>
          <a:solidFill>
            <a:schemeClr val="bg1"/>
          </a:solidFill>
        </p:spPr>
        <p:txBody>
          <a:bodyPr wrap="none" lIns="0" tIns="0" rIns="0" bIns="0" rtlCol="0">
            <a:spAutoFit/>
          </a:bodyPr>
          <a:lstStyle/>
          <a:p>
            <a:r>
              <a:rPr lang="en-US" sz="1600" i="1" dirty="0">
                <a:solidFill>
                  <a:schemeClr val="bg1">
                    <a:lumMod val="65000"/>
                  </a:schemeClr>
                </a:solidFill>
                <a:hlinkClick r:id="rId3"/>
              </a:rPr>
              <a:t>https://simtk.org/home/cpms</a:t>
            </a:r>
            <a:r>
              <a:rPr lang="en-US" sz="1600" i="1" dirty="0">
                <a:solidFill>
                  <a:schemeClr val="bg1">
                    <a:lumMod val="65000"/>
                  </a:schemeClr>
                </a:solidFill>
              </a:rPr>
              <a:t> </a:t>
            </a:r>
          </a:p>
        </p:txBody>
      </p:sp>
    </p:spTree>
    <p:extLst>
      <p:ext uri="{BB962C8B-B14F-4D97-AF65-F5344CB8AC3E}">
        <p14:creationId xmlns:p14="http://schemas.microsoft.com/office/powerpoint/2010/main" val="189334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FCE147-5BD1-4085-8955-F9248228F1AD}" type="slidenum">
              <a:rPr lang="en-US" smtClean="0"/>
              <a:pPr/>
              <a:t>10</a:t>
            </a:fld>
            <a:endParaRPr lang="en-US"/>
          </a:p>
        </p:txBody>
      </p:sp>
      <p:sp>
        <p:nvSpPr>
          <p:cNvPr id="6" name="Title 1"/>
          <p:cNvSpPr>
            <a:spLocks noGrp="1"/>
          </p:cNvSpPr>
          <p:nvPr>
            <p:ph type="title"/>
          </p:nvPr>
        </p:nvSpPr>
        <p:spPr>
          <a:xfrm>
            <a:off x="79756" y="76200"/>
            <a:ext cx="8988044" cy="533400"/>
          </a:xfrm>
        </p:spPr>
        <p:txBody>
          <a:bodyPr/>
          <a:lstStyle/>
          <a:p>
            <a:r>
              <a:rPr lang="en-US" sz="2800" b="1" dirty="0"/>
              <a:t>Committee’s Perspective on TSR of Credible Practice</a:t>
            </a:r>
          </a:p>
        </p:txBody>
      </p:sp>
      <p:pic>
        <p:nvPicPr>
          <p:cNvPr id="5" name="Picture 4"/>
          <p:cNvPicPr>
            <a:picLocks noChangeAspect="1"/>
          </p:cNvPicPr>
          <p:nvPr/>
        </p:nvPicPr>
        <p:blipFill>
          <a:blip r:embed="rId2"/>
          <a:stretch>
            <a:fillRect/>
          </a:stretch>
        </p:blipFill>
        <p:spPr>
          <a:xfrm>
            <a:off x="1451867" y="758742"/>
            <a:ext cx="6168133" cy="61754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323" y="67601"/>
            <a:ext cx="8150367" cy="492443"/>
          </a:xfrm>
          <a:prstGeom prst="rect">
            <a:avLst/>
          </a:prstGeom>
        </p:spPr>
        <p:txBody>
          <a:bodyPr vert="horz" wrap="square" lIns="0" tIns="0" rIns="0" bIns="0" rtlCol="0" anchor="ctr">
            <a:spAutoFit/>
          </a:bodyPr>
          <a:lstStyle/>
          <a:p>
            <a:pPr marL="11516"/>
            <a:r>
              <a:rPr lang="en-US" b="1" spc="236" dirty="0"/>
              <a:t>Synergistic Activities</a:t>
            </a:r>
            <a:endParaRPr b="1" spc="313" dirty="0"/>
          </a:p>
        </p:txBody>
      </p:sp>
      <p:sp>
        <p:nvSpPr>
          <p:cNvPr id="9" name="object 9"/>
          <p:cNvSpPr txBox="1"/>
          <p:nvPr/>
        </p:nvSpPr>
        <p:spPr>
          <a:xfrm>
            <a:off x="355663" y="999392"/>
            <a:ext cx="3301937" cy="5026376"/>
          </a:xfrm>
          <a:prstGeom prst="rect">
            <a:avLst/>
          </a:prstGeom>
        </p:spPr>
        <p:txBody>
          <a:bodyPr vert="horz" wrap="square" lIns="0" tIns="0" rIns="0" bIns="0" rtlCol="0">
            <a:spAutoFit/>
          </a:bodyPr>
          <a:lstStyle/>
          <a:p>
            <a:pPr marL="11516"/>
            <a:r>
              <a:rPr sz="1632" b="1" i="1" dirty="0">
                <a:solidFill>
                  <a:srgbClr val="C00000"/>
                </a:solidFill>
                <a:latin typeface="Verdana"/>
                <a:cs typeface="Verdana"/>
              </a:rPr>
              <a:t>Gl</a:t>
            </a:r>
            <a:r>
              <a:rPr sz="1632" b="1" i="1" spc="-9" dirty="0">
                <a:solidFill>
                  <a:srgbClr val="C00000"/>
                </a:solidFill>
                <a:latin typeface="Verdana"/>
                <a:cs typeface="Verdana"/>
              </a:rPr>
              <a:t>o</a:t>
            </a:r>
            <a:r>
              <a:rPr sz="1632" b="1" i="1" spc="-5" dirty="0">
                <a:solidFill>
                  <a:srgbClr val="C00000"/>
                </a:solidFill>
                <a:latin typeface="Verdana"/>
                <a:cs typeface="Verdana"/>
              </a:rPr>
              <a:t>ss</a:t>
            </a:r>
            <a:r>
              <a:rPr sz="1632" b="1" i="1" spc="5" dirty="0">
                <a:solidFill>
                  <a:srgbClr val="C00000"/>
                </a:solidFill>
                <a:latin typeface="Verdana"/>
                <a:cs typeface="Verdana"/>
              </a:rPr>
              <a:t>a</a:t>
            </a:r>
            <a:r>
              <a:rPr sz="1632" b="1" i="1" spc="-18" dirty="0">
                <a:solidFill>
                  <a:srgbClr val="C00000"/>
                </a:solidFill>
                <a:latin typeface="Verdana"/>
                <a:cs typeface="Verdana"/>
              </a:rPr>
              <a:t>ry</a:t>
            </a:r>
            <a:endParaRPr sz="1632" dirty="0">
              <a:solidFill>
                <a:srgbClr val="C00000"/>
              </a:solidFill>
              <a:latin typeface="Verdana"/>
              <a:cs typeface="Verdana"/>
            </a:endParaRPr>
          </a:p>
          <a:p>
            <a:pPr marL="11516" marR="99041">
              <a:lnSpc>
                <a:spcPts val="1696"/>
              </a:lnSpc>
              <a:spcBef>
                <a:spcPts val="1134"/>
              </a:spcBef>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100" dirty="0">
                <a:latin typeface="Tahoma"/>
                <a:cs typeface="Tahoma"/>
              </a:rPr>
              <a:t>u</a:t>
            </a:r>
            <a:r>
              <a:rPr sz="1451" spc="91" dirty="0">
                <a:latin typeface="Tahoma"/>
                <a:cs typeface="Tahoma"/>
              </a:rPr>
              <a:t>n</a:t>
            </a:r>
            <a:r>
              <a:rPr sz="1451" spc="68" dirty="0">
                <a:latin typeface="Tahoma"/>
                <a:cs typeface="Tahoma"/>
              </a:rPr>
              <a:t>i</a:t>
            </a:r>
            <a:r>
              <a:rPr sz="1451" spc="14" dirty="0">
                <a:latin typeface="Tahoma"/>
                <a:cs typeface="Tahoma"/>
              </a:rPr>
              <a:t>f</a:t>
            </a:r>
            <a:r>
              <a:rPr sz="1451" spc="127" dirty="0">
                <a:latin typeface="Tahoma"/>
                <a:cs typeface="Tahoma"/>
              </a:rPr>
              <a:t>y</a:t>
            </a:r>
            <a:r>
              <a:rPr sz="1451" dirty="0">
                <a:latin typeface="Tahoma"/>
                <a:cs typeface="Tahoma"/>
              </a:rPr>
              <a:t> </a:t>
            </a:r>
            <a:r>
              <a:rPr sz="1451" spc="73" dirty="0">
                <a:latin typeface="Tahoma"/>
                <a:cs typeface="Tahoma"/>
              </a:rPr>
              <a:t>t</a:t>
            </a:r>
            <a:r>
              <a:rPr sz="1451" spc="118" dirty="0">
                <a:latin typeface="Tahoma"/>
                <a:cs typeface="Tahoma"/>
              </a:rPr>
              <a:t>e</a:t>
            </a:r>
            <a:r>
              <a:rPr sz="1451" spc="36" dirty="0">
                <a:latin typeface="Tahoma"/>
                <a:cs typeface="Tahoma"/>
              </a:rPr>
              <a:t>r</a:t>
            </a:r>
            <a:r>
              <a:rPr sz="1451" spc="199" dirty="0">
                <a:latin typeface="Tahoma"/>
                <a:cs typeface="Tahoma"/>
              </a:rPr>
              <a:t>m</a:t>
            </a:r>
            <a:r>
              <a:rPr sz="1451" spc="54" dirty="0">
                <a:latin typeface="Tahoma"/>
                <a:cs typeface="Tahoma"/>
              </a:rPr>
              <a:t>i</a:t>
            </a:r>
            <a:r>
              <a:rPr sz="1451" spc="100" dirty="0">
                <a:latin typeface="Tahoma"/>
                <a:cs typeface="Tahoma"/>
              </a:rPr>
              <a:t>n</a:t>
            </a:r>
            <a:r>
              <a:rPr sz="1451" spc="73" dirty="0">
                <a:latin typeface="Tahoma"/>
                <a:cs typeface="Tahoma"/>
              </a:rPr>
              <a:t>o</a:t>
            </a:r>
            <a:r>
              <a:rPr sz="1451" spc="68" dirty="0">
                <a:latin typeface="Tahoma"/>
                <a:cs typeface="Tahoma"/>
              </a:rPr>
              <a:t>l</a:t>
            </a:r>
            <a:r>
              <a:rPr sz="1451" spc="82" dirty="0">
                <a:latin typeface="Tahoma"/>
                <a:cs typeface="Tahoma"/>
              </a:rPr>
              <a:t>o</a:t>
            </a:r>
            <a:r>
              <a:rPr sz="1451" spc="100" dirty="0">
                <a:latin typeface="Tahoma"/>
                <a:cs typeface="Tahoma"/>
              </a:rPr>
              <a:t>g</a:t>
            </a:r>
            <a:r>
              <a:rPr sz="1451" spc="127" dirty="0">
                <a:latin typeface="Tahoma"/>
                <a:cs typeface="Tahoma"/>
              </a:rPr>
              <a:t>y</a:t>
            </a:r>
            <a:r>
              <a:rPr sz="1451" dirty="0">
                <a:latin typeface="Tahoma"/>
                <a:cs typeface="Tahoma"/>
              </a:rPr>
              <a:t> </a:t>
            </a:r>
            <a:r>
              <a:rPr sz="1451" spc="122" dirty="0">
                <a:latin typeface="Tahoma"/>
                <a:cs typeface="Tahoma"/>
              </a:rPr>
              <a:t>a</a:t>
            </a:r>
            <a:r>
              <a:rPr sz="1451" spc="163" dirty="0">
                <a:latin typeface="Tahoma"/>
                <a:cs typeface="Tahoma"/>
              </a:rPr>
              <a:t>m</a:t>
            </a:r>
            <a:r>
              <a:rPr sz="1451" spc="100" dirty="0">
                <a:latin typeface="Tahoma"/>
                <a:cs typeface="Tahoma"/>
              </a:rPr>
              <a:t>on</a:t>
            </a:r>
            <a:r>
              <a:rPr sz="1451" spc="109" dirty="0">
                <a:latin typeface="Tahoma"/>
                <a:cs typeface="Tahoma"/>
              </a:rPr>
              <a:t>g</a:t>
            </a:r>
            <a:r>
              <a:rPr sz="1451" spc="63" dirty="0">
                <a:latin typeface="Tahoma"/>
                <a:cs typeface="Tahoma"/>
              </a:rPr>
              <a:t> </a:t>
            </a:r>
            <a:r>
              <a:rPr sz="1451" spc="95" dirty="0">
                <a:latin typeface="Tahoma"/>
                <a:cs typeface="Tahoma"/>
              </a:rPr>
              <a:t>s</a:t>
            </a:r>
            <a:r>
              <a:rPr sz="1451" spc="73" dirty="0">
                <a:latin typeface="Tahoma"/>
                <a:cs typeface="Tahoma"/>
              </a:rPr>
              <a:t>t</a:t>
            </a:r>
            <a:r>
              <a:rPr sz="1451" spc="113" dirty="0">
                <a:latin typeface="Tahoma"/>
                <a:cs typeface="Tahoma"/>
              </a:rPr>
              <a:t>a</a:t>
            </a:r>
            <a:r>
              <a:rPr sz="1451" spc="59" dirty="0">
                <a:latin typeface="Tahoma"/>
                <a:cs typeface="Tahoma"/>
              </a:rPr>
              <a:t>k</a:t>
            </a:r>
            <a:r>
              <a:rPr sz="1451" spc="109" dirty="0">
                <a:latin typeface="Tahoma"/>
                <a:cs typeface="Tahoma"/>
              </a:rPr>
              <a:t>e</a:t>
            </a:r>
            <a:r>
              <a:rPr sz="1451" spc="100" dirty="0">
                <a:latin typeface="Tahoma"/>
                <a:cs typeface="Tahoma"/>
              </a:rPr>
              <a:t>h</a:t>
            </a:r>
            <a:r>
              <a:rPr sz="1451" spc="82" dirty="0">
                <a:latin typeface="Tahoma"/>
                <a:cs typeface="Tahoma"/>
              </a:rPr>
              <a:t>o</a:t>
            </a:r>
            <a:r>
              <a:rPr sz="1451" spc="63" dirty="0">
                <a:latin typeface="Tahoma"/>
                <a:cs typeface="Tahoma"/>
              </a:rPr>
              <a:t>l</a:t>
            </a:r>
            <a:r>
              <a:rPr sz="1451" spc="100" dirty="0">
                <a:latin typeface="Tahoma"/>
                <a:cs typeface="Tahoma"/>
              </a:rPr>
              <a:t>d</a:t>
            </a:r>
            <a:r>
              <a:rPr sz="1451" spc="118" dirty="0">
                <a:latin typeface="Tahoma"/>
                <a:cs typeface="Tahoma"/>
              </a:rPr>
              <a:t>e</a:t>
            </a:r>
            <a:r>
              <a:rPr sz="1451" spc="73" dirty="0">
                <a:latin typeface="Tahoma"/>
                <a:cs typeface="Tahoma"/>
              </a:rPr>
              <a:t>r</a:t>
            </a:r>
            <a:r>
              <a:rPr sz="1451" spc="100" dirty="0">
                <a:latin typeface="Tahoma"/>
                <a:cs typeface="Tahoma"/>
              </a:rPr>
              <a:t>s</a:t>
            </a:r>
            <a:endParaRPr sz="1451" dirty="0">
              <a:latin typeface="Tahoma"/>
              <a:cs typeface="Tahoma"/>
            </a:endParaRPr>
          </a:p>
          <a:p>
            <a:pPr>
              <a:lnSpc>
                <a:spcPct val="100000"/>
              </a:lnSpc>
            </a:pPr>
            <a:endParaRPr sz="1451" dirty="0">
              <a:latin typeface="Times New Roman"/>
              <a:cs typeface="Times New Roman"/>
            </a:endParaRPr>
          </a:p>
          <a:p>
            <a:pPr>
              <a:spcBef>
                <a:spcPts val="48"/>
              </a:spcBef>
            </a:pPr>
            <a:endParaRPr sz="1768" dirty="0">
              <a:latin typeface="Times New Roman"/>
              <a:cs typeface="Times New Roman"/>
            </a:endParaRPr>
          </a:p>
          <a:p>
            <a:pPr marL="11516"/>
            <a:r>
              <a:rPr sz="1632" b="1" i="1" spc="-177" dirty="0">
                <a:latin typeface="Verdana"/>
                <a:cs typeface="Verdana"/>
              </a:rPr>
              <a:t>W</a:t>
            </a:r>
            <a:r>
              <a:rPr sz="1632" b="1" i="1" spc="14" dirty="0">
                <a:latin typeface="Verdana"/>
                <a:cs typeface="Verdana"/>
              </a:rPr>
              <a:t>e</a:t>
            </a:r>
            <a:r>
              <a:rPr sz="1632" b="1" i="1" spc="23" dirty="0">
                <a:latin typeface="Verdana"/>
                <a:cs typeface="Verdana"/>
              </a:rPr>
              <a:t>b</a:t>
            </a:r>
            <a:r>
              <a:rPr sz="1632" b="1" i="1" spc="-9" dirty="0">
                <a:latin typeface="Verdana"/>
                <a:cs typeface="Verdana"/>
              </a:rPr>
              <a:t>i</a:t>
            </a:r>
            <a:r>
              <a:rPr sz="1632" b="1" i="1" spc="-5" dirty="0">
                <a:latin typeface="Verdana"/>
                <a:cs typeface="Verdana"/>
              </a:rPr>
              <a:t>na</a:t>
            </a:r>
            <a:r>
              <a:rPr sz="1632" b="1" i="1" spc="-14" dirty="0">
                <a:latin typeface="Verdana"/>
                <a:cs typeface="Verdana"/>
              </a:rPr>
              <a:t>rs</a:t>
            </a:r>
            <a:endParaRPr sz="1632" dirty="0">
              <a:latin typeface="Verdana"/>
              <a:cs typeface="Verdana"/>
            </a:endParaRPr>
          </a:p>
          <a:p>
            <a:pPr marL="11516" marR="384646">
              <a:lnSpc>
                <a:spcPts val="1696"/>
              </a:lnSpc>
              <a:spcBef>
                <a:spcPts val="1138"/>
              </a:spcBef>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63" dirty="0">
                <a:latin typeface="Tahoma"/>
                <a:cs typeface="Tahoma"/>
              </a:rPr>
              <a:t>i</a:t>
            </a:r>
            <a:r>
              <a:rPr sz="1451" spc="68" dirty="0">
                <a:latin typeface="Tahoma"/>
                <a:cs typeface="Tahoma"/>
              </a:rPr>
              <a:t>l</a:t>
            </a:r>
            <a:r>
              <a:rPr sz="1451" spc="63" dirty="0">
                <a:latin typeface="Tahoma"/>
                <a:cs typeface="Tahoma"/>
              </a:rPr>
              <a:t>l</a:t>
            </a:r>
            <a:r>
              <a:rPr sz="1451" spc="100" dirty="0">
                <a:latin typeface="Tahoma"/>
                <a:cs typeface="Tahoma"/>
              </a:rPr>
              <a:t>u</a:t>
            </a:r>
            <a:r>
              <a:rPr sz="1451" spc="95" dirty="0">
                <a:latin typeface="Tahoma"/>
                <a:cs typeface="Tahoma"/>
              </a:rPr>
              <a:t>s</a:t>
            </a:r>
            <a:r>
              <a:rPr sz="1451" spc="73" dirty="0">
                <a:latin typeface="Tahoma"/>
                <a:cs typeface="Tahoma"/>
              </a:rPr>
              <a:t>tr</a:t>
            </a:r>
            <a:r>
              <a:rPr sz="1451" spc="122" dirty="0">
                <a:latin typeface="Tahoma"/>
                <a:cs typeface="Tahoma"/>
              </a:rPr>
              <a:t>a</a:t>
            </a:r>
            <a:r>
              <a:rPr sz="1451" spc="73" dirty="0">
                <a:latin typeface="Tahoma"/>
                <a:cs typeface="Tahoma"/>
              </a:rPr>
              <a:t>t</a:t>
            </a:r>
            <a:r>
              <a:rPr sz="1451" spc="118" dirty="0">
                <a:latin typeface="Tahoma"/>
                <a:cs typeface="Tahoma"/>
              </a:rPr>
              <a:t>e</a:t>
            </a:r>
            <a:r>
              <a:rPr sz="1451" dirty="0">
                <a:latin typeface="Tahoma"/>
                <a:cs typeface="Tahoma"/>
              </a:rPr>
              <a:t> </a:t>
            </a:r>
            <a:r>
              <a:rPr sz="1451" spc="100" dirty="0">
                <a:latin typeface="Tahoma"/>
                <a:cs typeface="Tahoma"/>
              </a:rPr>
              <a:t>p</a:t>
            </a:r>
            <a:r>
              <a:rPr sz="1451" spc="36" dirty="0">
                <a:latin typeface="Tahoma"/>
                <a:cs typeface="Tahoma"/>
              </a:rPr>
              <a:t>r</a:t>
            </a:r>
            <a:r>
              <a:rPr sz="1451" spc="82" dirty="0">
                <a:latin typeface="Tahoma"/>
                <a:cs typeface="Tahoma"/>
              </a:rPr>
              <a:t>o</a:t>
            </a:r>
            <a:r>
              <a:rPr sz="1451" spc="113" dirty="0">
                <a:latin typeface="Tahoma"/>
                <a:cs typeface="Tahoma"/>
              </a:rPr>
              <a:t>c</a:t>
            </a:r>
            <a:r>
              <a:rPr sz="1451" spc="127" dirty="0">
                <a:latin typeface="Tahoma"/>
                <a:cs typeface="Tahoma"/>
              </a:rPr>
              <a:t>e</a:t>
            </a:r>
            <a:r>
              <a:rPr sz="1451" spc="95" dirty="0">
                <a:latin typeface="Tahoma"/>
                <a:cs typeface="Tahoma"/>
              </a:rPr>
              <a:t>ss</a:t>
            </a:r>
            <a:r>
              <a:rPr sz="1451" spc="109" dirty="0">
                <a:latin typeface="Tahoma"/>
                <a:cs typeface="Tahoma"/>
              </a:rPr>
              <a:t>e</a:t>
            </a:r>
            <a:r>
              <a:rPr sz="1451" spc="100" dirty="0">
                <a:latin typeface="Tahoma"/>
                <a:cs typeface="Tahoma"/>
              </a:rPr>
              <a:t>s</a:t>
            </a:r>
            <a:r>
              <a:rPr sz="1451" spc="-5" dirty="0">
                <a:latin typeface="Tahoma"/>
                <a:cs typeface="Tahoma"/>
              </a:rPr>
              <a:t> </a:t>
            </a:r>
            <a:r>
              <a:rPr sz="1451" spc="82" dirty="0">
                <a:latin typeface="Tahoma"/>
                <a:cs typeface="Tahoma"/>
              </a:rPr>
              <a:t>t</a:t>
            </a:r>
            <a:r>
              <a:rPr sz="1451" spc="91" dirty="0">
                <a:latin typeface="Tahoma"/>
                <a:cs typeface="Tahoma"/>
              </a:rPr>
              <a:t>o</a:t>
            </a:r>
            <a:r>
              <a:rPr sz="1451" spc="54" dirty="0">
                <a:latin typeface="Tahoma"/>
                <a:cs typeface="Tahoma"/>
              </a:rPr>
              <a:t> </a:t>
            </a:r>
            <a:r>
              <a:rPr sz="1451" spc="109" dirty="0">
                <a:latin typeface="Tahoma"/>
                <a:cs typeface="Tahoma"/>
              </a:rPr>
              <a:t>e</a:t>
            </a:r>
            <a:r>
              <a:rPr sz="1451" spc="95" dirty="0">
                <a:latin typeface="Tahoma"/>
                <a:cs typeface="Tahoma"/>
              </a:rPr>
              <a:t>s</a:t>
            </a:r>
            <a:r>
              <a:rPr sz="1451" spc="73" dirty="0">
                <a:latin typeface="Tahoma"/>
                <a:cs typeface="Tahoma"/>
              </a:rPr>
              <a:t>t</a:t>
            </a:r>
            <a:r>
              <a:rPr sz="1451" spc="122" dirty="0">
                <a:latin typeface="Tahoma"/>
                <a:cs typeface="Tahoma"/>
              </a:rPr>
              <a:t>a</a:t>
            </a:r>
            <a:r>
              <a:rPr sz="1451" spc="100" dirty="0">
                <a:latin typeface="Tahoma"/>
                <a:cs typeface="Tahoma"/>
              </a:rPr>
              <a:t>b</a:t>
            </a:r>
            <a:r>
              <a:rPr sz="1451" spc="63" dirty="0">
                <a:latin typeface="Tahoma"/>
                <a:cs typeface="Tahoma"/>
              </a:rPr>
              <a:t>li</a:t>
            </a:r>
            <a:r>
              <a:rPr sz="1451" spc="95" dirty="0">
                <a:latin typeface="Tahoma"/>
                <a:cs typeface="Tahoma"/>
              </a:rPr>
              <a:t>s</a:t>
            </a:r>
            <a:r>
              <a:rPr sz="1451" spc="103" dirty="0">
                <a:latin typeface="Tahoma"/>
                <a:cs typeface="Tahoma"/>
              </a:rPr>
              <a:t>h</a:t>
            </a:r>
            <a:r>
              <a:rPr sz="1451" spc="-9" dirty="0">
                <a:latin typeface="Tahoma"/>
                <a:cs typeface="Tahoma"/>
              </a:rPr>
              <a:t> </a:t>
            </a:r>
            <a:r>
              <a:rPr sz="1451" spc="109" dirty="0">
                <a:latin typeface="Tahoma"/>
                <a:cs typeface="Tahoma"/>
              </a:rPr>
              <a:t>c</a:t>
            </a:r>
            <a:r>
              <a:rPr sz="1451" spc="50" dirty="0">
                <a:latin typeface="Tahoma"/>
                <a:cs typeface="Tahoma"/>
              </a:rPr>
              <a:t>r</a:t>
            </a:r>
            <a:r>
              <a:rPr sz="1451" spc="118" dirty="0">
                <a:latin typeface="Tahoma"/>
                <a:cs typeface="Tahoma"/>
              </a:rPr>
              <a:t>e</a:t>
            </a:r>
            <a:r>
              <a:rPr sz="1451" spc="100" dirty="0">
                <a:latin typeface="Tahoma"/>
                <a:cs typeface="Tahoma"/>
              </a:rPr>
              <a:t>d</a:t>
            </a:r>
            <a:r>
              <a:rPr sz="1451" spc="63" dirty="0">
                <a:latin typeface="Tahoma"/>
                <a:cs typeface="Tahoma"/>
              </a:rPr>
              <a:t>i</a:t>
            </a:r>
            <a:r>
              <a:rPr sz="1451" spc="100" dirty="0">
                <a:latin typeface="Tahoma"/>
                <a:cs typeface="Tahoma"/>
              </a:rPr>
              <a:t>b</a:t>
            </a:r>
            <a:r>
              <a:rPr sz="1451" spc="63" dirty="0">
                <a:latin typeface="Tahoma"/>
                <a:cs typeface="Tahoma"/>
              </a:rPr>
              <a:t>i</a:t>
            </a:r>
            <a:r>
              <a:rPr sz="1451" spc="68" dirty="0">
                <a:latin typeface="Tahoma"/>
                <a:cs typeface="Tahoma"/>
              </a:rPr>
              <a:t>l</a:t>
            </a:r>
            <a:r>
              <a:rPr sz="1451" spc="63" dirty="0">
                <a:latin typeface="Tahoma"/>
                <a:cs typeface="Tahoma"/>
              </a:rPr>
              <a:t>i</a:t>
            </a:r>
            <a:r>
              <a:rPr sz="1451" spc="73" dirty="0">
                <a:latin typeface="Tahoma"/>
                <a:cs typeface="Tahoma"/>
              </a:rPr>
              <a:t>t</a:t>
            </a:r>
            <a:r>
              <a:rPr sz="1451" spc="127" dirty="0">
                <a:latin typeface="Tahoma"/>
                <a:cs typeface="Tahoma"/>
              </a:rPr>
              <a:t>y</a:t>
            </a:r>
            <a:endParaRPr sz="1451" dirty="0">
              <a:latin typeface="Tahoma"/>
              <a:cs typeface="Tahoma"/>
            </a:endParaRPr>
          </a:p>
          <a:p>
            <a:pPr>
              <a:lnSpc>
                <a:spcPct val="100000"/>
              </a:lnSpc>
            </a:pPr>
            <a:endParaRPr sz="1451" dirty="0">
              <a:latin typeface="Times New Roman"/>
              <a:cs typeface="Times New Roman"/>
            </a:endParaRPr>
          </a:p>
          <a:p>
            <a:pPr>
              <a:spcBef>
                <a:spcPts val="5"/>
              </a:spcBef>
            </a:pPr>
            <a:endParaRPr sz="1814" dirty="0">
              <a:latin typeface="Times New Roman"/>
              <a:cs typeface="Times New Roman"/>
            </a:endParaRPr>
          </a:p>
          <a:p>
            <a:pPr marL="11516"/>
            <a:r>
              <a:rPr sz="1632" b="1" i="1" spc="-168" dirty="0">
                <a:latin typeface="Verdana"/>
                <a:cs typeface="Verdana"/>
              </a:rPr>
              <a:t>W</a:t>
            </a:r>
            <a:r>
              <a:rPr sz="1632" b="1" i="1" spc="-9" dirty="0">
                <a:latin typeface="Verdana"/>
                <a:cs typeface="Verdana"/>
              </a:rPr>
              <a:t>o</a:t>
            </a:r>
            <a:r>
              <a:rPr sz="1632" b="1" i="1" spc="-14" dirty="0">
                <a:latin typeface="Verdana"/>
                <a:cs typeface="Verdana"/>
              </a:rPr>
              <a:t>rk</a:t>
            </a:r>
            <a:r>
              <a:rPr sz="1632" b="1" i="1" spc="18" dirty="0">
                <a:latin typeface="Verdana"/>
                <a:cs typeface="Verdana"/>
              </a:rPr>
              <a:t>fl</a:t>
            </a:r>
            <a:r>
              <a:rPr sz="1632" b="1" i="1" dirty="0">
                <a:latin typeface="Verdana"/>
                <a:cs typeface="Verdana"/>
              </a:rPr>
              <a:t>o</a:t>
            </a:r>
            <a:r>
              <a:rPr sz="1632" b="1" i="1" spc="-103" dirty="0">
                <a:latin typeface="Verdana"/>
                <a:cs typeface="Verdana"/>
              </a:rPr>
              <a:t>w</a:t>
            </a:r>
            <a:r>
              <a:rPr sz="1632" b="1" i="1" dirty="0">
                <a:latin typeface="Verdana"/>
                <a:cs typeface="Verdana"/>
              </a:rPr>
              <a:t>s</a:t>
            </a:r>
            <a:endParaRPr sz="1632" dirty="0">
              <a:latin typeface="Verdana"/>
              <a:cs typeface="Verdana"/>
            </a:endParaRPr>
          </a:p>
          <a:p>
            <a:pPr marL="11516" marR="4607">
              <a:lnSpc>
                <a:spcPts val="1696"/>
              </a:lnSpc>
              <a:spcBef>
                <a:spcPts val="1134"/>
              </a:spcBef>
              <a:tabLst>
                <a:tab pos="1614018" algn="l"/>
              </a:tabLst>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100" dirty="0">
                <a:latin typeface="Tahoma"/>
                <a:cs typeface="Tahoma"/>
              </a:rPr>
              <a:t>d</a:t>
            </a:r>
            <a:r>
              <a:rPr sz="1451" spc="82" dirty="0">
                <a:latin typeface="Tahoma"/>
                <a:cs typeface="Tahoma"/>
              </a:rPr>
              <a:t>o</a:t>
            </a:r>
            <a:r>
              <a:rPr sz="1451" spc="100" dirty="0">
                <a:latin typeface="Tahoma"/>
                <a:cs typeface="Tahoma"/>
              </a:rPr>
              <a:t>c</a:t>
            </a:r>
            <a:r>
              <a:rPr sz="1451" spc="113" dirty="0">
                <a:latin typeface="Tahoma"/>
                <a:cs typeface="Tahoma"/>
              </a:rPr>
              <a:t>u</a:t>
            </a:r>
            <a:r>
              <a:rPr sz="1451" spc="190" dirty="0">
                <a:latin typeface="Tahoma"/>
                <a:cs typeface="Tahoma"/>
              </a:rPr>
              <a:t>m</a:t>
            </a:r>
            <a:r>
              <a:rPr sz="1451" spc="118" dirty="0">
                <a:latin typeface="Tahoma"/>
                <a:cs typeface="Tahoma"/>
              </a:rPr>
              <a:t>e</a:t>
            </a:r>
            <a:r>
              <a:rPr sz="1451" spc="91" dirty="0">
                <a:latin typeface="Tahoma"/>
                <a:cs typeface="Tahoma"/>
              </a:rPr>
              <a:t>n</a:t>
            </a:r>
            <a:r>
              <a:rPr sz="1451" spc="82" dirty="0">
                <a:latin typeface="Tahoma"/>
                <a:cs typeface="Tahoma"/>
              </a:rPr>
              <a:t>t</a:t>
            </a:r>
            <a:r>
              <a:rPr sz="1451" spc="-5" dirty="0">
                <a:latin typeface="Tahoma"/>
                <a:cs typeface="Tahoma"/>
              </a:rPr>
              <a:t> </a:t>
            </a:r>
            <a:r>
              <a:rPr sz="1451" spc="100" dirty="0">
                <a:latin typeface="Tahoma"/>
                <a:cs typeface="Tahoma"/>
              </a:rPr>
              <a:t>d</a:t>
            </a:r>
            <a:r>
              <a:rPr sz="1451" spc="68" dirty="0">
                <a:latin typeface="Tahoma"/>
                <a:cs typeface="Tahoma"/>
              </a:rPr>
              <a:t>i</a:t>
            </a:r>
            <a:r>
              <a:rPr sz="1451" spc="36" dirty="0">
                <a:latin typeface="Tahoma"/>
                <a:cs typeface="Tahoma"/>
              </a:rPr>
              <a:t>f</a:t>
            </a:r>
            <a:r>
              <a:rPr sz="1451" spc="32" dirty="0">
                <a:latin typeface="Tahoma"/>
                <a:cs typeface="Tahoma"/>
              </a:rPr>
              <a:t>f</a:t>
            </a:r>
            <a:r>
              <a:rPr sz="1451" spc="109" dirty="0">
                <a:latin typeface="Tahoma"/>
                <a:cs typeface="Tahoma"/>
              </a:rPr>
              <a:t>e</a:t>
            </a:r>
            <a:r>
              <a:rPr sz="1451" spc="45" dirty="0">
                <a:latin typeface="Tahoma"/>
                <a:cs typeface="Tahoma"/>
              </a:rPr>
              <a:t>r</a:t>
            </a:r>
            <a:r>
              <a:rPr sz="1451" spc="109" dirty="0">
                <a:latin typeface="Tahoma"/>
                <a:cs typeface="Tahoma"/>
              </a:rPr>
              <a:t>e</a:t>
            </a:r>
            <a:r>
              <a:rPr sz="1451" spc="100" dirty="0">
                <a:latin typeface="Tahoma"/>
                <a:cs typeface="Tahoma"/>
              </a:rPr>
              <a:t>n</a:t>
            </a:r>
            <a:r>
              <a:rPr sz="1451" spc="113" dirty="0">
                <a:latin typeface="Tahoma"/>
                <a:cs typeface="Tahoma"/>
              </a:rPr>
              <a:t>c</a:t>
            </a:r>
            <a:r>
              <a:rPr sz="1451" spc="127" dirty="0">
                <a:latin typeface="Tahoma"/>
                <a:cs typeface="Tahoma"/>
              </a:rPr>
              <a:t>e</a:t>
            </a:r>
            <a:r>
              <a:rPr sz="1451" spc="100" dirty="0">
                <a:latin typeface="Tahoma"/>
                <a:cs typeface="Tahoma"/>
              </a:rPr>
              <a:t>s</a:t>
            </a:r>
            <a:r>
              <a:rPr sz="1451" spc="-5" dirty="0">
                <a:latin typeface="Tahoma"/>
                <a:cs typeface="Tahoma"/>
              </a:rPr>
              <a:t> </a:t>
            </a:r>
            <a:r>
              <a:rPr sz="1451" spc="122" dirty="0">
                <a:latin typeface="Tahoma"/>
                <a:cs typeface="Tahoma"/>
              </a:rPr>
              <a:t>a</a:t>
            </a:r>
            <a:r>
              <a:rPr sz="1451" spc="91" dirty="0">
                <a:latin typeface="Tahoma"/>
                <a:cs typeface="Tahoma"/>
              </a:rPr>
              <a:t>n</a:t>
            </a:r>
            <a:r>
              <a:rPr sz="1451" spc="109" dirty="0">
                <a:latin typeface="Tahoma"/>
                <a:cs typeface="Tahoma"/>
              </a:rPr>
              <a:t>d</a:t>
            </a:r>
            <a:r>
              <a:rPr sz="1451" spc="63" dirty="0">
                <a:latin typeface="Tahoma"/>
                <a:cs typeface="Tahoma"/>
              </a:rPr>
              <a:t> </a:t>
            </a:r>
            <a:r>
              <a:rPr sz="1451" spc="82" dirty="0">
                <a:latin typeface="Tahoma"/>
                <a:cs typeface="Tahoma"/>
              </a:rPr>
              <a:t>o</a:t>
            </a:r>
            <a:r>
              <a:rPr sz="1451" spc="127" dirty="0">
                <a:latin typeface="Tahoma"/>
                <a:cs typeface="Tahoma"/>
              </a:rPr>
              <a:t>v</a:t>
            </a:r>
            <a:r>
              <a:rPr sz="1451" spc="109" dirty="0">
                <a:latin typeface="Tahoma"/>
                <a:cs typeface="Tahoma"/>
              </a:rPr>
              <a:t>e</a:t>
            </a:r>
            <a:r>
              <a:rPr sz="1451" spc="73" dirty="0">
                <a:latin typeface="Tahoma"/>
                <a:cs typeface="Tahoma"/>
              </a:rPr>
              <a:t>r</a:t>
            </a:r>
            <a:r>
              <a:rPr sz="1451" spc="68" dirty="0">
                <a:latin typeface="Tahoma"/>
                <a:cs typeface="Tahoma"/>
              </a:rPr>
              <a:t>l</a:t>
            </a:r>
            <a:r>
              <a:rPr sz="1451" spc="109" dirty="0">
                <a:latin typeface="Tahoma"/>
                <a:cs typeface="Tahoma"/>
              </a:rPr>
              <a:t>ap</a:t>
            </a:r>
            <a:r>
              <a:rPr sz="1451" spc="100" dirty="0">
                <a:latin typeface="Tahoma"/>
                <a:cs typeface="Tahoma"/>
              </a:rPr>
              <a:t>s</a:t>
            </a:r>
            <a:r>
              <a:rPr sz="1451" spc="-5" dirty="0">
                <a:latin typeface="Tahoma"/>
                <a:cs typeface="Tahoma"/>
              </a:rPr>
              <a:t> </a:t>
            </a:r>
            <a:r>
              <a:rPr sz="1451" spc="63" dirty="0">
                <a:latin typeface="Tahoma"/>
                <a:cs typeface="Tahoma"/>
              </a:rPr>
              <a:t>i</a:t>
            </a:r>
            <a:r>
              <a:rPr sz="1451" spc="103" dirty="0">
                <a:latin typeface="Tahoma"/>
                <a:cs typeface="Tahoma"/>
              </a:rPr>
              <a:t>n</a:t>
            </a:r>
            <a:r>
              <a:rPr sz="1451" dirty="0">
                <a:latin typeface="Tahoma"/>
                <a:cs typeface="Tahoma"/>
              </a:rPr>
              <a:t> </a:t>
            </a:r>
            <a:r>
              <a:rPr sz="1451" spc="109" dirty="0">
                <a:latin typeface="Tahoma"/>
                <a:cs typeface="Tahoma"/>
              </a:rPr>
              <a:t>M</a:t>
            </a:r>
            <a:r>
              <a:rPr sz="1451" spc="145" dirty="0">
                <a:latin typeface="Tahoma"/>
                <a:cs typeface="Tahoma"/>
              </a:rPr>
              <a:t>&amp;</a:t>
            </a:r>
            <a:r>
              <a:rPr sz="1451" spc="103" dirty="0">
                <a:latin typeface="Tahoma"/>
                <a:cs typeface="Tahoma"/>
              </a:rPr>
              <a:t>S</a:t>
            </a:r>
            <a:r>
              <a:rPr sz="1451" dirty="0">
                <a:latin typeface="Tahoma"/>
                <a:cs typeface="Tahoma"/>
              </a:rPr>
              <a:t>	</a:t>
            </a:r>
            <a:r>
              <a:rPr sz="1451" spc="95" dirty="0">
                <a:latin typeface="Tahoma"/>
                <a:cs typeface="Tahoma"/>
              </a:rPr>
              <a:t>s</a:t>
            </a:r>
            <a:r>
              <a:rPr sz="1451" spc="73" dirty="0">
                <a:latin typeface="Tahoma"/>
                <a:cs typeface="Tahoma"/>
              </a:rPr>
              <a:t>tr</a:t>
            </a:r>
            <a:r>
              <a:rPr sz="1451" spc="122" dirty="0">
                <a:latin typeface="Tahoma"/>
                <a:cs typeface="Tahoma"/>
              </a:rPr>
              <a:t>a</a:t>
            </a:r>
            <a:r>
              <a:rPr sz="1451" spc="73" dirty="0">
                <a:latin typeface="Tahoma"/>
                <a:cs typeface="Tahoma"/>
              </a:rPr>
              <a:t>t</a:t>
            </a:r>
            <a:r>
              <a:rPr sz="1451" spc="109" dirty="0">
                <a:latin typeface="Tahoma"/>
                <a:cs typeface="Tahoma"/>
              </a:rPr>
              <a:t>e</a:t>
            </a:r>
            <a:r>
              <a:rPr sz="1451" spc="100" dirty="0">
                <a:latin typeface="Tahoma"/>
                <a:cs typeface="Tahoma"/>
              </a:rPr>
              <a:t>g</a:t>
            </a:r>
            <a:r>
              <a:rPr sz="1451" spc="68" dirty="0">
                <a:latin typeface="Tahoma"/>
                <a:cs typeface="Tahoma"/>
              </a:rPr>
              <a:t>i</a:t>
            </a:r>
            <a:r>
              <a:rPr sz="1451" spc="109" dirty="0">
                <a:latin typeface="Tahoma"/>
                <a:cs typeface="Tahoma"/>
              </a:rPr>
              <a:t>e</a:t>
            </a:r>
            <a:r>
              <a:rPr sz="1451" spc="100" dirty="0">
                <a:latin typeface="Tahoma"/>
                <a:cs typeface="Tahoma"/>
              </a:rPr>
              <a:t>s</a:t>
            </a:r>
            <a:endParaRPr sz="1451" dirty="0">
              <a:latin typeface="Tahoma"/>
              <a:cs typeface="Tahoma"/>
            </a:endParaRPr>
          </a:p>
          <a:p>
            <a:pPr>
              <a:lnSpc>
                <a:spcPct val="100000"/>
              </a:lnSpc>
            </a:pPr>
            <a:endParaRPr sz="1451" dirty="0">
              <a:latin typeface="Times New Roman"/>
              <a:cs typeface="Times New Roman"/>
            </a:endParaRPr>
          </a:p>
          <a:p>
            <a:pPr>
              <a:spcBef>
                <a:spcPts val="48"/>
              </a:spcBef>
            </a:pPr>
            <a:endParaRPr sz="1768" dirty="0">
              <a:latin typeface="Times New Roman"/>
              <a:cs typeface="Times New Roman"/>
            </a:endParaRPr>
          </a:p>
          <a:p>
            <a:pPr marL="11516"/>
            <a:r>
              <a:rPr sz="1632" b="1" i="1" spc="5" dirty="0">
                <a:latin typeface="Verdana"/>
                <a:cs typeface="Verdana"/>
              </a:rPr>
              <a:t>Cre</a:t>
            </a:r>
            <a:r>
              <a:rPr sz="1632" b="1" i="1" dirty="0">
                <a:latin typeface="Verdana"/>
                <a:cs typeface="Verdana"/>
              </a:rPr>
              <a:t>di</a:t>
            </a:r>
            <a:r>
              <a:rPr sz="1632" b="1" i="1" spc="14" dirty="0">
                <a:latin typeface="Verdana"/>
                <a:cs typeface="Verdana"/>
              </a:rPr>
              <a:t>b</a:t>
            </a:r>
            <a:r>
              <a:rPr sz="1632" b="1" i="1" spc="-9" dirty="0">
                <a:latin typeface="Verdana"/>
                <a:cs typeface="Verdana"/>
              </a:rPr>
              <a:t>il</a:t>
            </a:r>
            <a:r>
              <a:rPr sz="1632" b="1" i="1" dirty="0">
                <a:latin typeface="Verdana"/>
                <a:cs typeface="Verdana"/>
              </a:rPr>
              <a:t>i</a:t>
            </a:r>
            <a:r>
              <a:rPr sz="1632" b="1" i="1" spc="18" dirty="0">
                <a:latin typeface="Verdana"/>
                <a:cs typeface="Verdana"/>
              </a:rPr>
              <a:t>ty</a:t>
            </a:r>
            <a:r>
              <a:rPr sz="1632" b="1" i="1" spc="5" dirty="0">
                <a:latin typeface="Verdana"/>
                <a:cs typeface="Verdana"/>
              </a:rPr>
              <a:t> a</a:t>
            </a:r>
            <a:r>
              <a:rPr sz="1632" b="1" i="1" spc="23" dirty="0">
                <a:latin typeface="Verdana"/>
                <a:cs typeface="Verdana"/>
              </a:rPr>
              <a:t>p</a:t>
            </a:r>
            <a:r>
              <a:rPr sz="1632" b="1" i="1" spc="14" dirty="0">
                <a:latin typeface="Verdana"/>
                <a:cs typeface="Verdana"/>
              </a:rPr>
              <a:t>p</a:t>
            </a:r>
            <a:r>
              <a:rPr sz="1632" b="1" i="1" spc="-14" dirty="0">
                <a:latin typeface="Verdana"/>
                <a:cs typeface="Verdana"/>
              </a:rPr>
              <a:t>r</a:t>
            </a:r>
            <a:r>
              <a:rPr sz="1632" b="1" i="1" spc="-23" dirty="0">
                <a:latin typeface="Verdana"/>
                <a:cs typeface="Verdana"/>
              </a:rPr>
              <a:t>o</a:t>
            </a:r>
            <a:r>
              <a:rPr sz="1632" b="1" i="1" spc="5" dirty="0">
                <a:latin typeface="Verdana"/>
                <a:cs typeface="Verdana"/>
              </a:rPr>
              <a:t>a</a:t>
            </a:r>
            <a:r>
              <a:rPr sz="1632" b="1" i="1" dirty="0">
                <a:latin typeface="Verdana"/>
                <a:cs typeface="Verdana"/>
              </a:rPr>
              <a:t>c</a:t>
            </a:r>
            <a:r>
              <a:rPr sz="1632" b="1" i="1" spc="-9" dirty="0">
                <a:latin typeface="Verdana"/>
                <a:cs typeface="Verdana"/>
              </a:rPr>
              <a:t>h</a:t>
            </a:r>
            <a:r>
              <a:rPr sz="1632" b="1" i="1" spc="5" dirty="0">
                <a:latin typeface="Verdana"/>
                <a:cs typeface="Verdana"/>
              </a:rPr>
              <a:t>es</a:t>
            </a:r>
            <a:endParaRPr sz="1632" dirty="0">
              <a:latin typeface="Verdana"/>
              <a:cs typeface="Verdana"/>
            </a:endParaRPr>
          </a:p>
          <a:p>
            <a:pPr marL="11516" marR="8637">
              <a:lnSpc>
                <a:spcPct val="97700"/>
              </a:lnSpc>
              <a:spcBef>
                <a:spcPts val="1084"/>
              </a:spcBef>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63" dirty="0">
                <a:latin typeface="Tahoma"/>
                <a:cs typeface="Tahoma"/>
              </a:rPr>
              <a:t>i</a:t>
            </a:r>
            <a:r>
              <a:rPr sz="1451" spc="100" dirty="0">
                <a:latin typeface="Tahoma"/>
                <a:cs typeface="Tahoma"/>
              </a:rPr>
              <a:t>d</a:t>
            </a:r>
            <a:r>
              <a:rPr sz="1451" spc="118" dirty="0">
                <a:latin typeface="Tahoma"/>
                <a:cs typeface="Tahoma"/>
              </a:rPr>
              <a:t>e</a:t>
            </a:r>
            <a:r>
              <a:rPr sz="1451" spc="91" dirty="0">
                <a:latin typeface="Tahoma"/>
                <a:cs typeface="Tahoma"/>
              </a:rPr>
              <a:t>n</a:t>
            </a:r>
            <a:r>
              <a:rPr sz="1451" spc="82" dirty="0">
                <a:latin typeface="Tahoma"/>
                <a:cs typeface="Tahoma"/>
              </a:rPr>
              <a:t>t</a:t>
            </a:r>
            <a:r>
              <a:rPr sz="1451" spc="63" dirty="0">
                <a:latin typeface="Tahoma"/>
                <a:cs typeface="Tahoma"/>
              </a:rPr>
              <a:t>i</a:t>
            </a:r>
            <a:r>
              <a:rPr sz="1451" spc="14" dirty="0">
                <a:latin typeface="Tahoma"/>
                <a:cs typeface="Tahoma"/>
              </a:rPr>
              <a:t>f</a:t>
            </a:r>
            <a:r>
              <a:rPr sz="1451" spc="127" dirty="0">
                <a:latin typeface="Tahoma"/>
                <a:cs typeface="Tahoma"/>
              </a:rPr>
              <a:t>y</a:t>
            </a:r>
            <a:r>
              <a:rPr sz="1451" dirty="0">
                <a:latin typeface="Tahoma"/>
                <a:cs typeface="Tahoma"/>
              </a:rPr>
              <a:t> </a:t>
            </a:r>
            <a:r>
              <a:rPr sz="1451" spc="95" dirty="0">
                <a:latin typeface="Tahoma"/>
                <a:cs typeface="Tahoma"/>
              </a:rPr>
              <a:t>c</a:t>
            </a:r>
            <a:r>
              <a:rPr sz="1451" spc="109" dirty="0">
                <a:latin typeface="Tahoma"/>
                <a:cs typeface="Tahoma"/>
              </a:rPr>
              <a:t>o</a:t>
            </a:r>
            <a:r>
              <a:rPr sz="1451" spc="154" dirty="0">
                <a:latin typeface="Tahoma"/>
                <a:cs typeface="Tahoma"/>
              </a:rPr>
              <a:t>mmu</a:t>
            </a:r>
            <a:r>
              <a:rPr sz="1451" spc="100" dirty="0">
                <a:latin typeface="Tahoma"/>
                <a:cs typeface="Tahoma"/>
              </a:rPr>
              <a:t>n</a:t>
            </a:r>
            <a:r>
              <a:rPr sz="1451" spc="63" dirty="0">
                <a:latin typeface="Tahoma"/>
                <a:cs typeface="Tahoma"/>
              </a:rPr>
              <a:t>i</a:t>
            </a:r>
            <a:r>
              <a:rPr sz="1451" spc="73" dirty="0">
                <a:latin typeface="Tahoma"/>
                <a:cs typeface="Tahoma"/>
              </a:rPr>
              <a:t>t</a:t>
            </a:r>
            <a:r>
              <a:rPr sz="1451" spc="100" dirty="0">
                <a:latin typeface="Tahoma"/>
                <a:cs typeface="Tahoma"/>
              </a:rPr>
              <a:t>y</a:t>
            </a:r>
            <a:r>
              <a:rPr sz="1451" spc="-18" dirty="0">
                <a:latin typeface="Tahoma"/>
                <a:cs typeface="Tahoma"/>
              </a:rPr>
              <a:t>-</a:t>
            </a:r>
            <a:r>
              <a:rPr sz="1451" spc="100" dirty="0">
                <a:latin typeface="Tahoma"/>
                <a:cs typeface="Tahoma"/>
              </a:rPr>
              <a:t>b</a:t>
            </a:r>
            <a:r>
              <a:rPr sz="1451" spc="103" dirty="0">
                <a:latin typeface="Tahoma"/>
                <a:cs typeface="Tahoma"/>
              </a:rPr>
              <a:t>as</a:t>
            </a:r>
            <a:r>
              <a:rPr sz="1451" spc="118" dirty="0">
                <a:latin typeface="Tahoma"/>
                <a:cs typeface="Tahoma"/>
              </a:rPr>
              <a:t>e</a:t>
            </a:r>
            <a:r>
              <a:rPr sz="1451" spc="109" dirty="0">
                <a:latin typeface="Tahoma"/>
                <a:cs typeface="Tahoma"/>
              </a:rPr>
              <a:t>d</a:t>
            </a:r>
            <a:r>
              <a:rPr sz="1451" spc="63" dirty="0">
                <a:latin typeface="Tahoma"/>
                <a:cs typeface="Tahoma"/>
              </a:rPr>
              <a:t> </a:t>
            </a:r>
            <a:r>
              <a:rPr sz="1451" spc="118" dirty="0">
                <a:latin typeface="Tahoma"/>
                <a:cs typeface="Tahoma"/>
              </a:rPr>
              <a:t>v</a:t>
            </a:r>
            <a:r>
              <a:rPr sz="1451" spc="122" dirty="0">
                <a:latin typeface="Tahoma"/>
                <a:cs typeface="Tahoma"/>
              </a:rPr>
              <a:t>a</a:t>
            </a:r>
            <a:r>
              <a:rPr sz="1451" spc="73" dirty="0">
                <a:latin typeface="Tahoma"/>
                <a:cs typeface="Tahoma"/>
              </a:rPr>
              <a:t>r</a:t>
            </a:r>
            <a:r>
              <a:rPr sz="1451" spc="63" dirty="0">
                <a:latin typeface="Tahoma"/>
                <a:cs typeface="Tahoma"/>
              </a:rPr>
              <a:t>i</a:t>
            </a:r>
            <a:r>
              <a:rPr sz="1451" spc="122" dirty="0">
                <a:latin typeface="Tahoma"/>
                <a:cs typeface="Tahoma"/>
              </a:rPr>
              <a:t>a</a:t>
            </a:r>
            <a:r>
              <a:rPr sz="1451" spc="73" dirty="0">
                <a:latin typeface="Tahoma"/>
                <a:cs typeface="Tahoma"/>
              </a:rPr>
              <a:t>t</a:t>
            </a:r>
            <a:r>
              <a:rPr sz="1451" spc="68" dirty="0">
                <a:latin typeface="Tahoma"/>
                <a:cs typeface="Tahoma"/>
              </a:rPr>
              <a:t>i</a:t>
            </a:r>
            <a:r>
              <a:rPr sz="1451" spc="82" dirty="0">
                <a:latin typeface="Tahoma"/>
                <a:cs typeface="Tahoma"/>
              </a:rPr>
              <a:t>o</a:t>
            </a:r>
            <a:r>
              <a:rPr sz="1451" spc="91" dirty="0">
                <a:latin typeface="Tahoma"/>
                <a:cs typeface="Tahoma"/>
              </a:rPr>
              <a:t>n</a:t>
            </a:r>
            <a:r>
              <a:rPr sz="1451" spc="100" dirty="0">
                <a:latin typeface="Tahoma"/>
                <a:cs typeface="Tahoma"/>
              </a:rPr>
              <a:t>s</a:t>
            </a:r>
            <a:r>
              <a:rPr sz="1451" dirty="0">
                <a:latin typeface="Tahoma"/>
                <a:cs typeface="Tahoma"/>
              </a:rPr>
              <a:t> </a:t>
            </a:r>
            <a:r>
              <a:rPr sz="1451" spc="63" dirty="0">
                <a:latin typeface="Tahoma"/>
                <a:cs typeface="Tahoma"/>
              </a:rPr>
              <a:t>i</a:t>
            </a:r>
            <a:r>
              <a:rPr sz="1451" spc="103" dirty="0">
                <a:latin typeface="Tahoma"/>
                <a:cs typeface="Tahoma"/>
              </a:rPr>
              <a:t>n</a:t>
            </a:r>
            <a:r>
              <a:rPr sz="1451" spc="-9" dirty="0">
                <a:latin typeface="Tahoma"/>
                <a:cs typeface="Tahoma"/>
              </a:rPr>
              <a:t> </a:t>
            </a:r>
            <a:r>
              <a:rPr sz="1451" spc="82" dirty="0">
                <a:latin typeface="Tahoma"/>
                <a:cs typeface="Tahoma"/>
              </a:rPr>
              <a:t>t</a:t>
            </a:r>
            <a:r>
              <a:rPr sz="1451" spc="100" dirty="0">
                <a:latin typeface="Tahoma"/>
                <a:cs typeface="Tahoma"/>
              </a:rPr>
              <a:t>h</a:t>
            </a:r>
            <a:r>
              <a:rPr sz="1451" spc="118" dirty="0">
                <a:latin typeface="Tahoma"/>
                <a:cs typeface="Tahoma"/>
              </a:rPr>
              <a:t>e</a:t>
            </a:r>
            <a:r>
              <a:rPr sz="1451" spc="-9" dirty="0">
                <a:latin typeface="Tahoma"/>
                <a:cs typeface="Tahoma"/>
              </a:rPr>
              <a:t> </a:t>
            </a:r>
            <a:r>
              <a:rPr sz="1451" spc="100" dirty="0">
                <a:latin typeface="Tahoma"/>
                <a:cs typeface="Tahoma"/>
              </a:rPr>
              <a:t>p</a:t>
            </a:r>
            <a:r>
              <a:rPr sz="1451" spc="118" dirty="0">
                <a:latin typeface="Tahoma"/>
                <a:cs typeface="Tahoma"/>
              </a:rPr>
              <a:t>e</a:t>
            </a:r>
            <a:r>
              <a:rPr sz="1451" spc="36" dirty="0">
                <a:latin typeface="Tahoma"/>
                <a:cs typeface="Tahoma"/>
              </a:rPr>
              <a:t>r</a:t>
            </a:r>
            <a:r>
              <a:rPr sz="1451" spc="113" dirty="0">
                <a:latin typeface="Tahoma"/>
                <a:cs typeface="Tahoma"/>
              </a:rPr>
              <a:t>c</a:t>
            </a:r>
            <a:r>
              <a:rPr sz="1451" spc="127" dirty="0">
                <a:latin typeface="Tahoma"/>
                <a:cs typeface="Tahoma"/>
              </a:rPr>
              <a:t>e</a:t>
            </a:r>
            <a:r>
              <a:rPr sz="1451" spc="100" dirty="0">
                <a:latin typeface="Tahoma"/>
                <a:cs typeface="Tahoma"/>
              </a:rPr>
              <a:t>p</a:t>
            </a:r>
            <a:r>
              <a:rPr sz="1451" spc="73" dirty="0">
                <a:latin typeface="Tahoma"/>
                <a:cs typeface="Tahoma"/>
              </a:rPr>
              <a:t>t</a:t>
            </a:r>
            <a:r>
              <a:rPr sz="1451" spc="63" dirty="0">
                <a:latin typeface="Tahoma"/>
                <a:cs typeface="Tahoma"/>
              </a:rPr>
              <a:t>i</a:t>
            </a:r>
            <a:r>
              <a:rPr sz="1451" spc="91" dirty="0">
                <a:latin typeface="Tahoma"/>
                <a:cs typeface="Tahoma"/>
              </a:rPr>
              <a:t>o</a:t>
            </a:r>
            <a:r>
              <a:rPr sz="1451" spc="103" dirty="0">
                <a:latin typeface="Tahoma"/>
                <a:cs typeface="Tahoma"/>
              </a:rPr>
              <a:t>n</a:t>
            </a:r>
            <a:r>
              <a:rPr sz="1451" spc="59" dirty="0">
                <a:latin typeface="Tahoma"/>
                <a:cs typeface="Tahoma"/>
              </a:rPr>
              <a:t> </a:t>
            </a:r>
            <a:r>
              <a:rPr sz="1451" spc="82" dirty="0">
                <a:latin typeface="Tahoma"/>
                <a:cs typeface="Tahoma"/>
              </a:rPr>
              <a:t>o</a:t>
            </a:r>
            <a:r>
              <a:rPr sz="1451" spc="45" dirty="0">
                <a:latin typeface="Tahoma"/>
                <a:cs typeface="Tahoma"/>
              </a:rPr>
              <a:t>f</a:t>
            </a:r>
            <a:r>
              <a:rPr sz="1451" dirty="0">
                <a:latin typeface="Tahoma"/>
                <a:cs typeface="Tahoma"/>
              </a:rPr>
              <a:t> </a:t>
            </a:r>
            <a:r>
              <a:rPr sz="1451" spc="118" dirty="0">
                <a:latin typeface="Tahoma"/>
                <a:cs typeface="Tahoma"/>
              </a:rPr>
              <a:t>c</a:t>
            </a:r>
            <a:r>
              <a:rPr sz="1451" spc="45" dirty="0">
                <a:latin typeface="Tahoma"/>
                <a:cs typeface="Tahoma"/>
              </a:rPr>
              <a:t>r</a:t>
            </a:r>
            <a:r>
              <a:rPr sz="1451" spc="109" dirty="0">
                <a:latin typeface="Tahoma"/>
                <a:cs typeface="Tahoma"/>
              </a:rPr>
              <a:t>e</a:t>
            </a:r>
            <a:r>
              <a:rPr sz="1451" spc="100" dirty="0">
                <a:latin typeface="Tahoma"/>
                <a:cs typeface="Tahoma"/>
              </a:rPr>
              <a:t>d</a:t>
            </a:r>
            <a:r>
              <a:rPr sz="1451" spc="63" dirty="0">
                <a:latin typeface="Tahoma"/>
                <a:cs typeface="Tahoma"/>
              </a:rPr>
              <a:t>i</a:t>
            </a:r>
            <a:r>
              <a:rPr sz="1451" spc="100" dirty="0">
                <a:latin typeface="Tahoma"/>
                <a:cs typeface="Tahoma"/>
              </a:rPr>
              <a:t>b</a:t>
            </a:r>
            <a:r>
              <a:rPr sz="1451" spc="63" dirty="0">
                <a:latin typeface="Tahoma"/>
                <a:cs typeface="Tahoma"/>
              </a:rPr>
              <a:t>l</a:t>
            </a:r>
            <a:r>
              <a:rPr sz="1451" spc="118" dirty="0">
                <a:latin typeface="Tahoma"/>
                <a:cs typeface="Tahoma"/>
              </a:rPr>
              <a:t>e</a:t>
            </a:r>
            <a:r>
              <a:rPr sz="1451" dirty="0">
                <a:latin typeface="Tahoma"/>
                <a:cs typeface="Tahoma"/>
              </a:rPr>
              <a:t> </a:t>
            </a:r>
            <a:r>
              <a:rPr sz="1451" spc="100" dirty="0">
                <a:latin typeface="Tahoma"/>
                <a:cs typeface="Tahoma"/>
              </a:rPr>
              <a:t>p</a:t>
            </a:r>
            <a:r>
              <a:rPr sz="1451" spc="73" dirty="0">
                <a:latin typeface="Tahoma"/>
                <a:cs typeface="Tahoma"/>
              </a:rPr>
              <a:t>r</a:t>
            </a:r>
            <a:r>
              <a:rPr sz="1451" spc="122" dirty="0">
                <a:latin typeface="Tahoma"/>
                <a:cs typeface="Tahoma"/>
              </a:rPr>
              <a:t>a</a:t>
            </a:r>
            <a:r>
              <a:rPr sz="1451" spc="118" dirty="0">
                <a:latin typeface="Tahoma"/>
                <a:cs typeface="Tahoma"/>
              </a:rPr>
              <a:t>c</a:t>
            </a:r>
            <a:r>
              <a:rPr sz="1451" spc="82" dirty="0">
                <a:latin typeface="Tahoma"/>
                <a:cs typeface="Tahoma"/>
              </a:rPr>
              <a:t>t</a:t>
            </a:r>
            <a:r>
              <a:rPr sz="1451" spc="63" dirty="0">
                <a:latin typeface="Tahoma"/>
                <a:cs typeface="Tahoma"/>
              </a:rPr>
              <a:t>i</a:t>
            </a:r>
            <a:r>
              <a:rPr sz="1451" spc="122" dirty="0">
                <a:latin typeface="Tahoma"/>
                <a:cs typeface="Tahoma"/>
              </a:rPr>
              <a:t>ce</a:t>
            </a:r>
            <a:endParaRPr sz="1451" dirty="0">
              <a:latin typeface="Tahoma"/>
              <a:cs typeface="Tahoma"/>
            </a:endParaRPr>
          </a:p>
        </p:txBody>
      </p:sp>
      <p:pic>
        <p:nvPicPr>
          <p:cNvPr id="3" name="Picture 2"/>
          <p:cNvPicPr>
            <a:picLocks noChangeAspect="1"/>
          </p:cNvPicPr>
          <p:nvPr/>
        </p:nvPicPr>
        <p:blipFill>
          <a:blip r:embed="rId3"/>
          <a:stretch>
            <a:fillRect/>
          </a:stretch>
        </p:blipFill>
        <p:spPr>
          <a:xfrm>
            <a:off x="3657600" y="899853"/>
            <a:ext cx="5307095"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3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323" y="67601"/>
            <a:ext cx="8150367" cy="492443"/>
          </a:xfrm>
          <a:prstGeom prst="rect">
            <a:avLst/>
          </a:prstGeom>
        </p:spPr>
        <p:txBody>
          <a:bodyPr vert="horz" wrap="square" lIns="0" tIns="0" rIns="0" bIns="0" rtlCol="0" anchor="ctr">
            <a:spAutoFit/>
          </a:bodyPr>
          <a:lstStyle/>
          <a:p>
            <a:pPr marL="11516"/>
            <a:r>
              <a:rPr lang="en-US" b="1" spc="236" dirty="0"/>
              <a:t>Synergistic Activities</a:t>
            </a:r>
            <a:endParaRPr b="1" spc="313" dirty="0"/>
          </a:p>
        </p:txBody>
      </p:sp>
      <p:sp>
        <p:nvSpPr>
          <p:cNvPr id="9" name="object 9"/>
          <p:cNvSpPr txBox="1"/>
          <p:nvPr/>
        </p:nvSpPr>
        <p:spPr>
          <a:xfrm>
            <a:off x="355663" y="999392"/>
            <a:ext cx="3301937" cy="5026376"/>
          </a:xfrm>
          <a:prstGeom prst="rect">
            <a:avLst/>
          </a:prstGeom>
        </p:spPr>
        <p:txBody>
          <a:bodyPr vert="horz" wrap="square" lIns="0" tIns="0" rIns="0" bIns="0" rtlCol="0">
            <a:spAutoFit/>
          </a:bodyPr>
          <a:lstStyle/>
          <a:p>
            <a:pPr marL="11516"/>
            <a:r>
              <a:rPr sz="1632" b="1" i="1" dirty="0">
                <a:latin typeface="Verdana"/>
                <a:cs typeface="Verdana"/>
              </a:rPr>
              <a:t>Gl</a:t>
            </a:r>
            <a:r>
              <a:rPr sz="1632" b="1" i="1" spc="-9" dirty="0">
                <a:latin typeface="Verdana"/>
                <a:cs typeface="Verdana"/>
              </a:rPr>
              <a:t>o</a:t>
            </a:r>
            <a:r>
              <a:rPr sz="1632" b="1" i="1" spc="-5" dirty="0">
                <a:latin typeface="Verdana"/>
                <a:cs typeface="Verdana"/>
              </a:rPr>
              <a:t>ss</a:t>
            </a:r>
            <a:r>
              <a:rPr sz="1632" b="1" i="1" spc="5" dirty="0">
                <a:latin typeface="Verdana"/>
                <a:cs typeface="Verdana"/>
              </a:rPr>
              <a:t>a</a:t>
            </a:r>
            <a:r>
              <a:rPr sz="1632" b="1" i="1" spc="-18" dirty="0">
                <a:latin typeface="Verdana"/>
                <a:cs typeface="Verdana"/>
              </a:rPr>
              <a:t>ry</a:t>
            </a:r>
            <a:endParaRPr sz="1632" dirty="0">
              <a:latin typeface="Verdana"/>
              <a:cs typeface="Verdana"/>
            </a:endParaRPr>
          </a:p>
          <a:p>
            <a:pPr marL="11516" marR="99041">
              <a:lnSpc>
                <a:spcPts val="1696"/>
              </a:lnSpc>
              <a:spcBef>
                <a:spcPts val="1134"/>
              </a:spcBef>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100" dirty="0">
                <a:latin typeface="Tahoma"/>
                <a:cs typeface="Tahoma"/>
              </a:rPr>
              <a:t>u</a:t>
            </a:r>
            <a:r>
              <a:rPr sz="1451" spc="91" dirty="0">
                <a:latin typeface="Tahoma"/>
                <a:cs typeface="Tahoma"/>
              </a:rPr>
              <a:t>n</a:t>
            </a:r>
            <a:r>
              <a:rPr sz="1451" spc="68" dirty="0">
                <a:latin typeface="Tahoma"/>
                <a:cs typeface="Tahoma"/>
              </a:rPr>
              <a:t>i</a:t>
            </a:r>
            <a:r>
              <a:rPr sz="1451" spc="14" dirty="0">
                <a:latin typeface="Tahoma"/>
                <a:cs typeface="Tahoma"/>
              </a:rPr>
              <a:t>f</a:t>
            </a:r>
            <a:r>
              <a:rPr sz="1451" spc="127" dirty="0">
                <a:latin typeface="Tahoma"/>
                <a:cs typeface="Tahoma"/>
              </a:rPr>
              <a:t>y</a:t>
            </a:r>
            <a:r>
              <a:rPr sz="1451" dirty="0">
                <a:latin typeface="Tahoma"/>
                <a:cs typeface="Tahoma"/>
              </a:rPr>
              <a:t> </a:t>
            </a:r>
            <a:r>
              <a:rPr sz="1451" spc="73" dirty="0">
                <a:latin typeface="Tahoma"/>
                <a:cs typeface="Tahoma"/>
              </a:rPr>
              <a:t>t</a:t>
            </a:r>
            <a:r>
              <a:rPr sz="1451" spc="118" dirty="0">
                <a:latin typeface="Tahoma"/>
                <a:cs typeface="Tahoma"/>
              </a:rPr>
              <a:t>e</a:t>
            </a:r>
            <a:r>
              <a:rPr sz="1451" spc="36" dirty="0">
                <a:latin typeface="Tahoma"/>
                <a:cs typeface="Tahoma"/>
              </a:rPr>
              <a:t>r</a:t>
            </a:r>
            <a:r>
              <a:rPr sz="1451" spc="199" dirty="0">
                <a:latin typeface="Tahoma"/>
                <a:cs typeface="Tahoma"/>
              </a:rPr>
              <a:t>m</a:t>
            </a:r>
            <a:r>
              <a:rPr sz="1451" spc="54" dirty="0">
                <a:latin typeface="Tahoma"/>
                <a:cs typeface="Tahoma"/>
              </a:rPr>
              <a:t>i</a:t>
            </a:r>
            <a:r>
              <a:rPr sz="1451" spc="100" dirty="0">
                <a:latin typeface="Tahoma"/>
                <a:cs typeface="Tahoma"/>
              </a:rPr>
              <a:t>n</a:t>
            </a:r>
            <a:r>
              <a:rPr sz="1451" spc="73" dirty="0">
                <a:latin typeface="Tahoma"/>
                <a:cs typeface="Tahoma"/>
              </a:rPr>
              <a:t>o</a:t>
            </a:r>
            <a:r>
              <a:rPr sz="1451" spc="68" dirty="0">
                <a:latin typeface="Tahoma"/>
                <a:cs typeface="Tahoma"/>
              </a:rPr>
              <a:t>l</a:t>
            </a:r>
            <a:r>
              <a:rPr sz="1451" spc="82" dirty="0">
                <a:latin typeface="Tahoma"/>
                <a:cs typeface="Tahoma"/>
              </a:rPr>
              <a:t>o</a:t>
            </a:r>
            <a:r>
              <a:rPr sz="1451" spc="100" dirty="0">
                <a:latin typeface="Tahoma"/>
                <a:cs typeface="Tahoma"/>
              </a:rPr>
              <a:t>g</a:t>
            </a:r>
            <a:r>
              <a:rPr sz="1451" spc="127" dirty="0">
                <a:latin typeface="Tahoma"/>
                <a:cs typeface="Tahoma"/>
              </a:rPr>
              <a:t>y</a:t>
            </a:r>
            <a:r>
              <a:rPr sz="1451" dirty="0">
                <a:latin typeface="Tahoma"/>
                <a:cs typeface="Tahoma"/>
              </a:rPr>
              <a:t> </a:t>
            </a:r>
            <a:r>
              <a:rPr sz="1451" spc="122" dirty="0">
                <a:latin typeface="Tahoma"/>
                <a:cs typeface="Tahoma"/>
              </a:rPr>
              <a:t>a</a:t>
            </a:r>
            <a:r>
              <a:rPr sz="1451" spc="163" dirty="0">
                <a:latin typeface="Tahoma"/>
                <a:cs typeface="Tahoma"/>
              </a:rPr>
              <a:t>m</a:t>
            </a:r>
            <a:r>
              <a:rPr sz="1451" spc="100" dirty="0">
                <a:latin typeface="Tahoma"/>
                <a:cs typeface="Tahoma"/>
              </a:rPr>
              <a:t>on</a:t>
            </a:r>
            <a:r>
              <a:rPr sz="1451" spc="109" dirty="0">
                <a:latin typeface="Tahoma"/>
                <a:cs typeface="Tahoma"/>
              </a:rPr>
              <a:t>g</a:t>
            </a:r>
            <a:r>
              <a:rPr sz="1451" spc="63" dirty="0">
                <a:latin typeface="Tahoma"/>
                <a:cs typeface="Tahoma"/>
              </a:rPr>
              <a:t> </a:t>
            </a:r>
            <a:r>
              <a:rPr sz="1451" spc="95" dirty="0">
                <a:latin typeface="Tahoma"/>
                <a:cs typeface="Tahoma"/>
              </a:rPr>
              <a:t>s</a:t>
            </a:r>
            <a:r>
              <a:rPr sz="1451" spc="73" dirty="0">
                <a:latin typeface="Tahoma"/>
                <a:cs typeface="Tahoma"/>
              </a:rPr>
              <a:t>t</a:t>
            </a:r>
            <a:r>
              <a:rPr sz="1451" spc="113" dirty="0">
                <a:latin typeface="Tahoma"/>
                <a:cs typeface="Tahoma"/>
              </a:rPr>
              <a:t>a</a:t>
            </a:r>
            <a:r>
              <a:rPr sz="1451" spc="59" dirty="0">
                <a:latin typeface="Tahoma"/>
                <a:cs typeface="Tahoma"/>
              </a:rPr>
              <a:t>k</a:t>
            </a:r>
            <a:r>
              <a:rPr sz="1451" spc="109" dirty="0">
                <a:latin typeface="Tahoma"/>
                <a:cs typeface="Tahoma"/>
              </a:rPr>
              <a:t>e</a:t>
            </a:r>
            <a:r>
              <a:rPr sz="1451" spc="100" dirty="0">
                <a:latin typeface="Tahoma"/>
                <a:cs typeface="Tahoma"/>
              </a:rPr>
              <a:t>h</a:t>
            </a:r>
            <a:r>
              <a:rPr sz="1451" spc="82" dirty="0">
                <a:latin typeface="Tahoma"/>
                <a:cs typeface="Tahoma"/>
              </a:rPr>
              <a:t>o</a:t>
            </a:r>
            <a:r>
              <a:rPr sz="1451" spc="63" dirty="0">
                <a:latin typeface="Tahoma"/>
                <a:cs typeface="Tahoma"/>
              </a:rPr>
              <a:t>l</a:t>
            </a:r>
            <a:r>
              <a:rPr sz="1451" spc="100" dirty="0">
                <a:latin typeface="Tahoma"/>
                <a:cs typeface="Tahoma"/>
              </a:rPr>
              <a:t>d</a:t>
            </a:r>
            <a:r>
              <a:rPr sz="1451" spc="118" dirty="0">
                <a:latin typeface="Tahoma"/>
                <a:cs typeface="Tahoma"/>
              </a:rPr>
              <a:t>e</a:t>
            </a:r>
            <a:r>
              <a:rPr sz="1451" spc="73" dirty="0">
                <a:latin typeface="Tahoma"/>
                <a:cs typeface="Tahoma"/>
              </a:rPr>
              <a:t>r</a:t>
            </a:r>
            <a:r>
              <a:rPr sz="1451" spc="100" dirty="0">
                <a:latin typeface="Tahoma"/>
                <a:cs typeface="Tahoma"/>
              </a:rPr>
              <a:t>s</a:t>
            </a:r>
            <a:endParaRPr sz="1451" dirty="0">
              <a:latin typeface="Tahoma"/>
              <a:cs typeface="Tahoma"/>
            </a:endParaRPr>
          </a:p>
          <a:p>
            <a:pPr>
              <a:lnSpc>
                <a:spcPct val="100000"/>
              </a:lnSpc>
            </a:pPr>
            <a:endParaRPr sz="1451" dirty="0">
              <a:latin typeface="Times New Roman"/>
              <a:cs typeface="Times New Roman"/>
            </a:endParaRPr>
          </a:p>
          <a:p>
            <a:pPr>
              <a:spcBef>
                <a:spcPts val="48"/>
              </a:spcBef>
            </a:pPr>
            <a:endParaRPr sz="1768" dirty="0">
              <a:latin typeface="Times New Roman"/>
              <a:cs typeface="Times New Roman"/>
            </a:endParaRPr>
          </a:p>
          <a:p>
            <a:pPr marL="11516"/>
            <a:r>
              <a:rPr sz="1632" b="1" i="1" spc="-177" dirty="0">
                <a:solidFill>
                  <a:srgbClr val="C00000"/>
                </a:solidFill>
                <a:latin typeface="Verdana"/>
                <a:cs typeface="Verdana"/>
              </a:rPr>
              <a:t>W</a:t>
            </a:r>
            <a:r>
              <a:rPr sz="1632" b="1" i="1" spc="14" dirty="0">
                <a:solidFill>
                  <a:srgbClr val="C00000"/>
                </a:solidFill>
                <a:latin typeface="Verdana"/>
                <a:cs typeface="Verdana"/>
              </a:rPr>
              <a:t>e</a:t>
            </a:r>
            <a:r>
              <a:rPr sz="1632" b="1" i="1" spc="23" dirty="0">
                <a:solidFill>
                  <a:srgbClr val="C00000"/>
                </a:solidFill>
                <a:latin typeface="Verdana"/>
                <a:cs typeface="Verdana"/>
              </a:rPr>
              <a:t>b</a:t>
            </a:r>
            <a:r>
              <a:rPr sz="1632" b="1" i="1" spc="-9" dirty="0">
                <a:solidFill>
                  <a:srgbClr val="C00000"/>
                </a:solidFill>
                <a:latin typeface="Verdana"/>
                <a:cs typeface="Verdana"/>
              </a:rPr>
              <a:t>i</a:t>
            </a:r>
            <a:r>
              <a:rPr sz="1632" b="1" i="1" spc="-5" dirty="0">
                <a:solidFill>
                  <a:srgbClr val="C00000"/>
                </a:solidFill>
                <a:latin typeface="Verdana"/>
                <a:cs typeface="Verdana"/>
              </a:rPr>
              <a:t>na</a:t>
            </a:r>
            <a:r>
              <a:rPr sz="1632" b="1" i="1" spc="-14" dirty="0">
                <a:solidFill>
                  <a:srgbClr val="C00000"/>
                </a:solidFill>
                <a:latin typeface="Verdana"/>
                <a:cs typeface="Verdana"/>
              </a:rPr>
              <a:t>rs</a:t>
            </a:r>
            <a:endParaRPr sz="1632" dirty="0">
              <a:solidFill>
                <a:srgbClr val="C00000"/>
              </a:solidFill>
              <a:latin typeface="Verdana"/>
              <a:cs typeface="Verdana"/>
            </a:endParaRPr>
          </a:p>
          <a:p>
            <a:pPr marL="11516" marR="384646">
              <a:lnSpc>
                <a:spcPts val="1696"/>
              </a:lnSpc>
              <a:spcBef>
                <a:spcPts val="1138"/>
              </a:spcBef>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63" dirty="0">
                <a:latin typeface="Tahoma"/>
                <a:cs typeface="Tahoma"/>
              </a:rPr>
              <a:t>i</a:t>
            </a:r>
            <a:r>
              <a:rPr sz="1451" spc="68" dirty="0">
                <a:latin typeface="Tahoma"/>
                <a:cs typeface="Tahoma"/>
              </a:rPr>
              <a:t>l</a:t>
            </a:r>
            <a:r>
              <a:rPr sz="1451" spc="63" dirty="0">
                <a:latin typeface="Tahoma"/>
                <a:cs typeface="Tahoma"/>
              </a:rPr>
              <a:t>l</a:t>
            </a:r>
            <a:r>
              <a:rPr sz="1451" spc="100" dirty="0">
                <a:latin typeface="Tahoma"/>
                <a:cs typeface="Tahoma"/>
              </a:rPr>
              <a:t>u</a:t>
            </a:r>
            <a:r>
              <a:rPr sz="1451" spc="95" dirty="0">
                <a:latin typeface="Tahoma"/>
                <a:cs typeface="Tahoma"/>
              </a:rPr>
              <a:t>s</a:t>
            </a:r>
            <a:r>
              <a:rPr sz="1451" spc="73" dirty="0">
                <a:latin typeface="Tahoma"/>
                <a:cs typeface="Tahoma"/>
              </a:rPr>
              <a:t>tr</a:t>
            </a:r>
            <a:r>
              <a:rPr sz="1451" spc="122" dirty="0">
                <a:latin typeface="Tahoma"/>
                <a:cs typeface="Tahoma"/>
              </a:rPr>
              <a:t>a</a:t>
            </a:r>
            <a:r>
              <a:rPr sz="1451" spc="73" dirty="0">
                <a:latin typeface="Tahoma"/>
                <a:cs typeface="Tahoma"/>
              </a:rPr>
              <a:t>t</a:t>
            </a:r>
            <a:r>
              <a:rPr sz="1451" spc="118" dirty="0">
                <a:latin typeface="Tahoma"/>
                <a:cs typeface="Tahoma"/>
              </a:rPr>
              <a:t>e</a:t>
            </a:r>
            <a:r>
              <a:rPr sz="1451" dirty="0">
                <a:latin typeface="Tahoma"/>
                <a:cs typeface="Tahoma"/>
              </a:rPr>
              <a:t> </a:t>
            </a:r>
            <a:r>
              <a:rPr sz="1451" spc="100" dirty="0">
                <a:latin typeface="Tahoma"/>
                <a:cs typeface="Tahoma"/>
              </a:rPr>
              <a:t>p</a:t>
            </a:r>
            <a:r>
              <a:rPr sz="1451" spc="36" dirty="0">
                <a:latin typeface="Tahoma"/>
                <a:cs typeface="Tahoma"/>
              </a:rPr>
              <a:t>r</a:t>
            </a:r>
            <a:r>
              <a:rPr sz="1451" spc="82" dirty="0">
                <a:latin typeface="Tahoma"/>
                <a:cs typeface="Tahoma"/>
              </a:rPr>
              <a:t>o</a:t>
            </a:r>
            <a:r>
              <a:rPr sz="1451" spc="113" dirty="0">
                <a:latin typeface="Tahoma"/>
                <a:cs typeface="Tahoma"/>
              </a:rPr>
              <a:t>c</a:t>
            </a:r>
            <a:r>
              <a:rPr sz="1451" spc="127" dirty="0">
                <a:latin typeface="Tahoma"/>
                <a:cs typeface="Tahoma"/>
              </a:rPr>
              <a:t>e</a:t>
            </a:r>
            <a:r>
              <a:rPr sz="1451" spc="95" dirty="0">
                <a:latin typeface="Tahoma"/>
                <a:cs typeface="Tahoma"/>
              </a:rPr>
              <a:t>ss</a:t>
            </a:r>
            <a:r>
              <a:rPr sz="1451" spc="109" dirty="0">
                <a:latin typeface="Tahoma"/>
                <a:cs typeface="Tahoma"/>
              </a:rPr>
              <a:t>e</a:t>
            </a:r>
            <a:r>
              <a:rPr sz="1451" spc="100" dirty="0">
                <a:latin typeface="Tahoma"/>
                <a:cs typeface="Tahoma"/>
              </a:rPr>
              <a:t>s</a:t>
            </a:r>
            <a:r>
              <a:rPr sz="1451" spc="-5" dirty="0">
                <a:latin typeface="Tahoma"/>
                <a:cs typeface="Tahoma"/>
              </a:rPr>
              <a:t> </a:t>
            </a:r>
            <a:r>
              <a:rPr sz="1451" spc="82" dirty="0">
                <a:latin typeface="Tahoma"/>
                <a:cs typeface="Tahoma"/>
              </a:rPr>
              <a:t>t</a:t>
            </a:r>
            <a:r>
              <a:rPr sz="1451" spc="91" dirty="0">
                <a:latin typeface="Tahoma"/>
                <a:cs typeface="Tahoma"/>
              </a:rPr>
              <a:t>o</a:t>
            </a:r>
            <a:r>
              <a:rPr sz="1451" spc="54" dirty="0">
                <a:latin typeface="Tahoma"/>
                <a:cs typeface="Tahoma"/>
              </a:rPr>
              <a:t> </a:t>
            </a:r>
            <a:r>
              <a:rPr sz="1451" spc="109" dirty="0">
                <a:latin typeface="Tahoma"/>
                <a:cs typeface="Tahoma"/>
              </a:rPr>
              <a:t>e</a:t>
            </a:r>
            <a:r>
              <a:rPr sz="1451" spc="95" dirty="0">
                <a:latin typeface="Tahoma"/>
                <a:cs typeface="Tahoma"/>
              </a:rPr>
              <a:t>s</a:t>
            </a:r>
            <a:r>
              <a:rPr sz="1451" spc="73" dirty="0">
                <a:latin typeface="Tahoma"/>
                <a:cs typeface="Tahoma"/>
              </a:rPr>
              <a:t>t</a:t>
            </a:r>
            <a:r>
              <a:rPr sz="1451" spc="122" dirty="0">
                <a:latin typeface="Tahoma"/>
                <a:cs typeface="Tahoma"/>
              </a:rPr>
              <a:t>a</a:t>
            </a:r>
            <a:r>
              <a:rPr sz="1451" spc="100" dirty="0">
                <a:latin typeface="Tahoma"/>
                <a:cs typeface="Tahoma"/>
              </a:rPr>
              <a:t>b</a:t>
            </a:r>
            <a:r>
              <a:rPr sz="1451" spc="63" dirty="0">
                <a:latin typeface="Tahoma"/>
                <a:cs typeface="Tahoma"/>
              </a:rPr>
              <a:t>li</a:t>
            </a:r>
            <a:r>
              <a:rPr sz="1451" spc="95" dirty="0">
                <a:latin typeface="Tahoma"/>
                <a:cs typeface="Tahoma"/>
              </a:rPr>
              <a:t>s</a:t>
            </a:r>
            <a:r>
              <a:rPr sz="1451" spc="103" dirty="0">
                <a:latin typeface="Tahoma"/>
                <a:cs typeface="Tahoma"/>
              </a:rPr>
              <a:t>h</a:t>
            </a:r>
            <a:r>
              <a:rPr sz="1451" spc="-9" dirty="0">
                <a:latin typeface="Tahoma"/>
                <a:cs typeface="Tahoma"/>
              </a:rPr>
              <a:t> </a:t>
            </a:r>
            <a:r>
              <a:rPr sz="1451" spc="109" dirty="0">
                <a:latin typeface="Tahoma"/>
                <a:cs typeface="Tahoma"/>
              </a:rPr>
              <a:t>c</a:t>
            </a:r>
            <a:r>
              <a:rPr sz="1451" spc="50" dirty="0">
                <a:latin typeface="Tahoma"/>
                <a:cs typeface="Tahoma"/>
              </a:rPr>
              <a:t>r</a:t>
            </a:r>
            <a:r>
              <a:rPr sz="1451" spc="118" dirty="0">
                <a:latin typeface="Tahoma"/>
                <a:cs typeface="Tahoma"/>
              </a:rPr>
              <a:t>e</a:t>
            </a:r>
            <a:r>
              <a:rPr sz="1451" spc="100" dirty="0">
                <a:latin typeface="Tahoma"/>
                <a:cs typeface="Tahoma"/>
              </a:rPr>
              <a:t>d</a:t>
            </a:r>
            <a:r>
              <a:rPr sz="1451" spc="63" dirty="0">
                <a:latin typeface="Tahoma"/>
                <a:cs typeface="Tahoma"/>
              </a:rPr>
              <a:t>i</a:t>
            </a:r>
            <a:r>
              <a:rPr sz="1451" spc="100" dirty="0">
                <a:latin typeface="Tahoma"/>
                <a:cs typeface="Tahoma"/>
              </a:rPr>
              <a:t>b</a:t>
            </a:r>
            <a:r>
              <a:rPr sz="1451" spc="63" dirty="0">
                <a:latin typeface="Tahoma"/>
                <a:cs typeface="Tahoma"/>
              </a:rPr>
              <a:t>i</a:t>
            </a:r>
            <a:r>
              <a:rPr sz="1451" spc="68" dirty="0">
                <a:latin typeface="Tahoma"/>
                <a:cs typeface="Tahoma"/>
              </a:rPr>
              <a:t>l</a:t>
            </a:r>
            <a:r>
              <a:rPr sz="1451" spc="63" dirty="0">
                <a:latin typeface="Tahoma"/>
                <a:cs typeface="Tahoma"/>
              </a:rPr>
              <a:t>i</a:t>
            </a:r>
            <a:r>
              <a:rPr sz="1451" spc="73" dirty="0">
                <a:latin typeface="Tahoma"/>
                <a:cs typeface="Tahoma"/>
              </a:rPr>
              <a:t>t</a:t>
            </a:r>
            <a:r>
              <a:rPr sz="1451" spc="127" dirty="0">
                <a:latin typeface="Tahoma"/>
                <a:cs typeface="Tahoma"/>
              </a:rPr>
              <a:t>y</a:t>
            </a:r>
            <a:endParaRPr sz="1451" dirty="0">
              <a:latin typeface="Tahoma"/>
              <a:cs typeface="Tahoma"/>
            </a:endParaRPr>
          </a:p>
          <a:p>
            <a:pPr>
              <a:lnSpc>
                <a:spcPct val="100000"/>
              </a:lnSpc>
            </a:pPr>
            <a:endParaRPr sz="1451" dirty="0">
              <a:latin typeface="Times New Roman"/>
              <a:cs typeface="Times New Roman"/>
            </a:endParaRPr>
          </a:p>
          <a:p>
            <a:pPr>
              <a:spcBef>
                <a:spcPts val="5"/>
              </a:spcBef>
            </a:pPr>
            <a:endParaRPr sz="1814" dirty="0">
              <a:latin typeface="Times New Roman"/>
              <a:cs typeface="Times New Roman"/>
            </a:endParaRPr>
          </a:p>
          <a:p>
            <a:pPr marL="11516"/>
            <a:r>
              <a:rPr sz="1632" b="1" i="1" spc="-168" dirty="0">
                <a:latin typeface="Verdana"/>
                <a:cs typeface="Verdana"/>
              </a:rPr>
              <a:t>W</a:t>
            </a:r>
            <a:r>
              <a:rPr sz="1632" b="1" i="1" spc="-9" dirty="0">
                <a:latin typeface="Verdana"/>
                <a:cs typeface="Verdana"/>
              </a:rPr>
              <a:t>o</a:t>
            </a:r>
            <a:r>
              <a:rPr sz="1632" b="1" i="1" spc="-14" dirty="0">
                <a:latin typeface="Verdana"/>
                <a:cs typeface="Verdana"/>
              </a:rPr>
              <a:t>rk</a:t>
            </a:r>
            <a:r>
              <a:rPr sz="1632" b="1" i="1" spc="18" dirty="0">
                <a:latin typeface="Verdana"/>
                <a:cs typeface="Verdana"/>
              </a:rPr>
              <a:t>fl</a:t>
            </a:r>
            <a:r>
              <a:rPr sz="1632" b="1" i="1" dirty="0">
                <a:latin typeface="Verdana"/>
                <a:cs typeface="Verdana"/>
              </a:rPr>
              <a:t>o</a:t>
            </a:r>
            <a:r>
              <a:rPr sz="1632" b="1" i="1" spc="-103" dirty="0">
                <a:latin typeface="Verdana"/>
                <a:cs typeface="Verdana"/>
              </a:rPr>
              <a:t>w</a:t>
            </a:r>
            <a:r>
              <a:rPr sz="1632" b="1" i="1" dirty="0">
                <a:latin typeface="Verdana"/>
                <a:cs typeface="Verdana"/>
              </a:rPr>
              <a:t>s</a:t>
            </a:r>
            <a:endParaRPr sz="1632" dirty="0">
              <a:latin typeface="Verdana"/>
              <a:cs typeface="Verdana"/>
            </a:endParaRPr>
          </a:p>
          <a:p>
            <a:pPr marL="11516" marR="4607">
              <a:lnSpc>
                <a:spcPts val="1696"/>
              </a:lnSpc>
              <a:spcBef>
                <a:spcPts val="1134"/>
              </a:spcBef>
              <a:tabLst>
                <a:tab pos="1614018" algn="l"/>
              </a:tabLst>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100" dirty="0">
                <a:latin typeface="Tahoma"/>
                <a:cs typeface="Tahoma"/>
              </a:rPr>
              <a:t>d</a:t>
            </a:r>
            <a:r>
              <a:rPr sz="1451" spc="82" dirty="0">
                <a:latin typeface="Tahoma"/>
                <a:cs typeface="Tahoma"/>
              </a:rPr>
              <a:t>o</a:t>
            </a:r>
            <a:r>
              <a:rPr sz="1451" spc="100" dirty="0">
                <a:latin typeface="Tahoma"/>
                <a:cs typeface="Tahoma"/>
              </a:rPr>
              <a:t>c</a:t>
            </a:r>
            <a:r>
              <a:rPr sz="1451" spc="113" dirty="0">
                <a:latin typeface="Tahoma"/>
                <a:cs typeface="Tahoma"/>
              </a:rPr>
              <a:t>u</a:t>
            </a:r>
            <a:r>
              <a:rPr sz="1451" spc="190" dirty="0">
                <a:latin typeface="Tahoma"/>
                <a:cs typeface="Tahoma"/>
              </a:rPr>
              <a:t>m</a:t>
            </a:r>
            <a:r>
              <a:rPr sz="1451" spc="118" dirty="0">
                <a:latin typeface="Tahoma"/>
                <a:cs typeface="Tahoma"/>
              </a:rPr>
              <a:t>e</a:t>
            </a:r>
            <a:r>
              <a:rPr sz="1451" spc="91" dirty="0">
                <a:latin typeface="Tahoma"/>
                <a:cs typeface="Tahoma"/>
              </a:rPr>
              <a:t>n</a:t>
            </a:r>
            <a:r>
              <a:rPr sz="1451" spc="82" dirty="0">
                <a:latin typeface="Tahoma"/>
                <a:cs typeface="Tahoma"/>
              </a:rPr>
              <a:t>t</a:t>
            </a:r>
            <a:r>
              <a:rPr sz="1451" spc="-5" dirty="0">
                <a:latin typeface="Tahoma"/>
                <a:cs typeface="Tahoma"/>
              </a:rPr>
              <a:t> </a:t>
            </a:r>
            <a:r>
              <a:rPr sz="1451" spc="100" dirty="0">
                <a:latin typeface="Tahoma"/>
                <a:cs typeface="Tahoma"/>
              </a:rPr>
              <a:t>d</a:t>
            </a:r>
            <a:r>
              <a:rPr sz="1451" spc="68" dirty="0">
                <a:latin typeface="Tahoma"/>
                <a:cs typeface="Tahoma"/>
              </a:rPr>
              <a:t>i</a:t>
            </a:r>
            <a:r>
              <a:rPr sz="1451" spc="36" dirty="0">
                <a:latin typeface="Tahoma"/>
                <a:cs typeface="Tahoma"/>
              </a:rPr>
              <a:t>f</a:t>
            </a:r>
            <a:r>
              <a:rPr sz="1451" spc="32" dirty="0">
                <a:latin typeface="Tahoma"/>
                <a:cs typeface="Tahoma"/>
              </a:rPr>
              <a:t>f</a:t>
            </a:r>
            <a:r>
              <a:rPr sz="1451" spc="109" dirty="0">
                <a:latin typeface="Tahoma"/>
                <a:cs typeface="Tahoma"/>
              </a:rPr>
              <a:t>e</a:t>
            </a:r>
            <a:r>
              <a:rPr sz="1451" spc="45" dirty="0">
                <a:latin typeface="Tahoma"/>
                <a:cs typeface="Tahoma"/>
              </a:rPr>
              <a:t>r</a:t>
            </a:r>
            <a:r>
              <a:rPr sz="1451" spc="109" dirty="0">
                <a:latin typeface="Tahoma"/>
                <a:cs typeface="Tahoma"/>
              </a:rPr>
              <a:t>e</a:t>
            </a:r>
            <a:r>
              <a:rPr sz="1451" spc="100" dirty="0">
                <a:latin typeface="Tahoma"/>
                <a:cs typeface="Tahoma"/>
              </a:rPr>
              <a:t>n</a:t>
            </a:r>
            <a:r>
              <a:rPr sz="1451" spc="113" dirty="0">
                <a:latin typeface="Tahoma"/>
                <a:cs typeface="Tahoma"/>
              </a:rPr>
              <a:t>c</a:t>
            </a:r>
            <a:r>
              <a:rPr sz="1451" spc="127" dirty="0">
                <a:latin typeface="Tahoma"/>
                <a:cs typeface="Tahoma"/>
              </a:rPr>
              <a:t>e</a:t>
            </a:r>
            <a:r>
              <a:rPr sz="1451" spc="100" dirty="0">
                <a:latin typeface="Tahoma"/>
                <a:cs typeface="Tahoma"/>
              </a:rPr>
              <a:t>s</a:t>
            </a:r>
            <a:r>
              <a:rPr sz="1451" spc="-5" dirty="0">
                <a:latin typeface="Tahoma"/>
                <a:cs typeface="Tahoma"/>
              </a:rPr>
              <a:t> </a:t>
            </a:r>
            <a:r>
              <a:rPr sz="1451" spc="122" dirty="0">
                <a:latin typeface="Tahoma"/>
                <a:cs typeface="Tahoma"/>
              </a:rPr>
              <a:t>a</a:t>
            </a:r>
            <a:r>
              <a:rPr sz="1451" spc="91" dirty="0">
                <a:latin typeface="Tahoma"/>
                <a:cs typeface="Tahoma"/>
              </a:rPr>
              <a:t>n</a:t>
            </a:r>
            <a:r>
              <a:rPr sz="1451" spc="109" dirty="0">
                <a:latin typeface="Tahoma"/>
                <a:cs typeface="Tahoma"/>
              </a:rPr>
              <a:t>d</a:t>
            </a:r>
            <a:r>
              <a:rPr sz="1451" spc="63" dirty="0">
                <a:latin typeface="Tahoma"/>
                <a:cs typeface="Tahoma"/>
              </a:rPr>
              <a:t> </a:t>
            </a:r>
            <a:r>
              <a:rPr sz="1451" spc="82" dirty="0">
                <a:latin typeface="Tahoma"/>
                <a:cs typeface="Tahoma"/>
              </a:rPr>
              <a:t>o</a:t>
            </a:r>
            <a:r>
              <a:rPr sz="1451" spc="127" dirty="0">
                <a:latin typeface="Tahoma"/>
                <a:cs typeface="Tahoma"/>
              </a:rPr>
              <a:t>v</a:t>
            </a:r>
            <a:r>
              <a:rPr sz="1451" spc="109" dirty="0">
                <a:latin typeface="Tahoma"/>
                <a:cs typeface="Tahoma"/>
              </a:rPr>
              <a:t>e</a:t>
            </a:r>
            <a:r>
              <a:rPr sz="1451" spc="73" dirty="0">
                <a:latin typeface="Tahoma"/>
                <a:cs typeface="Tahoma"/>
              </a:rPr>
              <a:t>r</a:t>
            </a:r>
            <a:r>
              <a:rPr sz="1451" spc="68" dirty="0">
                <a:latin typeface="Tahoma"/>
                <a:cs typeface="Tahoma"/>
              </a:rPr>
              <a:t>l</a:t>
            </a:r>
            <a:r>
              <a:rPr sz="1451" spc="109" dirty="0">
                <a:latin typeface="Tahoma"/>
                <a:cs typeface="Tahoma"/>
              </a:rPr>
              <a:t>ap</a:t>
            </a:r>
            <a:r>
              <a:rPr sz="1451" spc="100" dirty="0">
                <a:latin typeface="Tahoma"/>
                <a:cs typeface="Tahoma"/>
              </a:rPr>
              <a:t>s</a:t>
            </a:r>
            <a:r>
              <a:rPr sz="1451" spc="-5" dirty="0">
                <a:latin typeface="Tahoma"/>
                <a:cs typeface="Tahoma"/>
              </a:rPr>
              <a:t> </a:t>
            </a:r>
            <a:r>
              <a:rPr sz="1451" spc="63" dirty="0">
                <a:latin typeface="Tahoma"/>
                <a:cs typeface="Tahoma"/>
              </a:rPr>
              <a:t>i</a:t>
            </a:r>
            <a:r>
              <a:rPr sz="1451" spc="103" dirty="0">
                <a:latin typeface="Tahoma"/>
                <a:cs typeface="Tahoma"/>
              </a:rPr>
              <a:t>n</a:t>
            </a:r>
            <a:r>
              <a:rPr sz="1451" dirty="0">
                <a:latin typeface="Tahoma"/>
                <a:cs typeface="Tahoma"/>
              </a:rPr>
              <a:t> </a:t>
            </a:r>
            <a:r>
              <a:rPr sz="1451" spc="109" dirty="0">
                <a:latin typeface="Tahoma"/>
                <a:cs typeface="Tahoma"/>
              </a:rPr>
              <a:t>M</a:t>
            </a:r>
            <a:r>
              <a:rPr sz="1451" spc="145" dirty="0">
                <a:latin typeface="Tahoma"/>
                <a:cs typeface="Tahoma"/>
              </a:rPr>
              <a:t>&amp;</a:t>
            </a:r>
            <a:r>
              <a:rPr sz="1451" spc="103" dirty="0">
                <a:latin typeface="Tahoma"/>
                <a:cs typeface="Tahoma"/>
              </a:rPr>
              <a:t>S</a:t>
            </a:r>
            <a:r>
              <a:rPr sz="1451" dirty="0">
                <a:latin typeface="Tahoma"/>
                <a:cs typeface="Tahoma"/>
              </a:rPr>
              <a:t>	</a:t>
            </a:r>
            <a:r>
              <a:rPr sz="1451" spc="95" dirty="0">
                <a:latin typeface="Tahoma"/>
                <a:cs typeface="Tahoma"/>
              </a:rPr>
              <a:t>s</a:t>
            </a:r>
            <a:r>
              <a:rPr sz="1451" spc="73" dirty="0">
                <a:latin typeface="Tahoma"/>
                <a:cs typeface="Tahoma"/>
              </a:rPr>
              <a:t>tr</a:t>
            </a:r>
            <a:r>
              <a:rPr sz="1451" spc="122" dirty="0">
                <a:latin typeface="Tahoma"/>
                <a:cs typeface="Tahoma"/>
              </a:rPr>
              <a:t>a</a:t>
            </a:r>
            <a:r>
              <a:rPr sz="1451" spc="73" dirty="0">
                <a:latin typeface="Tahoma"/>
                <a:cs typeface="Tahoma"/>
              </a:rPr>
              <a:t>t</a:t>
            </a:r>
            <a:r>
              <a:rPr sz="1451" spc="109" dirty="0">
                <a:latin typeface="Tahoma"/>
                <a:cs typeface="Tahoma"/>
              </a:rPr>
              <a:t>e</a:t>
            </a:r>
            <a:r>
              <a:rPr sz="1451" spc="100" dirty="0">
                <a:latin typeface="Tahoma"/>
                <a:cs typeface="Tahoma"/>
              </a:rPr>
              <a:t>g</a:t>
            </a:r>
            <a:r>
              <a:rPr sz="1451" spc="68" dirty="0">
                <a:latin typeface="Tahoma"/>
                <a:cs typeface="Tahoma"/>
              </a:rPr>
              <a:t>i</a:t>
            </a:r>
            <a:r>
              <a:rPr sz="1451" spc="109" dirty="0">
                <a:latin typeface="Tahoma"/>
                <a:cs typeface="Tahoma"/>
              </a:rPr>
              <a:t>e</a:t>
            </a:r>
            <a:r>
              <a:rPr sz="1451" spc="100" dirty="0">
                <a:latin typeface="Tahoma"/>
                <a:cs typeface="Tahoma"/>
              </a:rPr>
              <a:t>s</a:t>
            </a:r>
            <a:endParaRPr sz="1451" dirty="0">
              <a:latin typeface="Tahoma"/>
              <a:cs typeface="Tahoma"/>
            </a:endParaRPr>
          </a:p>
          <a:p>
            <a:pPr>
              <a:lnSpc>
                <a:spcPct val="100000"/>
              </a:lnSpc>
            </a:pPr>
            <a:endParaRPr sz="1451" dirty="0">
              <a:latin typeface="Times New Roman"/>
              <a:cs typeface="Times New Roman"/>
            </a:endParaRPr>
          </a:p>
          <a:p>
            <a:pPr>
              <a:spcBef>
                <a:spcPts val="48"/>
              </a:spcBef>
            </a:pPr>
            <a:endParaRPr sz="1768" dirty="0">
              <a:latin typeface="Times New Roman"/>
              <a:cs typeface="Times New Roman"/>
            </a:endParaRPr>
          </a:p>
          <a:p>
            <a:pPr marL="11516"/>
            <a:r>
              <a:rPr sz="1632" b="1" i="1" spc="5" dirty="0">
                <a:latin typeface="Verdana"/>
                <a:cs typeface="Verdana"/>
              </a:rPr>
              <a:t>Cre</a:t>
            </a:r>
            <a:r>
              <a:rPr sz="1632" b="1" i="1" dirty="0">
                <a:latin typeface="Verdana"/>
                <a:cs typeface="Verdana"/>
              </a:rPr>
              <a:t>di</a:t>
            </a:r>
            <a:r>
              <a:rPr sz="1632" b="1" i="1" spc="14" dirty="0">
                <a:latin typeface="Verdana"/>
                <a:cs typeface="Verdana"/>
              </a:rPr>
              <a:t>b</a:t>
            </a:r>
            <a:r>
              <a:rPr sz="1632" b="1" i="1" spc="-9" dirty="0">
                <a:latin typeface="Verdana"/>
                <a:cs typeface="Verdana"/>
              </a:rPr>
              <a:t>il</a:t>
            </a:r>
            <a:r>
              <a:rPr sz="1632" b="1" i="1" dirty="0">
                <a:latin typeface="Verdana"/>
                <a:cs typeface="Verdana"/>
              </a:rPr>
              <a:t>i</a:t>
            </a:r>
            <a:r>
              <a:rPr sz="1632" b="1" i="1" spc="18" dirty="0">
                <a:latin typeface="Verdana"/>
                <a:cs typeface="Verdana"/>
              </a:rPr>
              <a:t>ty</a:t>
            </a:r>
            <a:r>
              <a:rPr sz="1632" b="1" i="1" spc="5" dirty="0">
                <a:latin typeface="Verdana"/>
                <a:cs typeface="Verdana"/>
              </a:rPr>
              <a:t> a</a:t>
            </a:r>
            <a:r>
              <a:rPr sz="1632" b="1" i="1" spc="23" dirty="0">
                <a:latin typeface="Verdana"/>
                <a:cs typeface="Verdana"/>
              </a:rPr>
              <a:t>p</a:t>
            </a:r>
            <a:r>
              <a:rPr sz="1632" b="1" i="1" spc="14" dirty="0">
                <a:latin typeface="Verdana"/>
                <a:cs typeface="Verdana"/>
              </a:rPr>
              <a:t>p</a:t>
            </a:r>
            <a:r>
              <a:rPr sz="1632" b="1" i="1" spc="-14" dirty="0">
                <a:latin typeface="Verdana"/>
                <a:cs typeface="Verdana"/>
              </a:rPr>
              <a:t>r</a:t>
            </a:r>
            <a:r>
              <a:rPr sz="1632" b="1" i="1" spc="-23" dirty="0">
                <a:latin typeface="Verdana"/>
                <a:cs typeface="Verdana"/>
              </a:rPr>
              <a:t>o</a:t>
            </a:r>
            <a:r>
              <a:rPr sz="1632" b="1" i="1" spc="5" dirty="0">
                <a:latin typeface="Verdana"/>
                <a:cs typeface="Verdana"/>
              </a:rPr>
              <a:t>a</a:t>
            </a:r>
            <a:r>
              <a:rPr sz="1632" b="1" i="1" dirty="0">
                <a:latin typeface="Verdana"/>
                <a:cs typeface="Verdana"/>
              </a:rPr>
              <a:t>c</a:t>
            </a:r>
            <a:r>
              <a:rPr sz="1632" b="1" i="1" spc="-9" dirty="0">
                <a:latin typeface="Verdana"/>
                <a:cs typeface="Verdana"/>
              </a:rPr>
              <a:t>h</a:t>
            </a:r>
            <a:r>
              <a:rPr sz="1632" b="1" i="1" spc="5" dirty="0">
                <a:latin typeface="Verdana"/>
                <a:cs typeface="Verdana"/>
              </a:rPr>
              <a:t>es</a:t>
            </a:r>
            <a:endParaRPr sz="1632" dirty="0">
              <a:latin typeface="Verdana"/>
              <a:cs typeface="Verdana"/>
            </a:endParaRPr>
          </a:p>
          <a:p>
            <a:pPr marL="11516" marR="8637">
              <a:lnSpc>
                <a:spcPct val="97700"/>
              </a:lnSpc>
              <a:spcBef>
                <a:spcPts val="1084"/>
              </a:spcBef>
            </a:pPr>
            <a:r>
              <a:rPr sz="1451" spc="-222" dirty="0">
                <a:latin typeface="Tahoma"/>
                <a:cs typeface="Tahoma"/>
              </a:rPr>
              <a:t>T</a:t>
            </a:r>
            <a:r>
              <a:rPr lang="en-US" sz="1451" spc="-222" dirty="0">
                <a:latin typeface="Tahoma"/>
                <a:cs typeface="Tahoma"/>
              </a:rPr>
              <a:t> </a:t>
            </a:r>
            <a:r>
              <a:rPr sz="1451" spc="91" dirty="0">
                <a:latin typeface="Tahoma"/>
                <a:cs typeface="Tahoma"/>
              </a:rPr>
              <a:t>o</a:t>
            </a:r>
            <a:r>
              <a:rPr sz="1451" spc="-14" dirty="0">
                <a:latin typeface="Tahoma"/>
                <a:cs typeface="Tahoma"/>
              </a:rPr>
              <a:t> </a:t>
            </a:r>
            <a:r>
              <a:rPr sz="1451" spc="63" dirty="0">
                <a:latin typeface="Tahoma"/>
                <a:cs typeface="Tahoma"/>
              </a:rPr>
              <a:t>i</a:t>
            </a:r>
            <a:r>
              <a:rPr sz="1451" spc="100" dirty="0">
                <a:latin typeface="Tahoma"/>
                <a:cs typeface="Tahoma"/>
              </a:rPr>
              <a:t>d</a:t>
            </a:r>
            <a:r>
              <a:rPr sz="1451" spc="118" dirty="0">
                <a:latin typeface="Tahoma"/>
                <a:cs typeface="Tahoma"/>
              </a:rPr>
              <a:t>e</a:t>
            </a:r>
            <a:r>
              <a:rPr sz="1451" spc="91" dirty="0">
                <a:latin typeface="Tahoma"/>
                <a:cs typeface="Tahoma"/>
              </a:rPr>
              <a:t>n</a:t>
            </a:r>
            <a:r>
              <a:rPr sz="1451" spc="82" dirty="0">
                <a:latin typeface="Tahoma"/>
                <a:cs typeface="Tahoma"/>
              </a:rPr>
              <a:t>t</a:t>
            </a:r>
            <a:r>
              <a:rPr sz="1451" spc="63" dirty="0">
                <a:latin typeface="Tahoma"/>
                <a:cs typeface="Tahoma"/>
              </a:rPr>
              <a:t>i</a:t>
            </a:r>
            <a:r>
              <a:rPr sz="1451" spc="14" dirty="0">
                <a:latin typeface="Tahoma"/>
                <a:cs typeface="Tahoma"/>
              </a:rPr>
              <a:t>f</a:t>
            </a:r>
            <a:r>
              <a:rPr sz="1451" spc="127" dirty="0">
                <a:latin typeface="Tahoma"/>
                <a:cs typeface="Tahoma"/>
              </a:rPr>
              <a:t>y</a:t>
            </a:r>
            <a:r>
              <a:rPr sz="1451" dirty="0">
                <a:latin typeface="Tahoma"/>
                <a:cs typeface="Tahoma"/>
              </a:rPr>
              <a:t> </a:t>
            </a:r>
            <a:r>
              <a:rPr sz="1451" spc="95" dirty="0">
                <a:latin typeface="Tahoma"/>
                <a:cs typeface="Tahoma"/>
              </a:rPr>
              <a:t>c</a:t>
            </a:r>
            <a:r>
              <a:rPr sz="1451" spc="109" dirty="0">
                <a:latin typeface="Tahoma"/>
                <a:cs typeface="Tahoma"/>
              </a:rPr>
              <a:t>o</a:t>
            </a:r>
            <a:r>
              <a:rPr sz="1451" spc="154" dirty="0">
                <a:latin typeface="Tahoma"/>
                <a:cs typeface="Tahoma"/>
              </a:rPr>
              <a:t>mmu</a:t>
            </a:r>
            <a:r>
              <a:rPr sz="1451" spc="100" dirty="0">
                <a:latin typeface="Tahoma"/>
                <a:cs typeface="Tahoma"/>
              </a:rPr>
              <a:t>n</a:t>
            </a:r>
            <a:r>
              <a:rPr sz="1451" spc="63" dirty="0">
                <a:latin typeface="Tahoma"/>
                <a:cs typeface="Tahoma"/>
              </a:rPr>
              <a:t>i</a:t>
            </a:r>
            <a:r>
              <a:rPr sz="1451" spc="73" dirty="0">
                <a:latin typeface="Tahoma"/>
                <a:cs typeface="Tahoma"/>
              </a:rPr>
              <a:t>t</a:t>
            </a:r>
            <a:r>
              <a:rPr sz="1451" spc="100" dirty="0">
                <a:latin typeface="Tahoma"/>
                <a:cs typeface="Tahoma"/>
              </a:rPr>
              <a:t>y</a:t>
            </a:r>
            <a:r>
              <a:rPr sz="1451" spc="-18" dirty="0">
                <a:latin typeface="Tahoma"/>
                <a:cs typeface="Tahoma"/>
              </a:rPr>
              <a:t>-</a:t>
            </a:r>
            <a:r>
              <a:rPr sz="1451" spc="100" dirty="0">
                <a:latin typeface="Tahoma"/>
                <a:cs typeface="Tahoma"/>
              </a:rPr>
              <a:t>b</a:t>
            </a:r>
            <a:r>
              <a:rPr sz="1451" spc="103" dirty="0">
                <a:latin typeface="Tahoma"/>
                <a:cs typeface="Tahoma"/>
              </a:rPr>
              <a:t>as</a:t>
            </a:r>
            <a:r>
              <a:rPr sz="1451" spc="118" dirty="0">
                <a:latin typeface="Tahoma"/>
                <a:cs typeface="Tahoma"/>
              </a:rPr>
              <a:t>e</a:t>
            </a:r>
            <a:r>
              <a:rPr sz="1451" spc="109" dirty="0">
                <a:latin typeface="Tahoma"/>
                <a:cs typeface="Tahoma"/>
              </a:rPr>
              <a:t>d</a:t>
            </a:r>
            <a:r>
              <a:rPr sz="1451" spc="63" dirty="0">
                <a:latin typeface="Tahoma"/>
                <a:cs typeface="Tahoma"/>
              </a:rPr>
              <a:t> </a:t>
            </a:r>
            <a:r>
              <a:rPr sz="1451" spc="118" dirty="0">
                <a:latin typeface="Tahoma"/>
                <a:cs typeface="Tahoma"/>
              </a:rPr>
              <a:t>v</a:t>
            </a:r>
            <a:r>
              <a:rPr sz="1451" spc="122" dirty="0">
                <a:latin typeface="Tahoma"/>
                <a:cs typeface="Tahoma"/>
              </a:rPr>
              <a:t>a</a:t>
            </a:r>
            <a:r>
              <a:rPr sz="1451" spc="73" dirty="0">
                <a:latin typeface="Tahoma"/>
                <a:cs typeface="Tahoma"/>
              </a:rPr>
              <a:t>r</a:t>
            </a:r>
            <a:r>
              <a:rPr sz="1451" spc="63" dirty="0">
                <a:latin typeface="Tahoma"/>
                <a:cs typeface="Tahoma"/>
              </a:rPr>
              <a:t>i</a:t>
            </a:r>
            <a:r>
              <a:rPr sz="1451" spc="122" dirty="0">
                <a:latin typeface="Tahoma"/>
                <a:cs typeface="Tahoma"/>
              </a:rPr>
              <a:t>a</a:t>
            </a:r>
            <a:r>
              <a:rPr sz="1451" spc="73" dirty="0">
                <a:latin typeface="Tahoma"/>
                <a:cs typeface="Tahoma"/>
              </a:rPr>
              <a:t>t</a:t>
            </a:r>
            <a:r>
              <a:rPr sz="1451" spc="68" dirty="0">
                <a:latin typeface="Tahoma"/>
                <a:cs typeface="Tahoma"/>
              </a:rPr>
              <a:t>i</a:t>
            </a:r>
            <a:r>
              <a:rPr sz="1451" spc="82" dirty="0">
                <a:latin typeface="Tahoma"/>
                <a:cs typeface="Tahoma"/>
              </a:rPr>
              <a:t>o</a:t>
            </a:r>
            <a:r>
              <a:rPr sz="1451" spc="91" dirty="0">
                <a:latin typeface="Tahoma"/>
                <a:cs typeface="Tahoma"/>
              </a:rPr>
              <a:t>n</a:t>
            </a:r>
            <a:r>
              <a:rPr sz="1451" spc="100" dirty="0">
                <a:latin typeface="Tahoma"/>
                <a:cs typeface="Tahoma"/>
              </a:rPr>
              <a:t>s</a:t>
            </a:r>
            <a:r>
              <a:rPr sz="1451" dirty="0">
                <a:latin typeface="Tahoma"/>
                <a:cs typeface="Tahoma"/>
              </a:rPr>
              <a:t> </a:t>
            </a:r>
            <a:r>
              <a:rPr sz="1451" spc="63" dirty="0">
                <a:latin typeface="Tahoma"/>
                <a:cs typeface="Tahoma"/>
              </a:rPr>
              <a:t>i</a:t>
            </a:r>
            <a:r>
              <a:rPr sz="1451" spc="103" dirty="0">
                <a:latin typeface="Tahoma"/>
                <a:cs typeface="Tahoma"/>
              </a:rPr>
              <a:t>n</a:t>
            </a:r>
            <a:r>
              <a:rPr sz="1451" spc="-9" dirty="0">
                <a:latin typeface="Tahoma"/>
                <a:cs typeface="Tahoma"/>
              </a:rPr>
              <a:t> </a:t>
            </a:r>
            <a:r>
              <a:rPr sz="1451" spc="82" dirty="0">
                <a:latin typeface="Tahoma"/>
                <a:cs typeface="Tahoma"/>
              </a:rPr>
              <a:t>t</a:t>
            </a:r>
            <a:r>
              <a:rPr sz="1451" spc="100" dirty="0">
                <a:latin typeface="Tahoma"/>
                <a:cs typeface="Tahoma"/>
              </a:rPr>
              <a:t>h</a:t>
            </a:r>
            <a:r>
              <a:rPr sz="1451" spc="118" dirty="0">
                <a:latin typeface="Tahoma"/>
                <a:cs typeface="Tahoma"/>
              </a:rPr>
              <a:t>e</a:t>
            </a:r>
            <a:r>
              <a:rPr sz="1451" spc="-9" dirty="0">
                <a:latin typeface="Tahoma"/>
                <a:cs typeface="Tahoma"/>
              </a:rPr>
              <a:t> </a:t>
            </a:r>
            <a:r>
              <a:rPr sz="1451" spc="100" dirty="0">
                <a:latin typeface="Tahoma"/>
                <a:cs typeface="Tahoma"/>
              </a:rPr>
              <a:t>p</a:t>
            </a:r>
            <a:r>
              <a:rPr sz="1451" spc="118" dirty="0">
                <a:latin typeface="Tahoma"/>
                <a:cs typeface="Tahoma"/>
              </a:rPr>
              <a:t>e</a:t>
            </a:r>
            <a:r>
              <a:rPr sz="1451" spc="36" dirty="0">
                <a:latin typeface="Tahoma"/>
                <a:cs typeface="Tahoma"/>
              </a:rPr>
              <a:t>r</a:t>
            </a:r>
            <a:r>
              <a:rPr sz="1451" spc="113" dirty="0">
                <a:latin typeface="Tahoma"/>
                <a:cs typeface="Tahoma"/>
              </a:rPr>
              <a:t>c</a:t>
            </a:r>
            <a:r>
              <a:rPr sz="1451" spc="127" dirty="0">
                <a:latin typeface="Tahoma"/>
                <a:cs typeface="Tahoma"/>
              </a:rPr>
              <a:t>e</a:t>
            </a:r>
            <a:r>
              <a:rPr sz="1451" spc="100" dirty="0">
                <a:latin typeface="Tahoma"/>
                <a:cs typeface="Tahoma"/>
              </a:rPr>
              <a:t>p</a:t>
            </a:r>
            <a:r>
              <a:rPr sz="1451" spc="73" dirty="0">
                <a:latin typeface="Tahoma"/>
                <a:cs typeface="Tahoma"/>
              </a:rPr>
              <a:t>t</a:t>
            </a:r>
            <a:r>
              <a:rPr sz="1451" spc="63" dirty="0">
                <a:latin typeface="Tahoma"/>
                <a:cs typeface="Tahoma"/>
              </a:rPr>
              <a:t>i</a:t>
            </a:r>
            <a:r>
              <a:rPr sz="1451" spc="91" dirty="0">
                <a:latin typeface="Tahoma"/>
                <a:cs typeface="Tahoma"/>
              </a:rPr>
              <a:t>o</a:t>
            </a:r>
            <a:r>
              <a:rPr sz="1451" spc="103" dirty="0">
                <a:latin typeface="Tahoma"/>
                <a:cs typeface="Tahoma"/>
              </a:rPr>
              <a:t>n</a:t>
            </a:r>
            <a:r>
              <a:rPr sz="1451" spc="59" dirty="0">
                <a:latin typeface="Tahoma"/>
                <a:cs typeface="Tahoma"/>
              </a:rPr>
              <a:t> </a:t>
            </a:r>
            <a:r>
              <a:rPr sz="1451" spc="82" dirty="0">
                <a:latin typeface="Tahoma"/>
                <a:cs typeface="Tahoma"/>
              </a:rPr>
              <a:t>o</a:t>
            </a:r>
            <a:r>
              <a:rPr sz="1451" spc="45" dirty="0">
                <a:latin typeface="Tahoma"/>
                <a:cs typeface="Tahoma"/>
              </a:rPr>
              <a:t>f</a:t>
            </a:r>
            <a:r>
              <a:rPr sz="1451" dirty="0">
                <a:latin typeface="Tahoma"/>
                <a:cs typeface="Tahoma"/>
              </a:rPr>
              <a:t> </a:t>
            </a:r>
            <a:r>
              <a:rPr sz="1451" spc="118" dirty="0">
                <a:latin typeface="Tahoma"/>
                <a:cs typeface="Tahoma"/>
              </a:rPr>
              <a:t>c</a:t>
            </a:r>
            <a:r>
              <a:rPr sz="1451" spc="45" dirty="0">
                <a:latin typeface="Tahoma"/>
                <a:cs typeface="Tahoma"/>
              </a:rPr>
              <a:t>r</a:t>
            </a:r>
            <a:r>
              <a:rPr sz="1451" spc="109" dirty="0">
                <a:latin typeface="Tahoma"/>
                <a:cs typeface="Tahoma"/>
              </a:rPr>
              <a:t>e</a:t>
            </a:r>
            <a:r>
              <a:rPr sz="1451" spc="100" dirty="0">
                <a:latin typeface="Tahoma"/>
                <a:cs typeface="Tahoma"/>
              </a:rPr>
              <a:t>d</a:t>
            </a:r>
            <a:r>
              <a:rPr sz="1451" spc="63" dirty="0">
                <a:latin typeface="Tahoma"/>
                <a:cs typeface="Tahoma"/>
              </a:rPr>
              <a:t>i</a:t>
            </a:r>
            <a:r>
              <a:rPr sz="1451" spc="100" dirty="0">
                <a:latin typeface="Tahoma"/>
                <a:cs typeface="Tahoma"/>
              </a:rPr>
              <a:t>b</a:t>
            </a:r>
            <a:r>
              <a:rPr sz="1451" spc="63" dirty="0">
                <a:latin typeface="Tahoma"/>
                <a:cs typeface="Tahoma"/>
              </a:rPr>
              <a:t>l</a:t>
            </a:r>
            <a:r>
              <a:rPr sz="1451" spc="118" dirty="0">
                <a:latin typeface="Tahoma"/>
                <a:cs typeface="Tahoma"/>
              </a:rPr>
              <a:t>e</a:t>
            </a:r>
            <a:r>
              <a:rPr sz="1451" dirty="0">
                <a:latin typeface="Tahoma"/>
                <a:cs typeface="Tahoma"/>
              </a:rPr>
              <a:t> </a:t>
            </a:r>
            <a:r>
              <a:rPr sz="1451" spc="100" dirty="0">
                <a:latin typeface="Tahoma"/>
                <a:cs typeface="Tahoma"/>
              </a:rPr>
              <a:t>p</a:t>
            </a:r>
            <a:r>
              <a:rPr sz="1451" spc="73" dirty="0">
                <a:latin typeface="Tahoma"/>
                <a:cs typeface="Tahoma"/>
              </a:rPr>
              <a:t>r</a:t>
            </a:r>
            <a:r>
              <a:rPr sz="1451" spc="122" dirty="0">
                <a:latin typeface="Tahoma"/>
                <a:cs typeface="Tahoma"/>
              </a:rPr>
              <a:t>a</a:t>
            </a:r>
            <a:r>
              <a:rPr sz="1451" spc="118" dirty="0">
                <a:latin typeface="Tahoma"/>
                <a:cs typeface="Tahoma"/>
              </a:rPr>
              <a:t>c</a:t>
            </a:r>
            <a:r>
              <a:rPr sz="1451" spc="82" dirty="0">
                <a:latin typeface="Tahoma"/>
                <a:cs typeface="Tahoma"/>
              </a:rPr>
              <a:t>t</a:t>
            </a:r>
            <a:r>
              <a:rPr sz="1451" spc="63" dirty="0">
                <a:latin typeface="Tahoma"/>
                <a:cs typeface="Tahoma"/>
              </a:rPr>
              <a:t>i</a:t>
            </a:r>
            <a:r>
              <a:rPr sz="1451" spc="122" dirty="0">
                <a:latin typeface="Tahoma"/>
                <a:cs typeface="Tahoma"/>
              </a:rPr>
              <a:t>ce</a:t>
            </a:r>
            <a:endParaRPr sz="1451" dirty="0">
              <a:latin typeface="Tahoma"/>
              <a:cs typeface="Tahoma"/>
            </a:endParaRPr>
          </a:p>
        </p:txBody>
      </p:sp>
      <p:sp>
        <p:nvSpPr>
          <p:cNvPr id="4" name="Rectangle 3"/>
          <p:cNvSpPr/>
          <p:nvPr/>
        </p:nvSpPr>
        <p:spPr>
          <a:xfrm>
            <a:off x="3657600" y="852552"/>
            <a:ext cx="5257800" cy="1754326"/>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a:t>
            </a:r>
            <a:r>
              <a:rPr lang="en-US" b="1" i="1" dirty="0">
                <a:latin typeface="Calibri" panose="020F0502020204030204" pitchFamily="34" charset="0"/>
                <a:ea typeface="Calibri" panose="020F0502020204030204" pitchFamily="34" charset="0"/>
              </a:rPr>
              <a:t>How to Ensure Quantitative Systems Pharmacology Model Quality – Introducing the Model Qualification Method</a:t>
            </a:r>
            <a:r>
              <a:rPr lang="en-US" dirty="0">
                <a:latin typeface="Calibri" panose="020F0502020204030204" pitchFamily="34" charset="0"/>
                <a:ea typeface="Calibri" panose="020F0502020204030204" pitchFamily="34" charset="0"/>
              </a:rPr>
              <a:t>,” featuring Christina Friedrich, PhD, Chief Engineer at Rosa &amp; Co. </a:t>
            </a:r>
          </a:p>
          <a:p>
            <a:r>
              <a:rPr lang="en-US" dirty="0">
                <a:latin typeface="Calibri" panose="020F0502020204030204" pitchFamily="34" charset="0"/>
                <a:ea typeface="Calibri" panose="020F0502020204030204" pitchFamily="34" charset="0"/>
              </a:rPr>
              <a:t>In case you missed it, you can view a </a:t>
            </a:r>
            <a:r>
              <a:rPr lang="en-US" u="sng" dirty="0">
                <a:solidFill>
                  <a:srgbClr val="0563C1"/>
                </a:solidFill>
                <a:latin typeface="Calibri" panose="020F0502020204030204" pitchFamily="34" charset="0"/>
                <a:ea typeface="Calibri" panose="020F0502020204030204" pitchFamily="34" charset="0"/>
                <a:hlinkClick r:id="rId3"/>
              </a:rPr>
              <a:t>recording of the event</a:t>
            </a:r>
            <a:r>
              <a:rPr lang="en-US" dirty="0">
                <a:latin typeface="Calibri" panose="020F0502020204030204" pitchFamily="34" charset="0"/>
                <a:ea typeface="Calibri" panose="020F0502020204030204" pitchFamily="34" charset="0"/>
              </a:rPr>
              <a:t>.</a:t>
            </a:r>
          </a:p>
        </p:txBody>
      </p:sp>
      <p:pic>
        <p:nvPicPr>
          <p:cNvPr id="5" name="Picture 4"/>
          <p:cNvPicPr>
            <a:picLocks noChangeAspect="1"/>
          </p:cNvPicPr>
          <p:nvPr/>
        </p:nvPicPr>
        <p:blipFill rotWithShape="1">
          <a:blip r:embed="rId4"/>
          <a:srcRect b="14907"/>
          <a:stretch/>
        </p:blipFill>
        <p:spPr>
          <a:xfrm>
            <a:off x="3966210" y="2636186"/>
            <a:ext cx="4640580" cy="3890446"/>
          </a:xfrm>
          <a:prstGeom prst="rect">
            <a:avLst/>
          </a:prstGeom>
        </p:spPr>
      </p:pic>
      <p:sp>
        <p:nvSpPr>
          <p:cNvPr id="6" name="Rectangle 5"/>
          <p:cNvSpPr/>
          <p:nvPr/>
        </p:nvSpPr>
        <p:spPr>
          <a:xfrm>
            <a:off x="1219200" y="6550223"/>
            <a:ext cx="7467600" cy="276999"/>
          </a:xfrm>
          <a:prstGeom prst="rect">
            <a:avLst/>
          </a:prstGeom>
        </p:spPr>
        <p:txBody>
          <a:bodyPr wrap="square">
            <a:spAutoFit/>
          </a:bodyPr>
          <a:lstStyle/>
          <a:p>
            <a:r>
              <a:rPr lang="en-US" sz="1200" spc="122" dirty="0">
                <a:solidFill>
                  <a:srgbClr val="002060"/>
                </a:solidFill>
                <a:latin typeface="Gill Sans MT"/>
                <a:cs typeface="Gill Sans MT"/>
              </a:rPr>
              <a:t>https://www.youtube.com/watch?v=xk3_8DyoSPQ&amp;feature=youtu.be</a:t>
            </a:r>
          </a:p>
        </p:txBody>
      </p:sp>
    </p:spTree>
    <p:extLst>
      <p:ext uri="{BB962C8B-B14F-4D97-AF65-F5344CB8AC3E}">
        <p14:creationId xmlns:p14="http://schemas.microsoft.com/office/powerpoint/2010/main" val="300885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92544"/>
            <a:ext cx="9134787" cy="861425"/>
          </a:xfrm>
          <a:custGeom>
            <a:avLst/>
            <a:gdLst/>
            <a:ahLst/>
            <a:cxnLst/>
            <a:rect l="l" t="t" r="r" b="b"/>
            <a:pathLst>
              <a:path w="10073640" h="949959">
                <a:moveTo>
                  <a:pt x="10073640" y="0"/>
                </a:moveTo>
                <a:lnTo>
                  <a:pt x="0" y="0"/>
                </a:lnTo>
                <a:lnTo>
                  <a:pt x="0" y="949959"/>
                </a:lnTo>
                <a:lnTo>
                  <a:pt x="10073640" y="949959"/>
                </a:lnTo>
                <a:lnTo>
                  <a:pt x="10073640" y="0"/>
                </a:lnTo>
                <a:close/>
              </a:path>
            </a:pathLst>
          </a:custGeom>
          <a:solidFill>
            <a:srgbClr val="E5E5E5"/>
          </a:solidFill>
        </p:spPr>
        <p:txBody>
          <a:bodyPr wrap="square" lIns="0" tIns="0" rIns="0" bIns="0" rtlCol="0"/>
          <a:lstStyle/>
          <a:p>
            <a:endParaRPr sz="1632"/>
          </a:p>
        </p:txBody>
      </p:sp>
      <p:sp>
        <p:nvSpPr>
          <p:cNvPr id="3" name="object 3"/>
          <p:cNvSpPr/>
          <p:nvPr/>
        </p:nvSpPr>
        <p:spPr>
          <a:xfrm>
            <a:off x="0" y="2879"/>
            <a:ext cx="9140545" cy="861425"/>
          </a:xfrm>
          <a:custGeom>
            <a:avLst/>
            <a:gdLst/>
            <a:ahLst/>
            <a:cxnLst/>
            <a:rect l="l" t="t" r="r" b="b"/>
            <a:pathLst>
              <a:path w="10079990" h="949960">
                <a:moveTo>
                  <a:pt x="10079990" y="0"/>
                </a:moveTo>
                <a:lnTo>
                  <a:pt x="0" y="0"/>
                </a:lnTo>
                <a:lnTo>
                  <a:pt x="0" y="949959"/>
                </a:lnTo>
                <a:lnTo>
                  <a:pt x="10079990" y="949959"/>
                </a:lnTo>
                <a:lnTo>
                  <a:pt x="10079990" y="0"/>
                </a:lnTo>
                <a:close/>
              </a:path>
            </a:pathLst>
          </a:custGeom>
          <a:solidFill>
            <a:srgbClr val="BFBFBF"/>
          </a:solidFill>
        </p:spPr>
        <p:txBody>
          <a:bodyPr wrap="square" lIns="0" tIns="0" rIns="0" bIns="0" rtlCol="0"/>
          <a:lstStyle/>
          <a:p>
            <a:endParaRPr sz="1632"/>
          </a:p>
        </p:txBody>
      </p:sp>
      <p:sp>
        <p:nvSpPr>
          <p:cNvPr id="4" name="object 4"/>
          <p:cNvSpPr txBox="1">
            <a:spLocks noGrp="1"/>
          </p:cNvSpPr>
          <p:nvPr>
            <p:ph type="title"/>
          </p:nvPr>
        </p:nvSpPr>
        <p:spPr>
          <a:xfrm>
            <a:off x="72323" y="67601"/>
            <a:ext cx="8150367" cy="492443"/>
          </a:xfrm>
          <a:prstGeom prst="rect">
            <a:avLst/>
          </a:prstGeom>
        </p:spPr>
        <p:txBody>
          <a:bodyPr vert="horz" wrap="square" lIns="0" tIns="0" rIns="0" bIns="0" rtlCol="0" anchor="ctr">
            <a:spAutoFit/>
          </a:bodyPr>
          <a:lstStyle/>
          <a:p>
            <a:pPr marL="11516"/>
            <a:r>
              <a:rPr spc="181" dirty="0"/>
              <a:t>E</a:t>
            </a:r>
            <a:r>
              <a:rPr spc="-41" dirty="0"/>
              <a:t>NG</a:t>
            </a:r>
            <a:r>
              <a:rPr spc="-32" dirty="0"/>
              <a:t>A</a:t>
            </a:r>
            <a:r>
              <a:rPr spc="91" dirty="0"/>
              <a:t>G</a:t>
            </a:r>
            <a:r>
              <a:rPr spc="73" dirty="0"/>
              <a:t>E</a:t>
            </a:r>
            <a:r>
              <a:rPr spc="286" dirty="0"/>
              <a:t> </a:t>
            </a:r>
            <a:r>
              <a:rPr spc="-281" dirty="0"/>
              <a:t>W</a:t>
            </a:r>
            <a:r>
              <a:rPr spc="-5" dirty="0"/>
              <a:t>IT</a:t>
            </a:r>
            <a:r>
              <a:rPr dirty="0"/>
              <a:t>H</a:t>
            </a:r>
            <a:r>
              <a:rPr spc="286" dirty="0"/>
              <a:t> </a:t>
            </a:r>
            <a:r>
              <a:rPr spc="-181" dirty="0"/>
              <a:t>T</a:t>
            </a:r>
            <a:r>
              <a:rPr dirty="0"/>
              <a:t>H</a:t>
            </a:r>
            <a:r>
              <a:rPr spc="177" dirty="0"/>
              <a:t>E</a:t>
            </a:r>
            <a:r>
              <a:rPr spc="281" dirty="0"/>
              <a:t> </a:t>
            </a:r>
            <a:r>
              <a:rPr spc="-163" dirty="0"/>
              <a:t>C</a:t>
            </a:r>
            <a:r>
              <a:rPr spc="-109" dirty="0"/>
              <a:t>O</a:t>
            </a:r>
            <a:r>
              <a:rPr spc="190" dirty="0"/>
              <a:t>MMI</a:t>
            </a:r>
            <a:r>
              <a:rPr spc="281" dirty="0"/>
              <a:t>T</a:t>
            </a:r>
            <a:r>
              <a:rPr spc="45" dirty="0"/>
              <a:t>TEE</a:t>
            </a:r>
          </a:p>
        </p:txBody>
      </p:sp>
      <p:sp>
        <p:nvSpPr>
          <p:cNvPr id="5" name="object 5"/>
          <p:cNvSpPr/>
          <p:nvPr/>
        </p:nvSpPr>
        <p:spPr>
          <a:xfrm>
            <a:off x="2303" y="864304"/>
            <a:ext cx="9120967" cy="0"/>
          </a:xfrm>
          <a:custGeom>
            <a:avLst/>
            <a:gdLst/>
            <a:ahLst/>
            <a:cxnLst/>
            <a:rect l="l" t="t" r="r" b="b"/>
            <a:pathLst>
              <a:path w="10058400">
                <a:moveTo>
                  <a:pt x="0" y="0"/>
                </a:moveTo>
                <a:lnTo>
                  <a:pt x="10058400" y="0"/>
                </a:lnTo>
              </a:path>
            </a:pathLst>
          </a:custGeom>
          <a:ln w="18329">
            <a:solidFill>
              <a:srgbClr val="000000"/>
            </a:solidFill>
          </a:ln>
        </p:spPr>
        <p:txBody>
          <a:bodyPr wrap="square" lIns="0" tIns="0" rIns="0" bIns="0" rtlCol="0"/>
          <a:lstStyle/>
          <a:p>
            <a:endParaRPr sz="1632"/>
          </a:p>
        </p:txBody>
      </p:sp>
      <p:sp>
        <p:nvSpPr>
          <p:cNvPr id="6" name="object 6"/>
          <p:cNvSpPr/>
          <p:nvPr/>
        </p:nvSpPr>
        <p:spPr>
          <a:xfrm>
            <a:off x="2953950" y="2205962"/>
            <a:ext cx="5895231" cy="3482550"/>
          </a:xfrm>
          <a:prstGeom prst="rect">
            <a:avLst/>
          </a:prstGeom>
          <a:blipFill>
            <a:blip r:embed="rId3" cstate="print"/>
            <a:stretch>
              <a:fillRect/>
            </a:stretch>
          </a:blipFill>
        </p:spPr>
        <p:txBody>
          <a:bodyPr wrap="square" lIns="0" tIns="0" rIns="0" bIns="0" rtlCol="0"/>
          <a:lstStyle/>
          <a:p>
            <a:endParaRPr sz="1632"/>
          </a:p>
        </p:txBody>
      </p:sp>
      <p:sp>
        <p:nvSpPr>
          <p:cNvPr id="7" name="object 7"/>
          <p:cNvSpPr txBox="1"/>
          <p:nvPr/>
        </p:nvSpPr>
        <p:spPr>
          <a:xfrm>
            <a:off x="215356" y="1097534"/>
            <a:ext cx="8466837" cy="837537"/>
          </a:xfrm>
          <a:prstGeom prst="rect">
            <a:avLst/>
          </a:prstGeom>
        </p:spPr>
        <p:txBody>
          <a:bodyPr vert="horz" wrap="square" lIns="0" tIns="0" rIns="0" bIns="0" rtlCol="0">
            <a:spAutoFit/>
          </a:bodyPr>
          <a:lstStyle/>
          <a:p>
            <a:pPr marL="11516" marR="4607"/>
            <a:r>
              <a:rPr sz="1814" spc="-263" dirty="0">
                <a:latin typeface="Tahoma"/>
                <a:cs typeface="Tahoma"/>
              </a:rPr>
              <a:t>T</a:t>
            </a:r>
            <a:r>
              <a:rPr sz="1814" spc="141" dirty="0">
                <a:latin typeface="Tahoma"/>
                <a:cs typeface="Tahoma"/>
              </a:rPr>
              <a:t>a</a:t>
            </a:r>
            <a:r>
              <a:rPr sz="1814" spc="59" dirty="0">
                <a:latin typeface="Tahoma"/>
                <a:cs typeface="Tahoma"/>
              </a:rPr>
              <a:t>r</a:t>
            </a:r>
            <a:r>
              <a:rPr sz="1814" spc="141" dirty="0">
                <a:latin typeface="Tahoma"/>
                <a:cs typeface="Tahoma"/>
              </a:rPr>
              <a:t>g</a:t>
            </a:r>
            <a:r>
              <a:rPr sz="1814" spc="127" dirty="0">
                <a:latin typeface="Tahoma"/>
                <a:cs typeface="Tahoma"/>
              </a:rPr>
              <a:t>et</a:t>
            </a:r>
            <a:r>
              <a:rPr sz="1814" spc="77" dirty="0">
                <a:latin typeface="Tahoma"/>
                <a:cs typeface="Tahoma"/>
              </a:rPr>
              <a:t>i</a:t>
            </a:r>
            <a:r>
              <a:rPr sz="1814" spc="136" dirty="0">
                <a:latin typeface="Tahoma"/>
                <a:cs typeface="Tahoma"/>
              </a:rPr>
              <a:t>ng</a:t>
            </a:r>
            <a:r>
              <a:rPr sz="1814" spc="5" dirty="0">
                <a:latin typeface="Tahoma"/>
                <a:cs typeface="Tahoma"/>
              </a:rPr>
              <a:t> </a:t>
            </a:r>
            <a:r>
              <a:rPr sz="1814" b="1" i="1" spc="27" dirty="0">
                <a:latin typeface="Verdana"/>
                <a:cs typeface="Verdana"/>
              </a:rPr>
              <a:t>g</a:t>
            </a:r>
            <a:r>
              <a:rPr sz="1814" b="1" i="1" dirty="0">
                <a:latin typeface="Verdana"/>
                <a:cs typeface="Verdana"/>
              </a:rPr>
              <a:t>lo</a:t>
            </a:r>
            <a:r>
              <a:rPr sz="1814" b="1" i="1" spc="27" dirty="0">
                <a:latin typeface="Verdana"/>
                <a:cs typeface="Verdana"/>
              </a:rPr>
              <a:t>b</a:t>
            </a:r>
            <a:r>
              <a:rPr sz="1814" b="1" i="1" spc="14" dirty="0">
                <a:latin typeface="Verdana"/>
                <a:cs typeface="Verdana"/>
              </a:rPr>
              <a:t>a</a:t>
            </a:r>
            <a:r>
              <a:rPr sz="1814" b="1" i="1" dirty="0">
                <a:latin typeface="Verdana"/>
                <a:cs typeface="Verdana"/>
              </a:rPr>
              <a:t>l </a:t>
            </a:r>
            <a:r>
              <a:rPr sz="1814" b="1" i="1" spc="14" dirty="0">
                <a:latin typeface="Verdana"/>
                <a:cs typeface="Verdana"/>
              </a:rPr>
              <a:t>sta</a:t>
            </a:r>
            <a:r>
              <a:rPr sz="1814" b="1" i="1" spc="-77" dirty="0">
                <a:latin typeface="Verdana"/>
                <a:cs typeface="Verdana"/>
              </a:rPr>
              <a:t>k</a:t>
            </a:r>
            <a:r>
              <a:rPr sz="1814" b="1" i="1" spc="14" dirty="0">
                <a:latin typeface="Verdana"/>
                <a:cs typeface="Verdana"/>
              </a:rPr>
              <a:t>e</a:t>
            </a:r>
            <a:r>
              <a:rPr sz="1814" b="1" i="1" spc="-14" dirty="0">
                <a:latin typeface="Verdana"/>
                <a:cs typeface="Verdana"/>
              </a:rPr>
              <a:t>h</a:t>
            </a:r>
            <a:r>
              <a:rPr sz="1814" b="1" i="1" dirty="0">
                <a:latin typeface="Verdana"/>
                <a:cs typeface="Verdana"/>
              </a:rPr>
              <a:t>ol</a:t>
            </a:r>
            <a:r>
              <a:rPr sz="1814" b="1" i="1" spc="27" dirty="0">
                <a:latin typeface="Verdana"/>
                <a:cs typeface="Verdana"/>
              </a:rPr>
              <a:t>d</a:t>
            </a:r>
            <a:r>
              <a:rPr sz="1814" b="1" i="1" spc="14" dirty="0">
                <a:latin typeface="Verdana"/>
                <a:cs typeface="Verdana"/>
              </a:rPr>
              <a:t>e</a:t>
            </a:r>
            <a:r>
              <a:rPr sz="1814" b="1" i="1" spc="-9" dirty="0">
                <a:latin typeface="Verdana"/>
                <a:cs typeface="Verdana"/>
              </a:rPr>
              <a:t>r</a:t>
            </a:r>
            <a:r>
              <a:rPr sz="1814" b="1" i="1" spc="5" dirty="0">
                <a:latin typeface="Verdana"/>
                <a:cs typeface="Verdana"/>
              </a:rPr>
              <a:t> </a:t>
            </a:r>
            <a:r>
              <a:rPr sz="1814" b="1" i="1" dirty="0">
                <a:latin typeface="Verdana"/>
                <a:cs typeface="Verdana"/>
              </a:rPr>
              <a:t>co</a:t>
            </a:r>
            <a:r>
              <a:rPr sz="1814" b="1" i="1" spc="-41" dirty="0">
                <a:latin typeface="Verdana"/>
                <a:cs typeface="Verdana"/>
              </a:rPr>
              <a:t>mm</a:t>
            </a:r>
            <a:r>
              <a:rPr sz="1814" b="1" i="1" spc="-18" dirty="0">
                <a:latin typeface="Verdana"/>
                <a:cs typeface="Verdana"/>
              </a:rPr>
              <a:t>u</a:t>
            </a:r>
            <a:r>
              <a:rPr sz="1814" b="1" i="1" spc="-14" dirty="0">
                <a:latin typeface="Verdana"/>
                <a:cs typeface="Verdana"/>
              </a:rPr>
              <a:t>n</a:t>
            </a:r>
            <a:r>
              <a:rPr sz="1814" b="1" i="1" dirty="0">
                <a:latin typeface="Verdana"/>
                <a:cs typeface="Verdana"/>
              </a:rPr>
              <a:t>i</a:t>
            </a:r>
            <a:r>
              <a:rPr sz="1814" b="1" i="1" spc="32" dirty="0">
                <a:latin typeface="Verdana"/>
                <a:cs typeface="Verdana"/>
              </a:rPr>
              <a:t>t</a:t>
            </a:r>
            <a:r>
              <a:rPr sz="1814" b="1" i="1" dirty="0">
                <a:latin typeface="Verdana"/>
                <a:cs typeface="Verdana"/>
              </a:rPr>
              <a:t>y</a:t>
            </a:r>
            <a:r>
              <a:rPr sz="1814" b="1" i="1" spc="-14" dirty="0">
                <a:latin typeface="Verdana"/>
                <a:cs typeface="Verdana"/>
              </a:rPr>
              <a:t> </a:t>
            </a:r>
            <a:r>
              <a:rPr sz="1814" spc="95" dirty="0">
                <a:latin typeface="Tahoma"/>
                <a:cs typeface="Tahoma"/>
              </a:rPr>
              <a:t>t</a:t>
            </a:r>
            <a:r>
              <a:rPr sz="1814" spc="118" dirty="0">
                <a:latin typeface="Tahoma"/>
                <a:cs typeface="Tahoma"/>
              </a:rPr>
              <a:t>o</a:t>
            </a:r>
            <a:r>
              <a:rPr sz="1814" spc="5" dirty="0">
                <a:latin typeface="Tahoma"/>
                <a:cs typeface="Tahoma"/>
              </a:rPr>
              <a:t> </a:t>
            </a:r>
            <a:r>
              <a:rPr sz="1814" spc="154" dirty="0">
                <a:latin typeface="Tahoma"/>
                <a:cs typeface="Tahoma"/>
              </a:rPr>
              <a:t>e</a:t>
            </a:r>
            <a:r>
              <a:rPr sz="1814" spc="131" dirty="0">
                <a:latin typeface="Tahoma"/>
                <a:cs typeface="Tahoma"/>
              </a:rPr>
              <a:t>n</a:t>
            </a:r>
            <a:r>
              <a:rPr sz="1814" spc="113" dirty="0">
                <a:latin typeface="Tahoma"/>
                <a:cs typeface="Tahoma"/>
              </a:rPr>
              <a:t>s</a:t>
            </a:r>
            <a:r>
              <a:rPr sz="1814" spc="150" dirty="0">
                <a:latin typeface="Tahoma"/>
                <a:cs typeface="Tahoma"/>
              </a:rPr>
              <a:t>u</a:t>
            </a:r>
            <a:r>
              <a:rPr sz="1814" spc="50" dirty="0">
                <a:latin typeface="Tahoma"/>
                <a:cs typeface="Tahoma"/>
              </a:rPr>
              <a:t>r</a:t>
            </a:r>
            <a:r>
              <a:rPr sz="1814" spc="150" dirty="0">
                <a:latin typeface="Tahoma"/>
                <a:cs typeface="Tahoma"/>
              </a:rPr>
              <a:t>e</a:t>
            </a:r>
            <a:r>
              <a:rPr sz="1814" spc="14" dirty="0">
                <a:latin typeface="Tahoma"/>
                <a:cs typeface="Tahoma"/>
              </a:rPr>
              <a:t> </a:t>
            </a:r>
            <a:r>
              <a:rPr sz="1814" spc="86" dirty="0">
                <a:latin typeface="Tahoma"/>
                <a:cs typeface="Tahoma"/>
              </a:rPr>
              <a:t>t</a:t>
            </a:r>
            <a:r>
              <a:rPr sz="1814" spc="136" dirty="0">
                <a:latin typeface="Tahoma"/>
                <a:cs typeface="Tahoma"/>
              </a:rPr>
              <a:t>h</a:t>
            </a:r>
            <a:r>
              <a:rPr sz="1814" spc="141" dirty="0">
                <a:latin typeface="Tahoma"/>
                <a:cs typeface="Tahoma"/>
              </a:rPr>
              <a:t>a</a:t>
            </a:r>
            <a:r>
              <a:rPr sz="1814" spc="100" dirty="0">
                <a:latin typeface="Tahoma"/>
                <a:cs typeface="Tahoma"/>
              </a:rPr>
              <a:t>t</a:t>
            </a:r>
            <a:r>
              <a:rPr sz="1814" spc="5" dirty="0">
                <a:latin typeface="Tahoma"/>
                <a:cs typeface="Tahoma"/>
              </a:rPr>
              <a:t> </a:t>
            </a:r>
            <a:r>
              <a:rPr sz="1814" spc="131" dirty="0">
                <a:latin typeface="Tahoma"/>
                <a:cs typeface="Tahoma"/>
              </a:rPr>
              <a:t>g</a:t>
            </a:r>
            <a:r>
              <a:rPr sz="1814" spc="141" dirty="0">
                <a:latin typeface="Tahoma"/>
                <a:cs typeface="Tahoma"/>
              </a:rPr>
              <a:t>u</a:t>
            </a:r>
            <a:r>
              <a:rPr sz="1814" spc="77" dirty="0">
                <a:latin typeface="Tahoma"/>
                <a:cs typeface="Tahoma"/>
              </a:rPr>
              <a:t>i</a:t>
            </a:r>
            <a:r>
              <a:rPr sz="1814" spc="145" dirty="0">
                <a:latin typeface="Tahoma"/>
                <a:cs typeface="Tahoma"/>
              </a:rPr>
              <a:t>de</a:t>
            </a:r>
            <a:r>
              <a:rPr sz="1814" spc="77" dirty="0">
                <a:latin typeface="Tahoma"/>
                <a:cs typeface="Tahoma"/>
              </a:rPr>
              <a:t>l</a:t>
            </a:r>
            <a:r>
              <a:rPr sz="1814" spc="86" dirty="0">
                <a:latin typeface="Tahoma"/>
                <a:cs typeface="Tahoma"/>
              </a:rPr>
              <a:t>i</a:t>
            </a:r>
            <a:r>
              <a:rPr sz="1814" spc="131" dirty="0">
                <a:latin typeface="Tahoma"/>
                <a:cs typeface="Tahoma"/>
              </a:rPr>
              <a:t>n</a:t>
            </a:r>
            <a:r>
              <a:rPr sz="1814" spc="136" dirty="0">
                <a:latin typeface="Tahoma"/>
                <a:cs typeface="Tahoma"/>
              </a:rPr>
              <a:t>es</a:t>
            </a:r>
            <a:r>
              <a:rPr sz="1814" spc="86" dirty="0">
                <a:latin typeface="Tahoma"/>
                <a:cs typeface="Tahoma"/>
              </a:rPr>
              <a:t> </a:t>
            </a:r>
            <a:r>
              <a:rPr sz="1814" spc="136" dirty="0">
                <a:latin typeface="Tahoma"/>
                <a:cs typeface="Tahoma"/>
              </a:rPr>
              <a:t>c</a:t>
            </a:r>
            <a:r>
              <a:rPr sz="1814" spc="159" dirty="0">
                <a:latin typeface="Tahoma"/>
                <a:cs typeface="Tahoma"/>
              </a:rPr>
              <a:t>a</a:t>
            </a:r>
            <a:r>
              <a:rPr sz="1814" spc="113" dirty="0">
                <a:latin typeface="Tahoma"/>
                <a:cs typeface="Tahoma"/>
              </a:rPr>
              <a:t>pt</a:t>
            </a:r>
            <a:r>
              <a:rPr sz="1814" spc="131" dirty="0">
                <a:latin typeface="Tahoma"/>
                <a:cs typeface="Tahoma"/>
              </a:rPr>
              <a:t>u</a:t>
            </a:r>
            <a:r>
              <a:rPr sz="1814" spc="50" dirty="0">
                <a:latin typeface="Tahoma"/>
                <a:cs typeface="Tahoma"/>
              </a:rPr>
              <a:t>r</a:t>
            </a:r>
            <a:r>
              <a:rPr sz="1814" spc="150" dirty="0">
                <a:latin typeface="Tahoma"/>
                <a:cs typeface="Tahoma"/>
              </a:rPr>
              <a:t>e</a:t>
            </a:r>
            <a:r>
              <a:rPr sz="1814" spc="9" dirty="0">
                <a:latin typeface="Tahoma"/>
                <a:cs typeface="Tahoma"/>
              </a:rPr>
              <a:t> </a:t>
            </a:r>
            <a:r>
              <a:rPr sz="1814" spc="100" dirty="0">
                <a:latin typeface="Tahoma"/>
                <a:cs typeface="Tahoma"/>
              </a:rPr>
              <a:t>t</a:t>
            </a:r>
            <a:r>
              <a:rPr sz="1814" spc="131" dirty="0">
                <a:latin typeface="Tahoma"/>
                <a:cs typeface="Tahoma"/>
              </a:rPr>
              <a:t>h</a:t>
            </a:r>
            <a:r>
              <a:rPr sz="1814" spc="150" dirty="0">
                <a:latin typeface="Tahoma"/>
                <a:cs typeface="Tahoma"/>
              </a:rPr>
              <a:t>e</a:t>
            </a:r>
            <a:r>
              <a:rPr sz="1814" spc="9" dirty="0">
                <a:latin typeface="Tahoma"/>
                <a:cs typeface="Tahoma"/>
              </a:rPr>
              <a:t> </a:t>
            </a:r>
            <a:r>
              <a:rPr sz="1814" spc="131" dirty="0">
                <a:latin typeface="Tahoma"/>
                <a:cs typeface="Tahoma"/>
              </a:rPr>
              <a:t>p</a:t>
            </a:r>
            <a:r>
              <a:rPr sz="1814" spc="95" dirty="0">
                <a:latin typeface="Tahoma"/>
                <a:cs typeface="Tahoma"/>
              </a:rPr>
              <a:t>r</a:t>
            </a:r>
            <a:r>
              <a:rPr sz="1814" spc="77" dirty="0">
                <a:latin typeface="Tahoma"/>
                <a:cs typeface="Tahoma"/>
              </a:rPr>
              <a:t>i</a:t>
            </a:r>
            <a:r>
              <a:rPr sz="1814" spc="230" dirty="0">
                <a:latin typeface="Tahoma"/>
                <a:cs typeface="Tahoma"/>
              </a:rPr>
              <a:t>m</a:t>
            </a:r>
            <a:r>
              <a:rPr sz="1814" spc="141" dirty="0">
                <a:latin typeface="Tahoma"/>
                <a:cs typeface="Tahoma"/>
              </a:rPr>
              <a:t>a</a:t>
            </a:r>
            <a:r>
              <a:rPr sz="1814" spc="95" dirty="0">
                <a:latin typeface="Tahoma"/>
                <a:cs typeface="Tahoma"/>
              </a:rPr>
              <a:t>r</a:t>
            </a:r>
            <a:r>
              <a:rPr sz="1814" spc="159" dirty="0">
                <a:latin typeface="Tahoma"/>
                <a:cs typeface="Tahoma"/>
              </a:rPr>
              <a:t>y</a:t>
            </a:r>
            <a:r>
              <a:rPr sz="1814" spc="5" dirty="0">
                <a:latin typeface="Tahoma"/>
                <a:cs typeface="Tahoma"/>
              </a:rPr>
              <a:t> </a:t>
            </a:r>
            <a:r>
              <a:rPr sz="1814" spc="77" dirty="0">
                <a:latin typeface="Tahoma"/>
                <a:cs typeface="Tahoma"/>
              </a:rPr>
              <a:t>i</a:t>
            </a:r>
            <a:r>
              <a:rPr sz="1814" spc="136" dirty="0">
                <a:latin typeface="Tahoma"/>
                <a:cs typeface="Tahoma"/>
              </a:rPr>
              <a:t>n</a:t>
            </a:r>
            <a:r>
              <a:rPr sz="1814" spc="95" dirty="0">
                <a:latin typeface="Tahoma"/>
                <a:cs typeface="Tahoma"/>
              </a:rPr>
              <a:t>t</a:t>
            </a:r>
            <a:r>
              <a:rPr sz="1814" spc="136" dirty="0">
                <a:latin typeface="Tahoma"/>
                <a:cs typeface="Tahoma"/>
              </a:rPr>
              <a:t>e</a:t>
            </a:r>
            <a:r>
              <a:rPr sz="1814" spc="54" dirty="0">
                <a:latin typeface="Tahoma"/>
                <a:cs typeface="Tahoma"/>
              </a:rPr>
              <a:t>r</a:t>
            </a:r>
            <a:r>
              <a:rPr sz="1814" spc="154" dirty="0">
                <a:latin typeface="Tahoma"/>
                <a:cs typeface="Tahoma"/>
              </a:rPr>
              <a:t>e</a:t>
            </a:r>
            <a:r>
              <a:rPr sz="1814" spc="113" dirty="0">
                <a:latin typeface="Tahoma"/>
                <a:cs typeface="Tahoma"/>
              </a:rPr>
              <a:t>st</a:t>
            </a:r>
            <a:r>
              <a:rPr sz="1814" spc="127" dirty="0">
                <a:latin typeface="Tahoma"/>
                <a:cs typeface="Tahoma"/>
              </a:rPr>
              <a:t>s</a:t>
            </a:r>
            <a:r>
              <a:rPr sz="1814" spc="9" dirty="0">
                <a:latin typeface="Tahoma"/>
                <a:cs typeface="Tahoma"/>
              </a:rPr>
              <a:t> </a:t>
            </a:r>
            <a:r>
              <a:rPr sz="1814" spc="118" dirty="0">
                <a:latin typeface="Tahoma"/>
                <a:cs typeface="Tahoma"/>
              </a:rPr>
              <a:t>o</a:t>
            </a:r>
            <a:r>
              <a:rPr sz="1814" spc="54" dirty="0">
                <a:latin typeface="Tahoma"/>
                <a:cs typeface="Tahoma"/>
              </a:rPr>
              <a:t>f</a:t>
            </a:r>
            <a:r>
              <a:rPr sz="1814" spc="5" dirty="0">
                <a:latin typeface="Tahoma"/>
                <a:cs typeface="Tahoma"/>
              </a:rPr>
              <a:t> </a:t>
            </a:r>
            <a:r>
              <a:rPr sz="1814" spc="95" dirty="0">
                <a:latin typeface="Tahoma"/>
                <a:cs typeface="Tahoma"/>
              </a:rPr>
              <a:t>t</a:t>
            </a:r>
            <a:r>
              <a:rPr sz="1814" spc="131" dirty="0">
                <a:latin typeface="Tahoma"/>
                <a:cs typeface="Tahoma"/>
              </a:rPr>
              <a:t>h</a:t>
            </a:r>
            <a:r>
              <a:rPr sz="1814" spc="150" dirty="0">
                <a:latin typeface="Tahoma"/>
                <a:cs typeface="Tahoma"/>
              </a:rPr>
              <a:t>e</a:t>
            </a:r>
            <a:r>
              <a:rPr sz="1814" spc="9" dirty="0">
                <a:latin typeface="Tahoma"/>
                <a:cs typeface="Tahoma"/>
              </a:rPr>
              <a:t> </a:t>
            </a:r>
            <a:r>
              <a:rPr sz="1814" spc="163" dirty="0">
                <a:latin typeface="Tahoma"/>
                <a:cs typeface="Tahoma"/>
              </a:rPr>
              <a:t>c</a:t>
            </a:r>
            <a:r>
              <a:rPr sz="1814" spc="113" dirty="0">
                <a:latin typeface="Tahoma"/>
                <a:cs typeface="Tahoma"/>
              </a:rPr>
              <a:t>o</a:t>
            </a:r>
            <a:r>
              <a:rPr sz="1814" spc="230" dirty="0">
                <a:latin typeface="Tahoma"/>
                <a:cs typeface="Tahoma"/>
              </a:rPr>
              <a:t>m</a:t>
            </a:r>
            <a:r>
              <a:rPr sz="1814" spc="131" dirty="0">
                <a:latin typeface="Tahoma"/>
                <a:cs typeface="Tahoma"/>
              </a:rPr>
              <a:t>p</a:t>
            </a:r>
            <a:r>
              <a:rPr sz="1814" spc="141" dirty="0">
                <a:latin typeface="Tahoma"/>
                <a:cs typeface="Tahoma"/>
              </a:rPr>
              <a:t>u</a:t>
            </a:r>
            <a:r>
              <a:rPr sz="1814" spc="95" dirty="0">
                <a:latin typeface="Tahoma"/>
                <a:cs typeface="Tahoma"/>
              </a:rPr>
              <a:t>t</a:t>
            </a:r>
            <a:r>
              <a:rPr sz="1814" spc="150" dirty="0">
                <a:latin typeface="Tahoma"/>
                <a:cs typeface="Tahoma"/>
              </a:rPr>
              <a:t>a</a:t>
            </a:r>
            <a:r>
              <a:rPr sz="1814" spc="95" dirty="0">
                <a:latin typeface="Tahoma"/>
                <a:cs typeface="Tahoma"/>
              </a:rPr>
              <a:t>t</a:t>
            </a:r>
            <a:r>
              <a:rPr sz="1814" spc="77" dirty="0">
                <a:latin typeface="Tahoma"/>
                <a:cs typeface="Tahoma"/>
              </a:rPr>
              <a:t>i</a:t>
            </a:r>
            <a:r>
              <a:rPr sz="1814" spc="113" dirty="0">
                <a:latin typeface="Tahoma"/>
                <a:cs typeface="Tahoma"/>
              </a:rPr>
              <a:t>o</a:t>
            </a:r>
            <a:r>
              <a:rPr sz="1814" spc="131" dirty="0">
                <a:latin typeface="Tahoma"/>
                <a:cs typeface="Tahoma"/>
              </a:rPr>
              <a:t>n</a:t>
            </a:r>
            <a:r>
              <a:rPr sz="1814" spc="150" dirty="0">
                <a:latin typeface="Tahoma"/>
                <a:cs typeface="Tahoma"/>
              </a:rPr>
              <a:t>a</a:t>
            </a:r>
            <a:r>
              <a:rPr sz="1814" spc="86" dirty="0">
                <a:latin typeface="Tahoma"/>
                <a:cs typeface="Tahoma"/>
              </a:rPr>
              <a:t>l</a:t>
            </a:r>
            <a:r>
              <a:rPr sz="1814" spc="5" dirty="0">
                <a:latin typeface="Tahoma"/>
                <a:cs typeface="Tahoma"/>
              </a:rPr>
              <a:t> </a:t>
            </a:r>
            <a:r>
              <a:rPr sz="1814" spc="236" dirty="0">
                <a:latin typeface="Tahoma"/>
                <a:cs typeface="Tahoma"/>
              </a:rPr>
              <a:t>m</a:t>
            </a:r>
            <a:r>
              <a:rPr sz="1814" spc="154" dirty="0">
                <a:latin typeface="Tahoma"/>
                <a:cs typeface="Tahoma"/>
              </a:rPr>
              <a:t>ed</a:t>
            </a:r>
            <a:r>
              <a:rPr sz="1814" spc="54" dirty="0">
                <a:latin typeface="Tahoma"/>
                <a:cs typeface="Tahoma"/>
              </a:rPr>
              <a:t>i</a:t>
            </a:r>
            <a:r>
              <a:rPr sz="1814" spc="163" dirty="0">
                <a:latin typeface="Tahoma"/>
                <a:cs typeface="Tahoma"/>
              </a:rPr>
              <a:t>c</a:t>
            </a:r>
            <a:r>
              <a:rPr sz="1814" spc="77" dirty="0">
                <a:latin typeface="Tahoma"/>
                <a:cs typeface="Tahoma"/>
              </a:rPr>
              <a:t>i</a:t>
            </a:r>
            <a:r>
              <a:rPr sz="1814" spc="131" dirty="0">
                <a:latin typeface="Tahoma"/>
                <a:cs typeface="Tahoma"/>
              </a:rPr>
              <a:t>n</a:t>
            </a:r>
            <a:r>
              <a:rPr sz="1814" spc="150" dirty="0">
                <a:latin typeface="Tahoma"/>
                <a:cs typeface="Tahoma"/>
              </a:rPr>
              <a:t>e</a:t>
            </a:r>
            <a:r>
              <a:rPr sz="1814" spc="9" dirty="0">
                <a:latin typeface="Tahoma"/>
                <a:cs typeface="Tahoma"/>
              </a:rPr>
              <a:t> </a:t>
            </a:r>
            <a:r>
              <a:rPr sz="1814" spc="163" dirty="0">
                <a:latin typeface="Tahoma"/>
                <a:cs typeface="Tahoma"/>
              </a:rPr>
              <a:t>c</a:t>
            </a:r>
            <a:r>
              <a:rPr sz="1814" spc="113" dirty="0">
                <a:latin typeface="Tahoma"/>
                <a:cs typeface="Tahoma"/>
              </a:rPr>
              <a:t>o</a:t>
            </a:r>
            <a:r>
              <a:rPr sz="1814" spc="230" dirty="0">
                <a:latin typeface="Tahoma"/>
                <a:cs typeface="Tahoma"/>
              </a:rPr>
              <a:t>m</a:t>
            </a:r>
            <a:r>
              <a:rPr sz="1814" spc="222" dirty="0">
                <a:latin typeface="Tahoma"/>
                <a:cs typeface="Tahoma"/>
              </a:rPr>
              <a:t>m</a:t>
            </a:r>
            <a:r>
              <a:rPr sz="1814" spc="150" dirty="0">
                <a:latin typeface="Tahoma"/>
                <a:cs typeface="Tahoma"/>
              </a:rPr>
              <a:t>u</a:t>
            </a:r>
            <a:r>
              <a:rPr sz="1814" spc="136" dirty="0">
                <a:latin typeface="Tahoma"/>
                <a:cs typeface="Tahoma"/>
              </a:rPr>
              <a:t>n</a:t>
            </a:r>
            <a:r>
              <a:rPr sz="1814" spc="77" dirty="0">
                <a:latin typeface="Tahoma"/>
                <a:cs typeface="Tahoma"/>
              </a:rPr>
              <a:t>i</a:t>
            </a:r>
            <a:r>
              <a:rPr sz="1814" spc="95" dirty="0">
                <a:latin typeface="Tahoma"/>
                <a:cs typeface="Tahoma"/>
              </a:rPr>
              <a:t>t</a:t>
            </a:r>
            <a:r>
              <a:rPr sz="1814" spc="159" dirty="0">
                <a:latin typeface="Tahoma"/>
                <a:cs typeface="Tahoma"/>
              </a:rPr>
              <a:t>y</a:t>
            </a:r>
            <a:r>
              <a:rPr sz="1814" spc="18" dirty="0">
                <a:latin typeface="Tahoma"/>
                <a:cs typeface="Tahoma"/>
              </a:rPr>
              <a:t>,</a:t>
            </a:r>
            <a:r>
              <a:rPr sz="1814" spc="23" dirty="0">
                <a:latin typeface="Tahoma"/>
                <a:cs typeface="Tahoma"/>
              </a:rPr>
              <a:t> </a:t>
            </a:r>
            <a:r>
              <a:rPr sz="1814" spc="141" dirty="0">
                <a:latin typeface="Tahoma"/>
                <a:cs typeface="Tahoma"/>
              </a:rPr>
              <a:t>a</a:t>
            </a:r>
            <a:r>
              <a:rPr sz="1814" spc="136" dirty="0">
                <a:latin typeface="Tahoma"/>
                <a:cs typeface="Tahoma"/>
              </a:rPr>
              <a:t>nd</a:t>
            </a:r>
            <a:r>
              <a:rPr sz="1814" spc="9" dirty="0">
                <a:latin typeface="Tahoma"/>
                <a:cs typeface="Tahoma"/>
              </a:rPr>
              <a:t> </a:t>
            </a:r>
            <a:r>
              <a:rPr sz="1814" spc="141" dirty="0">
                <a:latin typeface="Tahoma"/>
                <a:cs typeface="Tahoma"/>
              </a:rPr>
              <a:t>a</a:t>
            </a:r>
            <a:r>
              <a:rPr sz="1814" spc="50" dirty="0">
                <a:latin typeface="Tahoma"/>
                <a:cs typeface="Tahoma"/>
              </a:rPr>
              <a:t>r</a:t>
            </a:r>
            <a:r>
              <a:rPr sz="1814" spc="150" dirty="0">
                <a:latin typeface="Tahoma"/>
                <a:cs typeface="Tahoma"/>
              </a:rPr>
              <a:t>e</a:t>
            </a:r>
            <a:r>
              <a:rPr sz="1814" spc="9" dirty="0">
                <a:latin typeface="Tahoma"/>
                <a:cs typeface="Tahoma"/>
              </a:rPr>
              <a:t> </a:t>
            </a:r>
            <a:r>
              <a:rPr sz="1814" spc="131" dirty="0">
                <a:latin typeface="Tahoma"/>
                <a:cs typeface="Tahoma"/>
              </a:rPr>
              <a:t>w</a:t>
            </a:r>
            <a:r>
              <a:rPr sz="1814" spc="86" dirty="0">
                <a:latin typeface="Tahoma"/>
                <a:cs typeface="Tahoma"/>
              </a:rPr>
              <a:t>i</a:t>
            </a:r>
            <a:r>
              <a:rPr sz="1814" spc="150" dirty="0">
                <a:latin typeface="Tahoma"/>
                <a:cs typeface="Tahoma"/>
              </a:rPr>
              <a:t>de</a:t>
            </a:r>
            <a:r>
              <a:rPr sz="1814" spc="63" dirty="0">
                <a:latin typeface="Tahoma"/>
                <a:cs typeface="Tahoma"/>
              </a:rPr>
              <a:t>l</a:t>
            </a:r>
            <a:r>
              <a:rPr sz="1814" spc="159" dirty="0">
                <a:latin typeface="Tahoma"/>
                <a:cs typeface="Tahoma"/>
              </a:rPr>
              <a:t>y</a:t>
            </a:r>
            <a:r>
              <a:rPr sz="1814" spc="5" dirty="0">
                <a:latin typeface="Tahoma"/>
                <a:cs typeface="Tahoma"/>
              </a:rPr>
              <a:t> </a:t>
            </a:r>
            <a:r>
              <a:rPr sz="1814" spc="141" dirty="0">
                <a:latin typeface="Tahoma"/>
                <a:cs typeface="Tahoma"/>
              </a:rPr>
              <a:t>ad</a:t>
            </a:r>
            <a:r>
              <a:rPr sz="1814" spc="113" dirty="0">
                <a:latin typeface="Tahoma"/>
                <a:cs typeface="Tahoma"/>
              </a:rPr>
              <a:t>opt</a:t>
            </a:r>
            <a:r>
              <a:rPr sz="1814" spc="154" dirty="0">
                <a:latin typeface="Tahoma"/>
                <a:cs typeface="Tahoma"/>
              </a:rPr>
              <a:t>e</a:t>
            </a:r>
            <a:r>
              <a:rPr sz="1814" spc="77" dirty="0">
                <a:latin typeface="Tahoma"/>
                <a:cs typeface="Tahoma"/>
              </a:rPr>
              <a:t>d.</a:t>
            </a:r>
            <a:endParaRPr sz="1814">
              <a:latin typeface="Tahoma"/>
              <a:cs typeface="Tahoma"/>
            </a:endParaRPr>
          </a:p>
        </p:txBody>
      </p:sp>
      <p:sp>
        <p:nvSpPr>
          <p:cNvPr id="8" name="object 8"/>
          <p:cNvSpPr txBox="1"/>
          <p:nvPr/>
        </p:nvSpPr>
        <p:spPr>
          <a:xfrm>
            <a:off x="247603" y="2586480"/>
            <a:ext cx="2323428" cy="446532"/>
          </a:xfrm>
          <a:prstGeom prst="rect">
            <a:avLst/>
          </a:prstGeom>
        </p:spPr>
        <p:txBody>
          <a:bodyPr vert="horz" wrap="square" lIns="0" tIns="0" rIns="0" bIns="0" rtlCol="0">
            <a:spAutoFit/>
          </a:bodyPr>
          <a:lstStyle/>
          <a:p>
            <a:pPr marL="11516" marR="4607"/>
            <a:r>
              <a:rPr sz="1451" b="1" i="1" spc="5" dirty="0">
                <a:latin typeface="Verdana"/>
                <a:cs typeface="Verdana"/>
              </a:rPr>
              <a:t>O</a:t>
            </a:r>
            <a:r>
              <a:rPr sz="1451" b="1" i="1" dirty="0">
                <a:latin typeface="Verdana"/>
                <a:cs typeface="Verdana"/>
              </a:rPr>
              <a:t>p</a:t>
            </a:r>
            <a:r>
              <a:rPr sz="1451" b="1" i="1" spc="9" dirty="0">
                <a:latin typeface="Verdana"/>
                <a:cs typeface="Verdana"/>
              </a:rPr>
              <a:t>e</a:t>
            </a:r>
            <a:r>
              <a:rPr sz="1451" b="1" i="1" spc="-14" dirty="0">
                <a:latin typeface="Verdana"/>
                <a:cs typeface="Verdana"/>
              </a:rPr>
              <a:t>n</a:t>
            </a:r>
            <a:r>
              <a:rPr sz="1451" b="1" i="1" dirty="0">
                <a:latin typeface="Verdana"/>
                <a:cs typeface="Verdana"/>
              </a:rPr>
              <a:t> </a:t>
            </a:r>
            <a:r>
              <a:rPr sz="1451" b="1" i="1" spc="9" dirty="0">
                <a:latin typeface="Verdana"/>
                <a:cs typeface="Verdana"/>
              </a:rPr>
              <a:t>d</a:t>
            </a:r>
            <a:r>
              <a:rPr sz="1451" b="1" i="1" dirty="0">
                <a:latin typeface="Verdana"/>
                <a:cs typeface="Verdana"/>
              </a:rPr>
              <a:t>i</a:t>
            </a:r>
            <a:r>
              <a:rPr sz="1451" b="1" i="1" spc="-5" dirty="0">
                <a:latin typeface="Verdana"/>
                <a:cs typeface="Verdana"/>
              </a:rPr>
              <a:t>s</a:t>
            </a:r>
            <a:r>
              <a:rPr sz="1451" b="1" i="1" dirty="0">
                <a:latin typeface="Verdana"/>
                <a:cs typeface="Verdana"/>
              </a:rPr>
              <a:t>c</a:t>
            </a:r>
            <a:r>
              <a:rPr sz="1451" b="1" i="1" spc="-14" dirty="0">
                <a:latin typeface="Verdana"/>
                <a:cs typeface="Verdana"/>
              </a:rPr>
              <a:t>u</a:t>
            </a:r>
            <a:r>
              <a:rPr sz="1451" b="1" i="1" spc="-5" dirty="0">
                <a:latin typeface="Verdana"/>
                <a:cs typeface="Verdana"/>
              </a:rPr>
              <a:t>s</a:t>
            </a:r>
            <a:r>
              <a:rPr sz="1451" b="1" i="1" spc="-14" dirty="0">
                <a:latin typeface="Verdana"/>
                <a:cs typeface="Verdana"/>
              </a:rPr>
              <a:t>s</a:t>
            </a:r>
            <a:r>
              <a:rPr sz="1451" b="1" i="1" spc="9" dirty="0">
                <a:latin typeface="Verdana"/>
                <a:cs typeface="Verdana"/>
              </a:rPr>
              <a:t>i</a:t>
            </a:r>
            <a:r>
              <a:rPr sz="1451" b="1" i="1" spc="-9" dirty="0">
                <a:latin typeface="Verdana"/>
                <a:cs typeface="Verdana"/>
              </a:rPr>
              <a:t>o</a:t>
            </a:r>
            <a:r>
              <a:rPr sz="1451" b="1" i="1" spc="-14" dirty="0">
                <a:latin typeface="Verdana"/>
                <a:cs typeface="Verdana"/>
              </a:rPr>
              <a:t>n</a:t>
            </a:r>
            <a:r>
              <a:rPr sz="1451" b="1" i="1" dirty="0">
                <a:latin typeface="Verdana"/>
                <a:cs typeface="Verdana"/>
              </a:rPr>
              <a:t>s</a:t>
            </a:r>
            <a:r>
              <a:rPr sz="1451" b="1" i="1" spc="-41" dirty="0">
                <a:latin typeface="Verdana"/>
                <a:cs typeface="Verdana"/>
              </a:rPr>
              <a:t> </a:t>
            </a:r>
            <a:r>
              <a:rPr sz="1451" spc="122" dirty="0">
                <a:latin typeface="Tahoma"/>
                <a:cs typeface="Tahoma"/>
              </a:rPr>
              <a:t>a</a:t>
            </a:r>
            <a:r>
              <a:rPr sz="1451" spc="100" dirty="0">
                <a:latin typeface="Tahoma"/>
                <a:cs typeface="Tahoma"/>
              </a:rPr>
              <a:t>n</a:t>
            </a:r>
            <a:r>
              <a:rPr sz="1451" spc="109" dirty="0">
                <a:latin typeface="Tahoma"/>
                <a:cs typeface="Tahoma"/>
              </a:rPr>
              <a:t>d</a:t>
            </a:r>
            <a:r>
              <a:rPr sz="1451" spc="63" dirty="0">
                <a:latin typeface="Tahoma"/>
                <a:cs typeface="Tahoma"/>
              </a:rPr>
              <a:t> </a:t>
            </a:r>
            <a:r>
              <a:rPr sz="1451" spc="95" dirty="0">
                <a:latin typeface="Tahoma"/>
                <a:cs typeface="Tahoma"/>
              </a:rPr>
              <a:t>c</a:t>
            </a:r>
            <a:r>
              <a:rPr sz="1451" spc="109" dirty="0">
                <a:latin typeface="Tahoma"/>
                <a:cs typeface="Tahoma"/>
              </a:rPr>
              <a:t>o</a:t>
            </a:r>
            <a:r>
              <a:rPr sz="1451" spc="100" dirty="0">
                <a:latin typeface="Tahoma"/>
                <a:cs typeface="Tahoma"/>
              </a:rPr>
              <a:t>n</a:t>
            </a:r>
            <a:r>
              <a:rPr sz="1451" spc="73" dirty="0">
                <a:latin typeface="Tahoma"/>
                <a:cs typeface="Tahoma"/>
              </a:rPr>
              <a:t>tr</a:t>
            </a:r>
            <a:r>
              <a:rPr sz="1451" spc="68" dirty="0">
                <a:latin typeface="Tahoma"/>
                <a:cs typeface="Tahoma"/>
              </a:rPr>
              <a:t>i</a:t>
            </a:r>
            <a:r>
              <a:rPr sz="1451" spc="100" dirty="0">
                <a:latin typeface="Tahoma"/>
                <a:cs typeface="Tahoma"/>
              </a:rPr>
              <a:t>b</a:t>
            </a:r>
            <a:r>
              <a:rPr sz="1451" spc="91" dirty="0">
                <a:latin typeface="Tahoma"/>
                <a:cs typeface="Tahoma"/>
              </a:rPr>
              <a:t>u</a:t>
            </a:r>
            <a:r>
              <a:rPr sz="1451" spc="82" dirty="0">
                <a:latin typeface="Tahoma"/>
                <a:cs typeface="Tahoma"/>
              </a:rPr>
              <a:t>t</a:t>
            </a:r>
            <a:r>
              <a:rPr sz="1451" spc="63" dirty="0">
                <a:latin typeface="Tahoma"/>
                <a:cs typeface="Tahoma"/>
              </a:rPr>
              <a:t>i</a:t>
            </a:r>
            <a:r>
              <a:rPr sz="1451" spc="82" dirty="0">
                <a:latin typeface="Tahoma"/>
                <a:cs typeface="Tahoma"/>
              </a:rPr>
              <a:t>o</a:t>
            </a:r>
            <a:r>
              <a:rPr sz="1451" spc="103" dirty="0">
                <a:latin typeface="Tahoma"/>
                <a:cs typeface="Tahoma"/>
              </a:rPr>
              <a:t>n</a:t>
            </a:r>
            <a:r>
              <a:rPr sz="1451" spc="-9" dirty="0">
                <a:latin typeface="Tahoma"/>
                <a:cs typeface="Tahoma"/>
              </a:rPr>
              <a:t> </a:t>
            </a:r>
            <a:r>
              <a:rPr sz="1451" spc="82" dirty="0">
                <a:latin typeface="Tahoma"/>
                <a:cs typeface="Tahoma"/>
              </a:rPr>
              <a:t>t</a:t>
            </a:r>
            <a:r>
              <a:rPr sz="1451" spc="91" dirty="0">
                <a:latin typeface="Tahoma"/>
                <a:cs typeface="Tahoma"/>
              </a:rPr>
              <a:t>o</a:t>
            </a:r>
            <a:r>
              <a:rPr sz="1451" spc="-14" dirty="0">
                <a:latin typeface="Tahoma"/>
                <a:cs typeface="Tahoma"/>
              </a:rPr>
              <a:t> </a:t>
            </a:r>
            <a:r>
              <a:rPr sz="1451" spc="122" dirty="0">
                <a:latin typeface="Tahoma"/>
                <a:cs typeface="Tahoma"/>
              </a:rPr>
              <a:t>a</a:t>
            </a:r>
            <a:r>
              <a:rPr sz="1451" spc="118" dirty="0">
                <a:latin typeface="Tahoma"/>
                <a:cs typeface="Tahoma"/>
              </a:rPr>
              <a:t>c</a:t>
            </a:r>
            <a:r>
              <a:rPr sz="1451" spc="82" dirty="0">
                <a:latin typeface="Tahoma"/>
                <a:cs typeface="Tahoma"/>
              </a:rPr>
              <a:t>t</a:t>
            </a:r>
            <a:r>
              <a:rPr sz="1451" spc="63" dirty="0">
                <a:latin typeface="Tahoma"/>
                <a:cs typeface="Tahoma"/>
              </a:rPr>
              <a:t>i</a:t>
            </a:r>
            <a:r>
              <a:rPr sz="1451" spc="127" dirty="0">
                <a:latin typeface="Tahoma"/>
                <a:cs typeface="Tahoma"/>
              </a:rPr>
              <a:t>v</a:t>
            </a:r>
            <a:r>
              <a:rPr sz="1451" spc="63" dirty="0">
                <a:latin typeface="Tahoma"/>
                <a:cs typeface="Tahoma"/>
              </a:rPr>
              <a:t>i</a:t>
            </a:r>
            <a:r>
              <a:rPr sz="1451" spc="82" dirty="0">
                <a:latin typeface="Tahoma"/>
                <a:cs typeface="Tahoma"/>
              </a:rPr>
              <a:t>t</a:t>
            </a:r>
            <a:r>
              <a:rPr sz="1451" spc="63" dirty="0">
                <a:latin typeface="Tahoma"/>
                <a:cs typeface="Tahoma"/>
              </a:rPr>
              <a:t>i</a:t>
            </a:r>
            <a:r>
              <a:rPr sz="1451" spc="118" dirty="0">
                <a:latin typeface="Tahoma"/>
                <a:cs typeface="Tahoma"/>
              </a:rPr>
              <a:t>e</a:t>
            </a:r>
            <a:r>
              <a:rPr sz="1451" spc="86" dirty="0">
                <a:latin typeface="Tahoma"/>
                <a:cs typeface="Tahoma"/>
              </a:rPr>
              <a:t>s</a:t>
            </a:r>
            <a:r>
              <a:rPr sz="1451" spc="-27" dirty="0">
                <a:latin typeface="Tahoma"/>
                <a:cs typeface="Tahoma"/>
              </a:rPr>
              <a:t>:</a:t>
            </a:r>
            <a:endParaRPr sz="1451">
              <a:latin typeface="Tahoma"/>
              <a:cs typeface="Tahoma"/>
            </a:endParaRPr>
          </a:p>
        </p:txBody>
      </p:sp>
      <p:sp>
        <p:nvSpPr>
          <p:cNvPr id="9" name="object 9"/>
          <p:cNvSpPr txBox="1"/>
          <p:nvPr/>
        </p:nvSpPr>
        <p:spPr>
          <a:xfrm>
            <a:off x="248754" y="3235927"/>
            <a:ext cx="2329186" cy="1819344"/>
          </a:xfrm>
          <a:prstGeom prst="rect">
            <a:avLst/>
          </a:prstGeom>
        </p:spPr>
        <p:txBody>
          <a:bodyPr vert="horz" wrap="square" lIns="0" tIns="0" rIns="0" bIns="0" rtlCol="0">
            <a:spAutoFit/>
          </a:bodyPr>
          <a:lstStyle/>
          <a:p>
            <a:pPr marL="321306" indent="-309790">
              <a:buFont typeface="Arial"/>
              <a:buChar char="•"/>
              <a:tabLst>
                <a:tab pos="321306" algn="l"/>
              </a:tabLst>
            </a:pPr>
            <a:r>
              <a:rPr sz="1451" spc="82" dirty="0">
                <a:latin typeface="Tahoma"/>
                <a:cs typeface="Tahoma"/>
              </a:rPr>
              <a:t>W</a:t>
            </a:r>
            <a:r>
              <a:rPr sz="1451" spc="68" dirty="0">
                <a:latin typeface="Tahoma"/>
                <a:cs typeface="Tahoma"/>
              </a:rPr>
              <a:t>i</a:t>
            </a:r>
            <a:r>
              <a:rPr sz="1451" spc="103" dirty="0">
                <a:latin typeface="Tahoma"/>
                <a:cs typeface="Tahoma"/>
              </a:rPr>
              <a:t>k</a:t>
            </a:r>
            <a:r>
              <a:rPr sz="1451" spc="68" dirty="0">
                <a:latin typeface="Tahoma"/>
                <a:cs typeface="Tahoma"/>
              </a:rPr>
              <a:t>i</a:t>
            </a:r>
            <a:r>
              <a:rPr sz="1451" dirty="0">
                <a:latin typeface="Tahoma"/>
                <a:cs typeface="Tahoma"/>
              </a:rPr>
              <a:t> </a:t>
            </a:r>
            <a:r>
              <a:rPr sz="1451" spc="100" dirty="0">
                <a:latin typeface="Tahoma"/>
                <a:cs typeface="Tahoma"/>
              </a:rPr>
              <a:t>p</a:t>
            </a:r>
            <a:r>
              <a:rPr sz="1451" spc="109" dirty="0">
                <a:latin typeface="Tahoma"/>
                <a:cs typeface="Tahoma"/>
              </a:rPr>
              <a:t>age</a:t>
            </a:r>
            <a:r>
              <a:rPr sz="1451" spc="100" dirty="0">
                <a:latin typeface="Tahoma"/>
                <a:cs typeface="Tahoma"/>
              </a:rPr>
              <a:t>s</a:t>
            </a:r>
            <a:endParaRPr sz="1451">
              <a:latin typeface="Tahoma"/>
              <a:cs typeface="Tahoma"/>
            </a:endParaRPr>
          </a:p>
          <a:p>
            <a:pPr marL="321306" indent="-309790">
              <a:spcBef>
                <a:spcPts val="535"/>
              </a:spcBef>
              <a:buFont typeface="Arial"/>
              <a:buChar char="•"/>
              <a:tabLst>
                <a:tab pos="321306" algn="l"/>
              </a:tabLst>
            </a:pPr>
            <a:r>
              <a:rPr sz="1451" spc="122" dirty="0">
                <a:latin typeface="Tahoma"/>
                <a:cs typeface="Tahoma"/>
              </a:rPr>
              <a:t>D</a:t>
            </a:r>
            <a:r>
              <a:rPr sz="1451" spc="63" dirty="0">
                <a:latin typeface="Tahoma"/>
                <a:cs typeface="Tahoma"/>
              </a:rPr>
              <a:t>i</a:t>
            </a:r>
            <a:r>
              <a:rPr sz="1451" spc="100" dirty="0">
                <a:latin typeface="Tahoma"/>
                <a:cs typeface="Tahoma"/>
              </a:rPr>
              <a:t>sc</a:t>
            </a:r>
            <a:r>
              <a:rPr sz="1451" spc="113" dirty="0">
                <a:latin typeface="Tahoma"/>
                <a:cs typeface="Tahoma"/>
              </a:rPr>
              <a:t>u</a:t>
            </a:r>
            <a:r>
              <a:rPr sz="1451" spc="95" dirty="0">
                <a:latin typeface="Tahoma"/>
                <a:cs typeface="Tahoma"/>
              </a:rPr>
              <a:t>ss</a:t>
            </a:r>
            <a:r>
              <a:rPr sz="1451" spc="63" dirty="0">
                <a:latin typeface="Tahoma"/>
                <a:cs typeface="Tahoma"/>
              </a:rPr>
              <a:t>i</a:t>
            </a:r>
            <a:r>
              <a:rPr sz="1451" spc="91" dirty="0">
                <a:latin typeface="Tahoma"/>
                <a:cs typeface="Tahoma"/>
              </a:rPr>
              <a:t>o</a:t>
            </a:r>
            <a:r>
              <a:rPr sz="1451" spc="103" dirty="0">
                <a:latin typeface="Tahoma"/>
                <a:cs typeface="Tahoma"/>
              </a:rPr>
              <a:t>n</a:t>
            </a:r>
            <a:r>
              <a:rPr sz="1451" spc="-9" dirty="0">
                <a:latin typeface="Tahoma"/>
                <a:cs typeface="Tahoma"/>
              </a:rPr>
              <a:t> </a:t>
            </a:r>
            <a:r>
              <a:rPr sz="1451" spc="41" dirty="0">
                <a:latin typeface="Tahoma"/>
                <a:cs typeface="Tahoma"/>
              </a:rPr>
              <a:t>f</a:t>
            </a:r>
            <a:r>
              <a:rPr sz="1451" spc="82" dirty="0">
                <a:latin typeface="Tahoma"/>
                <a:cs typeface="Tahoma"/>
              </a:rPr>
              <a:t>o</a:t>
            </a:r>
            <a:r>
              <a:rPr sz="1451" spc="73" dirty="0">
                <a:latin typeface="Tahoma"/>
                <a:cs typeface="Tahoma"/>
              </a:rPr>
              <a:t>r</a:t>
            </a:r>
            <a:r>
              <a:rPr sz="1451" spc="100" dirty="0">
                <a:latin typeface="Tahoma"/>
                <a:cs typeface="Tahoma"/>
              </a:rPr>
              <a:t>u</a:t>
            </a:r>
            <a:r>
              <a:rPr sz="1451" spc="141" dirty="0">
                <a:latin typeface="Tahoma"/>
                <a:cs typeface="Tahoma"/>
              </a:rPr>
              <a:t>ms</a:t>
            </a:r>
            <a:endParaRPr sz="1451">
              <a:latin typeface="Tahoma"/>
              <a:cs typeface="Tahoma"/>
            </a:endParaRPr>
          </a:p>
          <a:p>
            <a:pPr marL="321306" indent="-309790">
              <a:spcBef>
                <a:spcPts val="544"/>
              </a:spcBef>
              <a:buFont typeface="Arial"/>
              <a:buChar char="•"/>
              <a:tabLst>
                <a:tab pos="321306" algn="l"/>
              </a:tabLst>
            </a:pPr>
            <a:r>
              <a:rPr sz="1451" spc="127" dirty="0">
                <a:latin typeface="Tahoma"/>
                <a:cs typeface="Tahoma"/>
              </a:rPr>
              <a:t>M</a:t>
            </a:r>
            <a:r>
              <a:rPr sz="1451" spc="109" dirty="0">
                <a:latin typeface="Tahoma"/>
                <a:cs typeface="Tahoma"/>
              </a:rPr>
              <a:t>ee</a:t>
            </a:r>
            <a:r>
              <a:rPr sz="1451" spc="82" dirty="0">
                <a:latin typeface="Tahoma"/>
                <a:cs typeface="Tahoma"/>
              </a:rPr>
              <a:t>t</a:t>
            </a:r>
            <a:r>
              <a:rPr sz="1451" spc="63" dirty="0">
                <a:latin typeface="Tahoma"/>
                <a:cs typeface="Tahoma"/>
              </a:rPr>
              <a:t>i</a:t>
            </a:r>
            <a:r>
              <a:rPr sz="1451" spc="100" dirty="0">
                <a:latin typeface="Tahoma"/>
                <a:cs typeface="Tahoma"/>
              </a:rPr>
              <a:t>n</a:t>
            </a:r>
            <a:r>
              <a:rPr sz="1451" spc="109" dirty="0">
                <a:latin typeface="Tahoma"/>
                <a:cs typeface="Tahoma"/>
              </a:rPr>
              <a:t>g</a:t>
            </a:r>
            <a:r>
              <a:rPr sz="1451" spc="-9" dirty="0">
                <a:latin typeface="Tahoma"/>
                <a:cs typeface="Tahoma"/>
              </a:rPr>
              <a:t> </a:t>
            </a:r>
            <a:r>
              <a:rPr sz="1451" spc="199" dirty="0">
                <a:latin typeface="Tahoma"/>
                <a:cs typeface="Tahoma"/>
              </a:rPr>
              <a:t>m</a:t>
            </a:r>
            <a:r>
              <a:rPr sz="1451" spc="54" dirty="0">
                <a:latin typeface="Tahoma"/>
                <a:cs typeface="Tahoma"/>
              </a:rPr>
              <a:t>i</a:t>
            </a:r>
            <a:r>
              <a:rPr sz="1451" spc="91" dirty="0">
                <a:latin typeface="Tahoma"/>
                <a:cs typeface="Tahoma"/>
              </a:rPr>
              <a:t>n</a:t>
            </a:r>
            <a:r>
              <a:rPr sz="1451" spc="100" dirty="0">
                <a:latin typeface="Tahoma"/>
                <a:cs typeface="Tahoma"/>
              </a:rPr>
              <a:t>u</a:t>
            </a:r>
            <a:r>
              <a:rPr sz="1451" spc="73" dirty="0">
                <a:latin typeface="Tahoma"/>
                <a:cs typeface="Tahoma"/>
              </a:rPr>
              <a:t>t</a:t>
            </a:r>
            <a:r>
              <a:rPr sz="1451" spc="109" dirty="0">
                <a:latin typeface="Tahoma"/>
                <a:cs typeface="Tahoma"/>
              </a:rPr>
              <a:t>es</a:t>
            </a:r>
            <a:endParaRPr sz="1451">
              <a:latin typeface="Tahoma"/>
              <a:cs typeface="Tahoma"/>
            </a:endParaRPr>
          </a:p>
          <a:p>
            <a:pPr marL="321306" marR="4607" indent="-309790">
              <a:lnSpc>
                <a:spcPct val="99700"/>
              </a:lnSpc>
              <a:spcBef>
                <a:spcPts val="549"/>
              </a:spcBef>
              <a:buFont typeface="Arial"/>
              <a:buChar char="•"/>
              <a:tabLst>
                <a:tab pos="321306" algn="l"/>
              </a:tabLst>
            </a:pPr>
            <a:r>
              <a:rPr sz="1451" spc="27" dirty="0">
                <a:latin typeface="Tahoma"/>
                <a:cs typeface="Tahoma"/>
              </a:rPr>
              <a:t>R</a:t>
            </a:r>
            <a:r>
              <a:rPr sz="1451" spc="109" dirty="0">
                <a:latin typeface="Tahoma"/>
                <a:cs typeface="Tahoma"/>
              </a:rPr>
              <a:t>e</a:t>
            </a:r>
            <a:r>
              <a:rPr sz="1451" spc="100" dirty="0">
                <a:latin typeface="Tahoma"/>
                <a:cs typeface="Tahoma"/>
              </a:rPr>
              <a:t>p</a:t>
            </a:r>
            <a:r>
              <a:rPr sz="1451" spc="82" dirty="0">
                <a:latin typeface="Tahoma"/>
                <a:cs typeface="Tahoma"/>
              </a:rPr>
              <a:t>o</a:t>
            </a:r>
            <a:r>
              <a:rPr sz="1451" spc="95" dirty="0">
                <a:latin typeface="Tahoma"/>
                <a:cs typeface="Tahoma"/>
              </a:rPr>
              <a:t>s</a:t>
            </a:r>
            <a:r>
              <a:rPr sz="1451" spc="63" dirty="0">
                <a:latin typeface="Tahoma"/>
                <a:cs typeface="Tahoma"/>
              </a:rPr>
              <a:t>i</a:t>
            </a:r>
            <a:r>
              <a:rPr sz="1451" spc="82" dirty="0">
                <a:latin typeface="Tahoma"/>
                <a:cs typeface="Tahoma"/>
              </a:rPr>
              <a:t>to</a:t>
            </a:r>
            <a:r>
              <a:rPr sz="1451" spc="73" dirty="0">
                <a:latin typeface="Tahoma"/>
                <a:cs typeface="Tahoma"/>
              </a:rPr>
              <a:t>r</a:t>
            </a:r>
            <a:r>
              <a:rPr sz="1451" spc="127" dirty="0">
                <a:latin typeface="Tahoma"/>
                <a:cs typeface="Tahoma"/>
              </a:rPr>
              <a:t>y</a:t>
            </a:r>
            <a:r>
              <a:rPr sz="1451" dirty="0">
                <a:latin typeface="Tahoma"/>
                <a:cs typeface="Tahoma"/>
              </a:rPr>
              <a:t> </a:t>
            </a:r>
            <a:r>
              <a:rPr sz="1451" spc="122" dirty="0">
                <a:latin typeface="Tahoma"/>
                <a:cs typeface="Tahoma"/>
              </a:rPr>
              <a:t>a</a:t>
            </a:r>
            <a:r>
              <a:rPr sz="1451" spc="118" dirty="0">
                <a:latin typeface="Tahoma"/>
                <a:cs typeface="Tahoma"/>
              </a:rPr>
              <a:t>c</a:t>
            </a:r>
            <a:r>
              <a:rPr sz="1451" spc="113" dirty="0">
                <a:latin typeface="Tahoma"/>
                <a:cs typeface="Tahoma"/>
              </a:rPr>
              <a:t>c</a:t>
            </a:r>
            <a:r>
              <a:rPr sz="1451" spc="127" dirty="0">
                <a:latin typeface="Tahoma"/>
                <a:cs typeface="Tahoma"/>
              </a:rPr>
              <a:t>e</a:t>
            </a:r>
            <a:r>
              <a:rPr sz="1451" spc="95" dirty="0">
                <a:latin typeface="Tahoma"/>
                <a:cs typeface="Tahoma"/>
              </a:rPr>
              <a:t>s</a:t>
            </a:r>
            <a:r>
              <a:rPr sz="1451" spc="100" dirty="0">
                <a:latin typeface="Tahoma"/>
                <a:cs typeface="Tahoma"/>
              </a:rPr>
              <a:t>s</a:t>
            </a:r>
            <a:r>
              <a:rPr sz="1451" spc="-5" dirty="0">
                <a:latin typeface="Tahoma"/>
                <a:cs typeface="Tahoma"/>
              </a:rPr>
              <a:t> </a:t>
            </a:r>
            <a:r>
              <a:rPr sz="1451" spc="82" dirty="0">
                <a:latin typeface="Tahoma"/>
                <a:cs typeface="Tahoma"/>
              </a:rPr>
              <a:t>o</a:t>
            </a:r>
            <a:r>
              <a:rPr sz="1451" spc="45" dirty="0">
                <a:latin typeface="Tahoma"/>
                <a:cs typeface="Tahoma"/>
              </a:rPr>
              <a:t>f </a:t>
            </a:r>
            <a:r>
              <a:rPr sz="1451" spc="122" dirty="0">
                <a:latin typeface="Tahoma"/>
                <a:cs typeface="Tahoma"/>
              </a:rPr>
              <a:t>a</a:t>
            </a:r>
            <a:r>
              <a:rPr sz="1451" spc="63" dirty="0">
                <a:latin typeface="Tahoma"/>
                <a:cs typeface="Tahoma"/>
              </a:rPr>
              <a:t>l</a:t>
            </a:r>
            <a:r>
              <a:rPr sz="1451" spc="68" dirty="0">
                <a:latin typeface="Tahoma"/>
                <a:cs typeface="Tahoma"/>
              </a:rPr>
              <a:t>l</a:t>
            </a:r>
            <a:r>
              <a:rPr sz="1451" dirty="0">
                <a:latin typeface="Tahoma"/>
                <a:cs typeface="Tahoma"/>
              </a:rPr>
              <a:t> </a:t>
            </a:r>
            <a:r>
              <a:rPr sz="1451" spc="100" dirty="0">
                <a:latin typeface="Tahoma"/>
                <a:cs typeface="Tahoma"/>
              </a:rPr>
              <a:t>p</a:t>
            </a:r>
            <a:r>
              <a:rPr sz="1451" spc="36" dirty="0">
                <a:latin typeface="Tahoma"/>
                <a:cs typeface="Tahoma"/>
              </a:rPr>
              <a:t>r</a:t>
            </a:r>
            <a:r>
              <a:rPr sz="1451" spc="118" dirty="0">
                <a:latin typeface="Tahoma"/>
                <a:cs typeface="Tahoma"/>
              </a:rPr>
              <a:t>e</a:t>
            </a:r>
            <a:r>
              <a:rPr sz="1451" spc="86" dirty="0">
                <a:latin typeface="Tahoma"/>
                <a:cs typeface="Tahoma"/>
              </a:rPr>
              <a:t>s</a:t>
            </a:r>
            <a:r>
              <a:rPr sz="1451" spc="118" dirty="0">
                <a:latin typeface="Tahoma"/>
                <a:cs typeface="Tahoma"/>
              </a:rPr>
              <a:t>e</a:t>
            </a:r>
            <a:r>
              <a:rPr sz="1451" spc="100" dirty="0">
                <a:latin typeface="Tahoma"/>
                <a:cs typeface="Tahoma"/>
              </a:rPr>
              <a:t>n</a:t>
            </a:r>
            <a:r>
              <a:rPr sz="1451" spc="73" dirty="0">
                <a:latin typeface="Tahoma"/>
                <a:cs typeface="Tahoma"/>
              </a:rPr>
              <a:t>t</a:t>
            </a:r>
            <a:r>
              <a:rPr sz="1451" spc="113" dirty="0">
                <a:latin typeface="Tahoma"/>
                <a:cs typeface="Tahoma"/>
              </a:rPr>
              <a:t>a</a:t>
            </a:r>
            <a:r>
              <a:rPr sz="1451" spc="77" dirty="0">
                <a:latin typeface="Tahoma"/>
                <a:cs typeface="Tahoma"/>
              </a:rPr>
              <a:t>t</a:t>
            </a:r>
            <a:r>
              <a:rPr sz="1451" spc="63" dirty="0">
                <a:latin typeface="Tahoma"/>
                <a:cs typeface="Tahoma"/>
              </a:rPr>
              <a:t>i</a:t>
            </a:r>
            <a:r>
              <a:rPr sz="1451" spc="91" dirty="0">
                <a:latin typeface="Tahoma"/>
                <a:cs typeface="Tahoma"/>
              </a:rPr>
              <a:t>on</a:t>
            </a:r>
            <a:r>
              <a:rPr sz="1451" spc="95" dirty="0">
                <a:latin typeface="Tahoma"/>
                <a:cs typeface="Tahoma"/>
              </a:rPr>
              <a:t>s</a:t>
            </a:r>
            <a:r>
              <a:rPr sz="1451" spc="14" dirty="0">
                <a:latin typeface="Tahoma"/>
                <a:cs typeface="Tahoma"/>
              </a:rPr>
              <a:t>,</a:t>
            </a:r>
            <a:r>
              <a:rPr sz="1451" spc="18" dirty="0">
                <a:latin typeface="Tahoma"/>
                <a:cs typeface="Tahoma"/>
              </a:rPr>
              <a:t> </a:t>
            </a:r>
            <a:r>
              <a:rPr sz="1451" spc="122" dirty="0">
                <a:latin typeface="Tahoma"/>
                <a:cs typeface="Tahoma"/>
              </a:rPr>
              <a:t>a</a:t>
            </a:r>
            <a:r>
              <a:rPr sz="1451" spc="100" dirty="0">
                <a:latin typeface="Tahoma"/>
                <a:cs typeface="Tahoma"/>
              </a:rPr>
              <a:t>b</a:t>
            </a:r>
            <a:r>
              <a:rPr sz="1451" spc="95" dirty="0">
                <a:latin typeface="Tahoma"/>
                <a:cs typeface="Tahoma"/>
              </a:rPr>
              <a:t>s</a:t>
            </a:r>
            <a:r>
              <a:rPr sz="1451" spc="73" dirty="0">
                <a:latin typeface="Tahoma"/>
                <a:cs typeface="Tahoma"/>
              </a:rPr>
              <a:t>tr</a:t>
            </a:r>
            <a:r>
              <a:rPr sz="1451" spc="113" dirty="0">
                <a:latin typeface="Tahoma"/>
                <a:cs typeface="Tahoma"/>
              </a:rPr>
              <a:t>ac</a:t>
            </a:r>
            <a:r>
              <a:rPr sz="1451" spc="73" dirty="0">
                <a:latin typeface="Tahoma"/>
                <a:cs typeface="Tahoma"/>
              </a:rPr>
              <a:t>t</a:t>
            </a:r>
            <a:r>
              <a:rPr sz="1451" spc="100" dirty="0">
                <a:latin typeface="Tahoma"/>
                <a:cs typeface="Tahoma"/>
              </a:rPr>
              <a:t>s</a:t>
            </a:r>
            <a:r>
              <a:rPr sz="1451" spc="-5" dirty="0">
                <a:latin typeface="Tahoma"/>
                <a:cs typeface="Tahoma"/>
              </a:rPr>
              <a:t> </a:t>
            </a:r>
            <a:r>
              <a:rPr sz="1451" spc="122" dirty="0">
                <a:latin typeface="Tahoma"/>
                <a:cs typeface="Tahoma"/>
              </a:rPr>
              <a:t>a</a:t>
            </a:r>
            <a:r>
              <a:rPr sz="1451" spc="100" dirty="0">
                <a:latin typeface="Tahoma"/>
                <a:cs typeface="Tahoma"/>
              </a:rPr>
              <a:t>n</a:t>
            </a:r>
            <a:r>
              <a:rPr sz="1451" spc="109" dirty="0">
                <a:latin typeface="Tahoma"/>
                <a:cs typeface="Tahoma"/>
              </a:rPr>
              <a:t>d</a:t>
            </a:r>
            <a:r>
              <a:rPr sz="1451" spc="-9" dirty="0">
                <a:latin typeface="Tahoma"/>
                <a:cs typeface="Tahoma"/>
              </a:rPr>
              <a:t> </a:t>
            </a:r>
            <a:r>
              <a:rPr sz="1451" spc="100" dirty="0">
                <a:latin typeface="Tahoma"/>
                <a:cs typeface="Tahoma"/>
              </a:rPr>
              <a:t>p</a:t>
            </a:r>
            <a:r>
              <a:rPr sz="1451" spc="82" dirty="0">
                <a:latin typeface="Tahoma"/>
                <a:cs typeface="Tahoma"/>
              </a:rPr>
              <a:t>o</a:t>
            </a:r>
            <a:r>
              <a:rPr sz="1451" spc="95" dirty="0">
                <a:latin typeface="Tahoma"/>
                <a:cs typeface="Tahoma"/>
              </a:rPr>
              <a:t>s</a:t>
            </a:r>
            <a:r>
              <a:rPr sz="1451" spc="73" dirty="0">
                <a:latin typeface="Tahoma"/>
                <a:cs typeface="Tahoma"/>
              </a:rPr>
              <a:t>t</a:t>
            </a:r>
            <a:r>
              <a:rPr sz="1451" spc="109" dirty="0">
                <a:latin typeface="Tahoma"/>
                <a:cs typeface="Tahoma"/>
              </a:rPr>
              <a:t>e</a:t>
            </a:r>
            <a:r>
              <a:rPr sz="1451" spc="82" dirty="0">
                <a:latin typeface="Tahoma"/>
                <a:cs typeface="Tahoma"/>
              </a:rPr>
              <a:t>r</a:t>
            </a:r>
            <a:r>
              <a:rPr sz="1451" spc="100" dirty="0">
                <a:latin typeface="Tahoma"/>
                <a:cs typeface="Tahoma"/>
              </a:rPr>
              <a:t>s</a:t>
            </a:r>
            <a:endParaRPr sz="1451">
              <a:latin typeface="Tahoma"/>
              <a:cs typeface="Tahoma"/>
            </a:endParaRPr>
          </a:p>
          <a:p>
            <a:pPr marL="321306">
              <a:spcBef>
                <a:spcPts val="544"/>
              </a:spcBef>
            </a:pPr>
            <a:r>
              <a:rPr sz="1451" spc="5" dirty="0">
                <a:latin typeface="Tahoma"/>
                <a:cs typeface="Tahoma"/>
              </a:rPr>
              <a:t>V</a:t>
            </a:r>
            <a:r>
              <a:rPr sz="1451" spc="109" dirty="0">
                <a:latin typeface="Tahoma"/>
                <a:cs typeface="Tahoma"/>
              </a:rPr>
              <a:t>e</a:t>
            </a:r>
            <a:r>
              <a:rPr sz="1451" spc="73" dirty="0">
                <a:latin typeface="Tahoma"/>
                <a:cs typeface="Tahoma"/>
              </a:rPr>
              <a:t>r</a:t>
            </a:r>
            <a:r>
              <a:rPr sz="1451" spc="95" dirty="0">
                <a:latin typeface="Tahoma"/>
                <a:cs typeface="Tahoma"/>
              </a:rPr>
              <a:t>s</a:t>
            </a:r>
            <a:r>
              <a:rPr sz="1451" spc="63" dirty="0">
                <a:latin typeface="Tahoma"/>
                <a:cs typeface="Tahoma"/>
              </a:rPr>
              <a:t>i</a:t>
            </a:r>
            <a:r>
              <a:rPr sz="1451" spc="82" dirty="0">
                <a:latin typeface="Tahoma"/>
                <a:cs typeface="Tahoma"/>
              </a:rPr>
              <a:t>o</a:t>
            </a:r>
            <a:r>
              <a:rPr sz="1451" spc="103" dirty="0">
                <a:latin typeface="Tahoma"/>
                <a:cs typeface="Tahoma"/>
              </a:rPr>
              <a:t>n</a:t>
            </a:r>
            <a:r>
              <a:rPr sz="1451" dirty="0">
                <a:latin typeface="Tahoma"/>
                <a:cs typeface="Tahoma"/>
              </a:rPr>
              <a:t> </a:t>
            </a:r>
            <a:r>
              <a:rPr sz="1451" spc="118" dirty="0">
                <a:latin typeface="Tahoma"/>
                <a:cs typeface="Tahoma"/>
              </a:rPr>
              <a:t>c</a:t>
            </a:r>
            <a:r>
              <a:rPr sz="1451" spc="82" dirty="0">
                <a:latin typeface="Tahoma"/>
                <a:cs typeface="Tahoma"/>
              </a:rPr>
              <a:t>o</a:t>
            </a:r>
            <a:r>
              <a:rPr sz="1451" spc="100" dirty="0">
                <a:latin typeface="Tahoma"/>
                <a:cs typeface="Tahoma"/>
              </a:rPr>
              <a:t>n</a:t>
            </a:r>
            <a:r>
              <a:rPr sz="1451" spc="73" dirty="0">
                <a:latin typeface="Tahoma"/>
                <a:cs typeface="Tahoma"/>
              </a:rPr>
              <a:t>t</a:t>
            </a:r>
            <a:r>
              <a:rPr sz="1451" spc="45" dirty="0">
                <a:latin typeface="Tahoma"/>
                <a:cs typeface="Tahoma"/>
              </a:rPr>
              <a:t>r</a:t>
            </a:r>
            <a:r>
              <a:rPr sz="1451" spc="82" dirty="0">
                <a:latin typeface="Tahoma"/>
                <a:cs typeface="Tahoma"/>
              </a:rPr>
              <a:t>o</a:t>
            </a:r>
            <a:r>
              <a:rPr sz="1451" spc="68" dirty="0">
                <a:latin typeface="Tahoma"/>
                <a:cs typeface="Tahoma"/>
              </a:rPr>
              <a:t>l</a:t>
            </a:r>
            <a:endParaRPr sz="1451">
              <a:latin typeface="Tahoma"/>
              <a:cs typeface="Tahoma"/>
            </a:endParaRPr>
          </a:p>
        </p:txBody>
      </p:sp>
      <p:sp>
        <p:nvSpPr>
          <p:cNvPr id="10" name="object 10"/>
          <p:cNvSpPr txBox="1"/>
          <p:nvPr/>
        </p:nvSpPr>
        <p:spPr>
          <a:xfrm>
            <a:off x="248754" y="4837855"/>
            <a:ext cx="88100" cy="223266"/>
          </a:xfrm>
          <a:prstGeom prst="rect">
            <a:avLst/>
          </a:prstGeom>
        </p:spPr>
        <p:txBody>
          <a:bodyPr vert="horz" wrap="square" lIns="0" tIns="0" rIns="0" bIns="0" rtlCol="0">
            <a:spAutoFit/>
          </a:bodyPr>
          <a:lstStyle/>
          <a:p>
            <a:pPr marL="11516"/>
            <a:r>
              <a:rPr sz="1451" dirty="0">
                <a:latin typeface="Arial"/>
                <a:cs typeface="Arial"/>
              </a:rPr>
              <a:t>•</a:t>
            </a:r>
            <a:endParaRPr sz="1451">
              <a:latin typeface="Arial"/>
              <a:cs typeface="Arial"/>
            </a:endParaRPr>
          </a:p>
        </p:txBody>
      </p:sp>
      <p:sp>
        <p:nvSpPr>
          <p:cNvPr id="11" name="object 11"/>
          <p:cNvSpPr txBox="1"/>
          <p:nvPr/>
        </p:nvSpPr>
        <p:spPr>
          <a:xfrm>
            <a:off x="264877" y="6291597"/>
            <a:ext cx="8606185" cy="362856"/>
          </a:xfrm>
          <a:prstGeom prst="rect">
            <a:avLst/>
          </a:prstGeom>
        </p:spPr>
        <p:txBody>
          <a:bodyPr vert="horz" wrap="square" lIns="0" tIns="0" rIns="0" bIns="0" rtlCol="0">
            <a:spAutoFit/>
          </a:bodyPr>
          <a:lstStyle/>
          <a:p>
            <a:pPr marL="11516"/>
            <a:r>
              <a:rPr sz="2358" spc="227" dirty="0">
                <a:latin typeface="Tahoma"/>
                <a:cs typeface="Tahoma"/>
              </a:rPr>
              <a:t>C</a:t>
            </a:r>
            <a:r>
              <a:rPr sz="2358" spc="172" dirty="0">
                <a:latin typeface="Tahoma"/>
                <a:cs typeface="Tahoma"/>
              </a:rPr>
              <a:t>h</a:t>
            </a:r>
            <a:r>
              <a:rPr sz="2358" spc="199" dirty="0">
                <a:latin typeface="Tahoma"/>
                <a:cs typeface="Tahoma"/>
              </a:rPr>
              <a:t>e</a:t>
            </a:r>
            <a:r>
              <a:rPr sz="2358" spc="195" dirty="0">
                <a:latin typeface="Tahoma"/>
                <a:cs typeface="Tahoma"/>
              </a:rPr>
              <a:t>c</a:t>
            </a:r>
            <a:r>
              <a:rPr sz="2358" spc="185" dirty="0">
                <a:latin typeface="Tahoma"/>
                <a:cs typeface="Tahoma"/>
              </a:rPr>
              <a:t>k</a:t>
            </a:r>
            <a:r>
              <a:rPr sz="2358" spc="14" dirty="0">
                <a:latin typeface="Tahoma"/>
                <a:cs typeface="Tahoma"/>
              </a:rPr>
              <a:t> </a:t>
            </a:r>
            <a:r>
              <a:rPr sz="2358" spc="154" dirty="0">
                <a:latin typeface="Tahoma"/>
                <a:cs typeface="Tahoma"/>
              </a:rPr>
              <a:t>o</a:t>
            </a:r>
            <a:r>
              <a:rPr sz="2358" spc="168" dirty="0">
                <a:latin typeface="Tahoma"/>
                <a:cs typeface="Tahoma"/>
              </a:rPr>
              <a:t>u</a:t>
            </a:r>
            <a:r>
              <a:rPr sz="2358" spc="118" dirty="0">
                <a:latin typeface="Tahoma"/>
                <a:cs typeface="Tahoma"/>
              </a:rPr>
              <a:t>r</a:t>
            </a:r>
            <a:r>
              <a:rPr sz="2358" spc="9" dirty="0">
                <a:latin typeface="Tahoma"/>
                <a:cs typeface="Tahoma"/>
              </a:rPr>
              <a:t> </a:t>
            </a:r>
            <a:r>
              <a:rPr sz="2358" spc="172" dirty="0">
                <a:latin typeface="Tahoma"/>
                <a:cs typeface="Tahoma"/>
              </a:rPr>
              <a:t>w</a:t>
            </a:r>
            <a:r>
              <a:rPr sz="2358" spc="181" dirty="0">
                <a:latin typeface="Tahoma"/>
                <a:cs typeface="Tahoma"/>
              </a:rPr>
              <a:t>e</a:t>
            </a:r>
            <a:r>
              <a:rPr sz="2358" spc="199" dirty="0">
                <a:latin typeface="Tahoma"/>
                <a:cs typeface="Tahoma"/>
              </a:rPr>
              <a:t>b</a:t>
            </a:r>
            <a:r>
              <a:rPr sz="2358" spc="159" dirty="0">
                <a:latin typeface="Tahoma"/>
                <a:cs typeface="Tahoma"/>
              </a:rPr>
              <a:t>s</a:t>
            </a:r>
            <a:r>
              <a:rPr sz="2358" spc="91" dirty="0">
                <a:latin typeface="Tahoma"/>
                <a:cs typeface="Tahoma"/>
              </a:rPr>
              <a:t>i</a:t>
            </a:r>
            <a:r>
              <a:rPr sz="2358" spc="145" dirty="0">
                <a:latin typeface="Tahoma"/>
                <a:cs typeface="Tahoma"/>
              </a:rPr>
              <a:t>t</a:t>
            </a:r>
            <a:r>
              <a:rPr sz="2358" spc="195" dirty="0">
                <a:latin typeface="Tahoma"/>
                <a:cs typeface="Tahoma"/>
              </a:rPr>
              <a:t>e</a:t>
            </a:r>
            <a:r>
              <a:rPr sz="2358" spc="9" dirty="0">
                <a:latin typeface="Tahoma"/>
                <a:cs typeface="Tahoma"/>
              </a:rPr>
              <a:t> </a:t>
            </a:r>
            <a:r>
              <a:rPr sz="2358" spc="213" dirty="0">
                <a:latin typeface="Tahoma"/>
                <a:cs typeface="Tahoma"/>
              </a:rPr>
              <a:t>@</a:t>
            </a:r>
            <a:r>
              <a:rPr sz="2358" spc="45" dirty="0">
                <a:latin typeface="Tahoma"/>
                <a:cs typeface="Tahoma"/>
              </a:rPr>
              <a:t> </a:t>
            </a:r>
            <a:r>
              <a:rPr sz="2358" b="1" spc="268" dirty="0">
                <a:solidFill>
                  <a:srgbClr val="DC4713"/>
                </a:solidFill>
                <a:latin typeface="Gill Sans MT"/>
                <a:cs typeface="Gill Sans MT"/>
                <a:hlinkClick r:id="rId4"/>
              </a:rPr>
              <a:t>h</a:t>
            </a:r>
            <a:r>
              <a:rPr sz="2358" b="1" spc="195" dirty="0">
                <a:solidFill>
                  <a:srgbClr val="DC4713"/>
                </a:solidFill>
                <a:latin typeface="Gill Sans MT"/>
                <a:cs typeface="Gill Sans MT"/>
                <a:hlinkClick r:id="rId4"/>
              </a:rPr>
              <a:t>t</a:t>
            </a:r>
            <a:r>
              <a:rPr sz="2358" b="1" spc="163" dirty="0">
                <a:solidFill>
                  <a:srgbClr val="DC4713"/>
                </a:solidFill>
                <a:latin typeface="Gill Sans MT"/>
                <a:cs typeface="Gill Sans MT"/>
                <a:hlinkClick r:id="rId4"/>
              </a:rPr>
              <a:t>t</a:t>
            </a:r>
            <a:r>
              <a:rPr sz="2358" b="1" spc="286" dirty="0">
                <a:solidFill>
                  <a:srgbClr val="DC4713"/>
                </a:solidFill>
                <a:latin typeface="Gill Sans MT"/>
                <a:cs typeface="Gill Sans MT"/>
                <a:hlinkClick r:id="rId4"/>
              </a:rPr>
              <a:t>ps://s</a:t>
            </a:r>
            <a:r>
              <a:rPr sz="2358" b="1" spc="181" dirty="0">
                <a:solidFill>
                  <a:srgbClr val="DC4713"/>
                </a:solidFill>
                <a:latin typeface="Gill Sans MT"/>
                <a:cs typeface="Gill Sans MT"/>
                <a:hlinkClick r:id="rId4"/>
              </a:rPr>
              <a:t>im</a:t>
            </a:r>
            <a:r>
              <a:rPr sz="2358" b="1" spc="122" dirty="0">
                <a:solidFill>
                  <a:srgbClr val="DC4713"/>
                </a:solidFill>
                <a:latin typeface="Gill Sans MT"/>
                <a:cs typeface="Gill Sans MT"/>
                <a:hlinkClick r:id="rId4"/>
              </a:rPr>
              <a:t>t</a:t>
            </a:r>
            <a:r>
              <a:rPr sz="2358" b="1" spc="331" dirty="0">
                <a:solidFill>
                  <a:srgbClr val="DC4713"/>
                </a:solidFill>
                <a:latin typeface="Gill Sans MT"/>
                <a:cs typeface="Gill Sans MT"/>
                <a:hlinkClick r:id="rId4"/>
              </a:rPr>
              <a:t>k</a:t>
            </a:r>
            <a:r>
              <a:rPr sz="2358" b="1" spc="154" dirty="0">
                <a:solidFill>
                  <a:srgbClr val="DC4713"/>
                </a:solidFill>
                <a:latin typeface="Gill Sans MT"/>
                <a:cs typeface="Gill Sans MT"/>
                <a:hlinkClick r:id="rId4"/>
              </a:rPr>
              <a:t>.</a:t>
            </a:r>
            <a:r>
              <a:rPr sz="2358" b="1" spc="159" dirty="0">
                <a:solidFill>
                  <a:srgbClr val="DC4713"/>
                </a:solidFill>
                <a:latin typeface="Gill Sans MT"/>
                <a:cs typeface="Gill Sans MT"/>
                <a:hlinkClick r:id="rId4"/>
              </a:rPr>
              <a:t>or</a:t>
            </a:r>
            <a:r>
              <a:rPr sz="2358" b="1" spc="390" dirty="0">
                <a:solidFill>
                  <a:srgbClr val="DC4713"/>
                </a:solidFill>
                <a:latin typeface="Gill Sans MT"/>
                <a:cs typeface="Gill Sans MT"/>
                <a:hlinkClick r:id="rId4"/>
              </a:rPr>
              <a:t>g</a:t>
            </a:r>
            <a:r>
              <a:rPr sz="2358" b="1" spc="195" dirty="0">
                <a:solidFill>
                  <a:srgbClr val="DC4713"/>
                </a:solidFill>
                <a:latin typeface="Gill Sans MT"/>
                <a:cs typeface="Gill Sans MT"/>
                <a:hlinkClick r:id="rId4"/>
              </a:rPr>
              <a:t>/</a:t>
            </a:r>
            <a:r>
              <a:rPr sz="2358" b="1" spc="227" dirty="0">
                <a:solidFill>
                  <a:srgbClr val="DC4713"/>
                </a:solidFill>
                <a:latin typeface="Gill Sans MT"/>
                <a:cs typeface="Gill Sans MT"/>
                <a:hlinkClick r:id="rId4"/>
              </a:rPr>
              <a:t>p</a:t>
            </a:r>
            <a:r>
              <a:rPr sz="2358" b="1" spc="177" dirty="0">
                <a:solidFill>
                  <a:srgbClr val="DC4713"/>
                </a:solidFill>
                <a:latin typeface="Gill Sans MT"/>
                <a:cs typeface="Gill Sans MT"/>
                <a:hlinkClick r:id="rId4"/>
              </a:rPr>
              <a:t>r</a:t>
            </a:r>
            <a:r>
              <a:rPr sz="2358" b="1" spc="199" dirty="0">
                <a:solidFill>
                  <a:srgbClr val="DC4713"/>
                </a:solidFill>
                <a:latin typeface="Gill Sans MT"/>
                <a:cs typeface="Gill Sans MT"/>
                <a:hlinkClick r:id="rId4"/>
              </a:rPr>
              <a:t>o</a:t>
            </a:r>
            <a:r>
              <a:rPr sz="2358" b="1" spc="145" dirty="0">
                <a:solidFill>
                  <a:srgbClr val="DC4713"/>
                </a:solidFill>
                <a:latin typeface="Gill Sans MT"/>
                <a:cs typeface="Gill Sans MT"/>
                <a:hlinkClick r:id="rId4"/>
              </a:rPr>
              <a:t>j</a:t>
            </a:r>
            <a:r>
              <a:rPr sz="2358" b="1" spc="308" dirty="0">
                <a:solidFill>
                  <a:srgbClr val="DC4713"/>
                </a:solidFill>
                <a:latin typeface="Gill Sans MT"/>
                <a:cs typeface="Gill Sans MT"/>
                <a:hlinkClick r:id="rId4"/>
              </a:rPr>
              <a:t>e</a:t>
            </a:r>
            <a:r>
              <a:rPr sz="2358" b="1" spc="213" dirty="0">
                <a:solidFill>
                  <a:srgbClr val="DC4713"/>
                </a:solidFill>
                <a:latin typeface="Gill Sans MT"/>
                <a:cs typeface="Gill Sans MT"/>
                <a:hlinkClick r:id="rId4"/>
              </a:rPr>
              <a:t>c</a:t>
            </a:r>
            <a:r>
              <a:rPr sz="2358" b="1" spc="154" dirty="0">
                <a:solidFill>
                  <a:srgbClr val="DC4713"/>
                </a:solidFill>
                <a:latin typeface="Gill Sans MT"/>
                <a:cs typeface="Gill Sans MT"/>
                <a:hlinkClick r:id="rId4"/>
              </a:rPr>
              <a:t>t</a:t>
            </a:r>
            <a:r>
              <a:rPr sz="2358" b="1" spc="227" dirty="0">
                <a:solidFill>
                  <a:srgbClr val="DC4713"/>
                </a:solidFill>
                <a:latin typeface="Gill Sans MT"/>
                <a:cs typeface="Gill Sans MT"/>
                <a:hlinkClick r:id="rId4"/>
              </a:rPr>
              <a:t>s/</a:t>
            </a:r>
            <a:r>
              <a:rPr sz="2358" b="1" spc="331" dirty="0">
                <a:solidFill>
                  <a:srgbClr val="DC4713"/>
                </a:solidFill>
                <a:latin typeface="Gill Sans MT"/>
                <a:cs typeface="Gill Sans MT"/>
                <a:hlinkClick r:id="rId4"/>
              </a:rPr>
              <a:t>c</a:t>
            </a:r>
            <a:r>
              <a:rPr sz="2358" b="1" spc="286" dirty="0">
                <a:solidFill>
                  <a:srgbClr val="DC4713"/>
                </a:solidFill>
                <a:latin typeface="Gill Sans MT"/>
                <a:cs typeface="Gill Sans MT"/>
                <a:hlinkClick r:id="rId4"/>
              </a:rPr>
              <a:t>pms</a:t>
            </a:r>
            <a:endParaRPr sz="2358" dirty="0">
              <a:latin typeface="Gill Sans MT"/>
              <a:cs typeface="Gill Sans MT"/>
            </a:endParaRPr>
          </a:p>
        </p:txBody>
      </p:sp>
      <p:sp>
        <p:nvSpPr>
          <p:cNvPr id="12" name="object 12"/>
          <p:cNvSpPr/>
          <p:nvPr/>
        </p:nvSpPr>
        <p:spPr>
          <a:xfrm>
            <a:off x="0" y="5990241"/>
            <a:ext cx="9117512" cy="0"/>
          </a:xfrm>
          <a:custGeom>
            <a:avLst/>
            <a:gdLst/>
            <a:ahLst/>
            <a:cxnLst/>
            <a:rect l="l" t="t" r="r" b="b"/>
            <a:pathLst>
              <a:path w="10054590">
                <a:moveTo>
                  <a:pt x="0" y="0"/>
                </a:moveTo>
                <a:lnTo>
                  <a:pt x="10054590" y="0"/>
                </a:lnTo>
              </a:path>
            </a:pathLst>
          </a:custGeom>
          <a:ln w="18329">
            <a:solidFill>
              <a:srgbClr val="000000"/>
            </a:solidFill>
          </a:ln>
        </p:spPr>
        <p:txBody>
          <a:bodyPr wrap="square" lIns="0" tIns="0" rIns="0" bIns="0" rtlCol="0"/>
          <a:lstStyle/>
          <a:p>
            <a:endParaRPr sz="1632"/>
          </a:p>
        </p:txBody>
      </p:sp>
    </p:spTree>
    <p:extLst>
      <p:ext uri="{BB962C8B-B14F-4D97-AF65-F5344CB8AC3E}">
        <p14:creationId xmlns:p14="http://schemas.microsoft.com/office/powerpoint/2010/main" val="159005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a:bodyPr>
          <a:lstStyle/>
          <a:p>
            <a:r>
              <a:rPr lang="en-US" dirty="0"/>
              <a:t>NASA Standard on Model Credibility</a:t>
            </a:r>
          </a:p>
          <a:p>
            <a:pPr lvl="1"/>
            <a:r>
              <a:rPr lang="en-US" sz="2600" dirty="0"/>
              <a:t>NASA-STD-7009</a:t>
            </a:r>
          </a:p>
          <a:p>
            <a:pPr marL="457200" lvl="1" indent="0">
              <a:buNone/>
            </a:pPr>
            <a:r>
              <a:rPr lang="en-US" sz="1400" dirty="0">
                <a:hlinkClick r:id="rId2"/>
              </a:rPr>
              <a:t>https://ntrs.nasa.gov/archive/nasa/casi.ntrs.nasa.gov/20160011121.pdf</a:t>
            </a:r>
            <a:r>
              <a:rPr lang="en-US" sz="1400" dirty="0"/>
              <a:t> </a:t>
            </a:r>
          </a:p>
          <a:p>
            <a:pPr lvl="1"/>
            <a:r>
              <a:rPr lang="en-US" sz="2600" dirty="0"/>
              <a:t>Handbook for 7009</a:t>
            </a:r>
          </a:p>
          <a:p>
            <a:pPr marL="457200" lvl="1" indent="0">
              <a:buNone/>
            </a:pPr>
            <a:r>
              <a:rPr lang="en-US" sz="1200" dirty="0">
                <a:hlinkClick r:id="rId3"/>
              </a:rPr>
              <a:t>https://standards.nasa.gov/file/494/download?token=75YQPLOl</a:t>
            </a:r>
            <a:r>
              <a:rPr lang="en-US" sz="1200" dirty="0"/>
              <a:t> </a:t>
            </a:r>
          </a:p>
          <a:p>
            <a:r>
              <a:rPr lang="en-US" sz="3600" dirty="0"/>
              <a:t>ASME V&amp;V40 Standard</a:t>
            </a:r>
          </a:p>
          <a:p>
            <a:pPr lvl="1"/>
            <a:r>
              <a:rPr lang="en-US" sz="2600" dirty="0"/>
              <a:t>Risk-informed Credibility Assessment Framework</a:t>
            </a:r>
          </a:p>
          <a:p>
            <a:pPr lvl="2"/>
            <a:r>
              <a:rPr lang="en-US" sz="2200" dirty="0"/>
              <a:t>Will be published in July 2018</a:t>
            </a:r>
          </a:p>
          <a:p>
            <a:pPr lvl="1"/>
            <a:r>
              <a:rPr lang="en-US" sz="2600" dirty="0"/>
              <a:t>Training slides:</a:t>
            </a:r>
          </a:p>
          <a:p>
            <a:pPr marL="457200" lvl="1" indent="0">
              <a:buNone/>
            </a:pPr>
            <a:r>
              <a:rPr lang="en-US" sz="1400" dirty="0">
                <a:hlinkClick r:id="rId4"/>
              </a:rPr>
              <a:t>https://figshare.com/articles/FDA_Seminar_on_Computational_Modeling_for_Medical_Devices/5018783</a:t>
            </a:r>
            <a:r>
              <a:rPr lang="en-US" sz="1400" dirty="0"/>
              <a:t> </a:t>
            </a:r>
          </a:p>
        </p:txBody>
      </p:sp>
      <p:sp>
        <p:nvSpPr>
          <p:cNvPr id="4" name="Slide Number Placeholder 3"/>
          <p:cNvSpPr>
            <a:spLocks noGrp="1"/>
          </p:cNvSpPr>
          <p:nvPr>
            <p:ph type="sldNum" sz="quarter" idx="12"/>
          </p:nvPr>
        </p:nvSpPr>
        <p:spPr/>
        <p:txBody>
          <a:bodyPr/>
          <a:lstStyle/>
          <a:p>
            <a:fld id="{88FCE147-5BD1-4085-8955-F9248228F1AD}" type="slidenum">
              <a:rPr lang="en-US" smtClean="0"/>
              <a:pPr/>
              <a:t>14</a:t>
            </a:fld>
            <a:endParaRPr lang="en-US"/>
          </a:p>
        </p:txBody>
      </p:sp>
    </p:spTree>
    <p:extLst>
      <p:ext uri="{BB962C8B-B14F-4D97-AF65-F5344CB8AC3E}">
        <p14:creationId xmlns:p14="http://schemas.microsoft.com/office/powerpoint/2010/main" val="164608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Thank you!</a:t>
            </a:r>
          </a:p>
        </p:txBody>
      </p:sp>
      <p:sp>
        <p:nvSpPr>
          <p:cNvPr id="9" name="Subtitle 8"/>
          <p:cNvSpPr>
            <a:spLocks noGrp="1"/>
          </p:cNvSpPr>
          <p:nvPr>
            <p:ph type="subTitle" idx="1"/>
          </p:nvPr>
        </p:nvSpPr>
        <p:spPr>
          <a:xfrm>
            <a:off x="457200" y="3352800"/>
            <a:ext cx="8534400" cy="2743200"/>
          </a:xfrm>
        </p:spPr>
        <p:txBody>
          <a:bodyPr>
            <a:normAutofit fontScale="85000" lnSpcReduction="10000"/>
          </a:bodyPr>
          <a:lstStyle/>
          <a:p>
            <a:pPr algn="l"/>
            <a:r>
              <a:rPr lang="en-US" sz="2600" b="1" dirty="0"/>
              <a:t>You can also follow our regular progress via:</a:t>
            </a:r>
          </a:p>
          <a:p>
            <a:pPr algn="l"/>
            <a:endParaRPr lang="en-US" sz="2000" dirty="0"/>
          </a:p>
          <a:p>
            <a:pPr algn="l"/>
            <a:r>
              <a:rPr lang="en-US" sz="1900" dirty="0"/>
              <a:t>Meeting minutes and progress reports: </a:t>
            </a:r>
            <a:r>
              <a:rPr lang="en-US" sz="1900" dirty="0">
                <a:hlinkClick r:id="rId2"/>
              </a:rPr>
              <a:t>https://simtk.org/docman/?group_id=848</a:t>
            </a:r>
            <a:r>
              <a:rPr lang="en-US" sz="1900" dirty="0"/>
              <a:t>  </a:t>
            </a:r>
          </a:p>
          <a:p>
            <a:pPr algn="l"/>
            <a:endParaRPr lang="en-US" sz="1900" dirty="0"/>
          </a:p>
          <a:p>
            <a:pPr algn="l"/>
            <a:r>
              <a:rPr lang="en-US" sz="1900" dirty="0"/>
              <a:t>Forum discussions: </a:t>
            </a:r>
            <a:r>
              <a:rPr lang="en-US" sz="1900" dirty="0">
                <a:hlinkClick r:id="rId3"/>
              </a:rPr>
              <a:t>https://simtk.org/forums/viewforum.php?f=848</a:t>
            </a:r>
            <a:endParaRPr lang="en-US" sz="1900" dirty="0"/>
          </a:p>
          <a:p>
            <a:pPr algn="l"/>
            <a:endParaRPr lang="en-US" sz="1900" dirty="0"/>
          </a:p>
          <a:p>
            <a:pPr algn="l"/>
            <a:r>
              <a:rPr lang="en-US" sz="1900" dirty="0"/>
              <a:t>Wiki updates: </a:t>
            </a:r>
            <a:r>
              <a:rPr lang="en-US" sz="1900" dirty="0">
                <a:hlinkClick r:id="rId4"/>
              </a:rPr>
              <a:t>http://wiki.simtk.org/cpms/</a:t>
            </a:r>
            <a:r>
              <a:rPr lang="en-US" sz="1900" dirty="0"/>
              <a:t> </a:t>
            </a:r>
          </a:p>
          <a:p>
            <a:pPr algn="l"/>
            <a:endParaRPr lang="en-US" sz="1900" dirty="0"/>
          </a:p>
          <a:p>
            <a:pPr algn="l"/>
            <a:r>
              <a:rPr lang="en-US" sz="1800" dirty="0"/>
              <a:t>For more information, questions and suggestions, please contact us at:</a:t>
            </a:r>
            <a:endParaRPr lang="en-US" sz="1900" dirty="0"/>
          </a:p>
        </p:txBody>
      </p:sp>
      <p:sp>
        <p:nvSpPr>
          <p:cNvPr id="4" name="Slide Number Placeholder 3"/>
          <p:cNvSpPr>
            <a:spLocks noGrp="1"/>
          </p:cNvSpPr>
          <p:nvPr>
            <p:ph type="sldNum" sz="quarter" idx="4294967295"/>
          </p:nvPr>
        </p:nvSpPr>
        <p:spPr>
          <a:xfrm>
            <a:off x="7010400" y="6356350"/>
            <a:ext cx="2133600" cy="365125"/>
          </a:xfrm>
        </p:spPr>
        <p:txBody>
          <a:bodyPr/>
          <a:lstStyle/>
          <a:p>
            <a:fld id="{88FCE147-5BD1-4085-8955-F9248228F1AD}" type="slidenum">
              <a:rPr lang="en-US" smtClean="0"/>
              <a:pPr/>
              <a:t>15</a:t>
            </a:fld>
            <a:endParaRPr lang="en-US"/>
          </a:p>
        </p:txBody>
      </p:sp>
      <p:sp>
        <p:nvSpPr>
          <p:cNvPr id="10" name="Rectangle 9"/>
          <p:cNvSpPr/>
          <p:nvPr/>
        </p:nvSpPr>
        <p:spPr>
          <a:xfrm>
            <a:off x="3505200" y="5983069"/>
            <a:ext cx="3657600" cy="646331"/>
          </a:xfrm>
          <a:prstGeom prst="rect">
            <a:avLst/>
          </a:prstGeom>
        </p:spPr>
        <p:txBody>
          <a:bodyPr wrap="square">
            <a:spAutoFit/>
          </a:bodyPr>
          <a:lstStyle/>
          <a:p>
            <a:r>
              <a:rPr lang="en-US" dirty="0">
                <a:latin typeface="Century Gothic" panose="020B0502020202020204" pitchFamily="34" charset="0"/>
              </a:rPr>
              <a:t>CPMS Info</a:t>
            </a:r>
          </a:p>
          <a:p>
            <a:r>
              <a:rPr lang="en-US" dirty="0">
                <a:latin typeface="Century Gothic" panose="020B0502020202020204" pitchFamily="34" charset="0"/>
                <a:hlinkClick r:id="rId5"/>
              </a:rPr>
              <a:t>cpmsinhealthcare@gmail.com</a:t>
            </a:r>
            <a:r>
              <a:rPr lang="en-US" dirty="0">
                <a:latin typeface="Century Gothic" panose="020B0502020202020204" pitchFamily="34" charset="0"/>
              </a:rPr>
              <a:t>  </a:t>
            </a:r>
          </a:p>
        </p:txBody>
      </p:sp>
    </p:spTree>
    <p:extLst>
      <p:ext uri="{BB962C8B-B14F-4D97-AF65-F5344CB8AC3E}">
        <p14:creationId xmlns:p14="http://schemas.microsoft.com/office/powerpoint/2010/main" val="384704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Abstracts and Presentations</a:t>
            </a:r>
          </a:p>
        </p:txBody>
      </p:sp>
      <p:sp>
        <p:nvSpPr>
          <p:cNvPr id="3" name="Content Placeholder 2"/>
          <p:cNvSpPr>
            <a:spLocks noGrp="1"/>
          </p:cNvSpPr>
          <p:nvPr>
            <p:ph idx="1"/>
          </p:nvPr>
        </p:nvSpPr>
        <p:spPr>
          <a:xfrm>
            <a:off x="79756" y="1142999"/>
            <a:ext cx="8835644" cy="5578475"/>
          </a:xfrm>
        </p:spPr>
        <p:txBody>
          <a:bodyPr>
            <a:normAutofit/>
          </a:bodyPr>
          <a:lstStyle/>
          <a:p>
            <a:r>
              <a:rPr lang="en-US" sz="1800" b="1" i="1" dirty="0"/>
              <a:t>26</a:t>
            </a:r>
            <a:r>
              <a:rPr lang="en-US" sz="1800" b="1" i="1" baseline="30000" dirty="0"/>
              <a:t>th</a:t>
            </a:r>
            <a:r>
              <a:rPr lang="en-US" sz="1800" b="1" i="1" dirty="0"/>
              <a:t> Annual Computational Neuroscience Meeting, 15-20 July 2017, Antwerp, Belgium</a:t>
            </a:r>
          </a:p>
          <a:p>
            <a:pPr marL="457200" lvl="1" indent="0">
              <a:buNone/>
            </a:pPr>
            <a:r>
              <a:rPr lang="en-US" sz="1400" i="1" dirty="0"/>
              <a:t>Credibility, Replicability, Reproducibility in Simulation for research and clinical application</a:t>
            </a:r>
          </a:p>
          <a:p>
            <a:pPr marL="457200" lvl="1" indent="0">
              <a:buNone/>
            </a:pPr>
            <a:endParaRPr lang="en-US" sz="1000" b="1" i="1" dirty="0"/>
          </a:p>
          <a:p>
            <a:r>
              <a:rPr lang="en-US" sz="1800" b="1" i="1" dirty="0"/>
              <a:t>Frontiers in Medical Devices Conference: Innovations in Modeling and Simulation, 16-18 May 2017, Washington DC</a:t>
            </a:r>
          </a:p>
          <a:p>
            <a:pPr marL="457200" lvl="1" indent="0">
              <a:buNone/>
            </a:pPr>
            <a:r>
              <a:rPr lang="en-US" sz="1400" i="1" dirty="0"/>
              <a:t>Ten ‘Not So’ Simple Rules for Credible Practice of Modeling and Simulation in Healthcare vs Considerations of Medical Device Development Tools program </a:t>
            </a:r>
            <a:r>
              <a:rPr lang="en-US" sz="1400" i="1" dirty="0">
                <a:hlinkClick r:id="rId3"/>
              </a:rPr>
              <a:t>https://simtk.org/websvn/wsvn/cpms/doc/posters/fmd_2017.pdf</a:t>
            </a:r>
            <a:endParaRPr lang="en-US" sz="1400" i="1" dirty="0"/>
          </a:p>
          <a:p>
            <a:pPr marL="457200" lvl="1" indent="0">
              <a:buNone/>
            </a:pPr>
            <a:endParaRPr lang="en-US" sz="1000" b="1" i="1" dirty="0"/>
          </a:p>
          <a:p>
            <a:r>
              <a:rPr lang="en-US" sz="1800" b="1" i="1" dirty="0"/>
              <a:t>38th Annual International Conference of the IEEE Engineering in Medicine and Biology Society (EMBC’16), August 16-20, 2016, Lake Buena Vista, FL</a:t>
            </a:r>
          </a:p>
          <a:p>
            <a:pPr marL="457200" lvl="1" indent="0">
              <a:buNone/>
            </a:pPr>
            <a:r>
              <a:rPr lang="en-US" sz="1400" i="1" dirty="0"/>
              <a:t>Developing credible practice guidelines for modeling and simulation in healthcare: a multifaceted approach</a:t>
            </a:r>
          </a:p>
          <a:p>
            <a:pPr marL="457200" lvl="1" indent="0">
              <a:buNone/>
            </a:pPr>
            <a:r>
              <a:rPr lang="en-US" sz="1400" i="1" dirty="0">
                <a:hlinkClick r:id="rId4"/>
              </a:rPr>
              <a:t>https://simtk.org/svn/cpms/doc/presentations/EMBC_2016.pdf</a:t>
            </a:r>
            <a:r>
              <a:rPr lang="en-US" sz="1400" i="1" dirty="0"/>
              <a:t> </a:t>
            </a:r>
          </a:p>
          <a:p>
            <a:pPr marL="457200" lvl="1" indent="0">
              <a:buNone/>
            </a:pPr>
            <a:endParaRPr lang="en-US" sz="1400" i="1" dirty="0"/>
          </a:p>
          <a:p>
            <a:r>
              <a:rPr lang="en-US" sz="1800" b="1" i="1" dirty="0"/>
              <a:t>Frontiers in Medical Devices Conference: Innovations in Modeling and Simulation, 18-20 May 2015, Washington DC</a:t>
            </a:r>
          </a:p>
          <a:p>
            <a:pPr marL="457200" lvl="1" indent="0">
              <a:buNone/>
            </a:pPr>
            <a:r>
              <a:rPr lang="en-US" sz="1400" i="1" dirty="0"/>
              <a:t>Ten ‘Not So’ Simple Rules for Credible Practice of Modeling and Simulation in Healthcare: A Multidisciplinary Committee Perspective</a:t>
            </a:r>
            <a:br>
              <a:rPr lang="en-US" sz="1400" i="1" dirty="0"/>
            </a:br>
            <a:r>
              <a:rPr lang="en-US" sz="1400" i="1" dirty="0">
                <a:hlinkClick r:id="rId5"/>
              </a:rPr>
              <a:t>https</a:t>
            </a:r>
            <a:r>
              <a:rPr lang="en-US" sz="1400" i="1">
                <a:hlinkClick r:id="rId5"/>
              </a:rPr>
              <a:t>://simtk.org/websvn/wsvn/cpms/doc/posters/fmd_2015.pdf</a:t>
            </a:r>
            <a:endParaRPr lang="en-US" sz="1400" i="1" dirty="0"/>
          </a:p>
        </p:txBody>
      </p:sp>
      <p:sp>
        <p:nvSpPr>
          <p:cNvPr id="6" name="Slide Number Placeholder 5"/>
          <p:cNvSpPr>
            <a:spLocks noGrp="1"/>
          </p:cNvSpPr>
          <p:nvPr>
            <p:ph type="sldNum" sz="quarter" idx="4294967295"/>
          </p:nvPr>
        </p:nvSpPr>
        <p:spPr>
          <a:xfrm>
            <a:off x="7010400" y="6356350"/>
            <a:ext cx="2133600" cy="365125"/>
          </a:xfrm>
        </p:spPr>
        <p:txBody>
          <a:bodyPr/>
          <a:lstStyle/>
          <a:p>
            <a:fld id="{88FCE147-5BD1-4085-8955-F9248228F1AD}" type="slidenum">
              <a:rPr lang="en-US" smtClean="0"/>
              <a:pPr/>
              <a:t>16</a:t>
            </a:fld>
            <a:endParaRPr lang="en-US"/>
          </a:p>
        </p:txBody>
      </p:sp>
    </p:spTree>
    <p:extLst>
      <p:ext uri="{BB962C8B-B14F-4D97-AF65-F5344CB8AC3E}">
        <p14:creationId xmlns:p14="http://schemas.microsoft.com/office/powerpoint/2010/main" val="331880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Abstracts and Presentations</a:t>
            </a:r>
          </a:p>
        </p:txBody>
      </p:sp>
      <p:sp>
        <p:nvSpPr>
          <p:cNvPr id="3" name="Content Placeholder 2"/>
          <p:cNvSpPr>
            <a:spLocks noGrp="1"/>
          </p:cNvSpPr>
          <p:nvPr>
            <p:ph idx="1"/>
          </p:nvPr>
        </p:nvSpPr>
        <p:spPr>
          <a:xfrm>
            <a:off x="79756" y="1127125"/>
            <a:ext cx="8835644" cy="5883275"/>
          </a:xfrm>
        </p:spPr>
        <p:txBody>
          <a:bodyPr>
            <a:normAutofit/>
          </a:bodyPr>
          <a:lstStyle/>
          <a:p>
            <a:r>
              <a:rPr lang="en-US" sz="1800" b="1" i="1" dirty="0"/>
              <a:t>2014 Interagency Modeling and Analysis Group Multiscale Modeling Consortium Meeting, 03-04 September 2014, Bethesda, MD</a:t>
            </a:r>
          </a:p>
          <a:p>
            <a:pPr marL="457200" lvl="1" indent="0">
              <a:buNone/>
            </a:pPr>
            <a:r>
              <a:rPr lang="en-US" sz="1400" i="1" dirty="0"/>
              <a:t>Committee on Credible Practice of Modeling &amp; Simulation: Progress and Forward Work</a:t>
            </a:r>
            <a:br>
              <a:rPr lang="en-US" sz="1400" i="1" dirty="0"/>
            </a:br>
            <a:r>
              <a:rPr lang="en-US" sz="1400" i="1" dirty="0">
                <a:hlinkClick r:id="rId3"/>
              </a:rPr>
              <a:t>https://simtk.org/websvn/wsvn/cpms/doc/presentations/IMAG_MSM_Meeting_Presentation_2014.pdf</a:t>
            </a:r>
            <a:endParaRPr lang="en-US" sz="1400" i="1" dirty="0"/>
          </a:p>
          <a:p>
            <a:endParaRPr lang="en-US" sz="1800" b="1" i="1" dirty="0"/>
          </a:p>
          <a:p>
            <a:r>
              <a:rPr lang="en-US" sz="1800" b="1" i="1" dirty="0"/>
              <a:t>2014 Interagency Modeling and Analysis Group Multiscale Modeling Consortium Meeting – Satellite Meeting, 05 September 2014, Bethesda, MD</a:t>
            </a:r>
          </a:p>
          <a:p>
            <a:pPr marL="457200" lvl="1" indent="0">
              <a:buNone/>
            </a:pPr>
            <a:r>
              <a:rPr lang="en-US" sz="1400" i="1" dirty="0"/>
              <a:t>Common Practice Guidelines: A Significant Gap in Computational Modeling and Simulation in Healthcare </a:t>
            </a:r>
            <a:r>
              <a:rPr lang="en-US" sz="1400" i="1" dirty="0">
                <a:hlinkClick r:id="rId4"/>
              </a:rPr>
              <a:t>https://simtk.org/websvn/wsvn/cpms/doc/presentations/IMAG_MSM_Satellite_Meeting_Presentation_2014.ppt</a:t>
            </a:r>
            <a:r>
              <a:rPr lang="en-US" sz="1400" i="1" dirty="0"/>
              <a:t> </a:t>
            </a:r>
          </a:p>
          <a:p>
            <a:pPr lvl="1"/>
            <a:endParaRPr lang="en-US" sz="1400" i="1" dirty="0"/>
          </a:p>
          <a:p>
            <a:r>
              <a:rPr lang="en-US" sz="1800" b="1" i="1" dirty="0"/>
              <a:t>ASME 2014 Verification and Validation Symposium, 7-9 May 2014, Las Vegas, NV</a:t>
            </a:r>
          </a:p>
          <a:p>
            <a:pPr marL="457200" lvl="1" indent="0">
              <a:buNone/>
            </a:pPr>
            <a:r>
              <a:rPr lang="en-US" sz="1400" i="1" dirty="0"/>
              <a:t>Pathway to Credible Practice Guidelines for Computational Modeling in Healthcare</a:t>
            </a:r>
            <a:br>
              <a:rPr lang="en-US" sz="1400" i="1" dirty="0"/>
            </a:br>
            <a:r>
              <a:rPr lang="en-US" sz="1400" i="1" dirty="0">
                <a:hlinkClick r:id="rId5"/>
              </a:rPr>
              <a:t>https://simtk.org/websvn/wsvn/cpms/doc/presentations/ASME_V&amp;V_Symposium_Presentation_2014.pdf</a:t>
            </a:r>
            <a:r>
              <a:rPr lang="en-US" sz="1400" i="1" dirty="0"/>
              <a:t> </a:t>
            </a:r>
          </a:p>
        </p:txBody>
      </p:sp>
      <p:sp>
        <p:nvSpPr>
          <p:cNvPr id="6" name="Slide Number Placeholder 5"/>
          <p:cNvSpPr>
            <a:spLocks noGrp="1"/>
          </p:cNvSpPr>
          <p:nvPr>
            <p:ph type="sldNum" sz="quarter" idx="4294967295"/>
          </p:nvPr>
        </p:nvSpPr>
        <p:spPr>
          <a:xfrm>
            <a:off x="7010400" y="6356350"/>
            <a:ext cx="2133600" cy="365125"/>
          </a:xfrm>
        </p:spPr>
        <p:txBody>
          <a:bodyPr/>
          <a:lstStyle/>
          <a:p>
            <a:fld id="{88FCE147-5BD1-4085-8955-F9248228F1AD}" type="slidenum">
              <a:rPr lang="en-US" smtClean="0"/>
              <a:pPr/>
              <a:t>17</a:t>
            </a:fld>
            <a:endParaRPr lang="en-US"/>
          </a:p>
        </p:txBody>
      </p:sp>
    </p:spTree>
    <p:extLst>
      <p:ext uri="{BB962C8B-B14F-4D97-AF65-F5344CB8AC3E}">
        <p14:creationId xmlns:p14="http://schemas.microsoft.com/office/powerpoint/2010/main" val="202174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Collaboration Opportunities</a:t>
            </a:r>
          </a:p>
        </p:txBody>
      </p:sp>
      <p:sp>
        <p:nvSpPr>
          <p:cNvPr id="3" name="Content Placeholder 2"/>
          <p:cNvSpPr>
            <a:spLocks noGrp="1"/>
          </p:cNvSpPr>
          <p:nvPr>
            <p:ph idx="1"/>
          </p:nvPr>
        </p:nvSpPr>
        <p:spPr>
          <a:xfrm>
            <a:off x="228600" y="838200"/>
            <a:ext cx="8686800" cy="5943600"/>
          </a:xfrm>
        </p:spPr>
        <p:txBody>
          <a:bodyPr>
            <a:normAutofit/>
          </a:bodyPr>
          <a:lstStyle/>
          <a:p>
            <a:r>
              <a:rPr lang="en-US" sz="2400" dirty="0"/>
              <a:t>The Committee continues to interact John Rice, who is a representative for the Society for Simulation in Healthcare (SSH), and the DoD Human Factors Engineering Technical Advisory Group community.</a:t>
            </a:r>
          </a:p>
          <a:p>
            <a:endParaRPr lang="en-US" sz="2400" dirty="0"/>
          </a:p>
          <a:p>
            <a:r>
              <a:rPr lang="en-US" sz="2400" dirty="0"/>
              <a:t>The Committee has been engaging the Avicenna group (</a:t>
            </a:r>
            <a:r>
              <a:rPr lang="en-US" sz="2400" dirty="0">
                <a:hlinkClick r:id="rId3"/>
              </a:rPr>
              <a:t>http://avicenna-isct.org/</a:t>
            </a:r>
            <a:r>
              <a:rPr lang="en-US" sz="2400" dirty="0"/>
              <a:t>) to explore collaboration possibilities. </a:t>
            </a:r>
          </a:p>
          <a:p>
            <a:pPr lvl="1"/>
            <a:r>
              <a:rPr lang="en-US" sz="2000" dirty="0"/>
              <a:t>Avicenna group was charged by the European Commission to develop a roadmap on how M&amp;S can be used for in </a:t>
            </a:r>
            <a:r>
              <a:rPr lang="en-US" sz="2000" dirty="0" err="1"/>
              <a:t>silico</a:t>
            </a:r>
            <a:r>
              <a:rPr lang="en-US" sz="2000" dirty="0"/>
              <a:t> clinical trials. </a:t>
            </a:r>
          </a:p>
          <a:p>
            <a:pPr lvl="1"/>
            <a:r>
              <a:rPr lang="en-US" sz="2000" dirty="0"/>
              <a:t>The effort is in the process of being integrated with the Virtual Physiological Human (VPH) initiative, and the Committee is working with VPH to identify appropriate collaborations regarding M&amp;S credibility.</a:t>
            </a:r>
          </a:p>
        </p:txBody>
      </p:sp>
      <p:sp>
        <p:nvSpPr>
          <p:cNvPr id="6" name="Slide Number Placeholder 5"/>
          <p:cNvSpPr>
            <a:spLocks noGrp="1"/>
          </p:cNvSpPr>
          <p:nvPr>
            <p:ph type="sldNum" sz="quarter" idx="4294967295"/>
          </p:nvPr>
        </p:nvSpPr>
        <p:spPr>
          <a:xfrm>
            <a:off x="7010400" y="6356350"/>
            <a:ext cx="2133600" cy="365125"/>
          </a:xfrm>
        </p:spPr>
        <p:txBody>
          <a:bodyPr/>
          <a:lstStyle/>
          <a:p>
            <a:fld id="{88FCE147-5BD1-4085-8955-F9248228F1AD}" type="slidenum">
              <a:rPr lang="en-US" smtClean="0"/>
              <a:pPr/>
              <a:t>18</a:t>
            </a:fld>
            <a:endParaRPr lang="en-US"/>
          </a:p>
        </p:txBody>
      </p:sp>
    </p:spTree>
    <p:extLst>
      <p:ext uri="{BB962C8B-B14F-4D97-AF65-F5344CB8AC3E}">
        <p14:creationId xmlns:p14="http://schemas.microsoft.com/office/powerpoint/2010/main" val="328713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Presentations and Publicity</a:t>
            </a:r>
          </a:p>
        </p:txBody>
      </p:sp>
      <p:sp>
        <p:nvSpPr>
          <p:cNvPr id="3" name="Content Placeholder 2"/>
          <p:cNvSpPr>
            <a:spLocks noGrp="1"/>
          </p:cNvSpPr>
          <p:nvPr>
            <p:ph idx="1"/>
          </p:nvPr>
        </p:nvSpPr>
        <p:spPr/>
        <p:txBody>
          <a:bodyPr>
            <a:normAutofit fontScale="92500" lnSpcReduction="20000"/>
          </a:bodyPr>
          <a:lstStyle/>
          <a:p>
            <a:pPr>
              <a:spcAft>
                <a:spcPts val="1200"/>
              </a:spcAft>
            </a:pPr>
            <a:r>
              <a:rPr lang="en-US" sz="2800" dirty="0"/>
              <a:t>Executive and Advisory Council Members highlighted the Committee's efforts through various presentations at the following events:</a:t>
            </a:r>
          </a:p>
          <a:p>
            <a:pPr lvl="1">
              <a:spcAft>
                <a:spcPts val="1200"/>
              </a:spcAft>
            </a:pPr>
            <a:r>
              <a:rPr lang="en-US" sz="2400" i="1" dirty="0"/>
              <a:t>69</a:t>
            </a:r>
            <a:r>
              <a:rPr lang="en-US" sz="2400" i="1" baseline="30000" dirty="0"/>
              <a:t>th</a:t>
            </a:r>
            <a:r>
              <a:rPr lang="en-US" sz="2400" i="1" dirty="0"/>
              <a:t> DoD Human Factors Engineering Technical Advisory Group Meeting</a:t>
            </a:r>
            <a:r>
              <a:rPr lang="en-US" sz="2400" dirty="0"/>
              <a:t>, 4-8 May 2015, Orlando, FL. </a:t>
            </a:r>
            <a:r>
              <a:rPr lang="en-US" sz="2400" dirty="0">
                <a:hlinkClick r:id="rId2"/>
              </a:rPr>
              <a:t>http://www.sa-meetings.com/TAG_69</a:t>
            </a:r>
            <a:r>
              <a:rPr lang="en-US" sz="2400" dirty="0"/>
              <a:t> </a:t>
            </a:r>
          </a:p>
          <a:p>
            <a:pPr lvl="1">
              <a:spcAft>
                <a:spcPts val="1200"/>
              </a:spcAft>
            </a:pPr>
            <a:r>
              <a:rPr lang="en-US" sz="2400" i="1" dirty="0"/>
              <a:t>NASA Human Research Program Investigators’ Workshop</a:t>
            </a:r>
            <a:r>
              <a:rPr lang="en-US" sz="2400" dirty="0"/>
              <a:t>,13-15 Jan. 2015, Galveston, TX. </a:t>
            </a:r>
            <a:r>
              <a:rPr lang="en-US" sz="2400" dirty="0">
                <a:hlinkClick r:id="rId3"/>
              </a:rPr>
              <a:t>http://www.cvent.com/events/2015-human-research-program-investigators-workshop/archived-68497f3908b947999e10d2a1be551f54.aspx</a:t>
            </a:r>
            <a:r>
              <a:rPr lang="en-US" sz="2400" dirty="0"/>
              <a:t> </a:t>
            </a:r>
          </a:p>
          <a:p>
            <a:pPr lvl="1">
              <a:spcAft>
                <a:spcPts val="1200"/>
              </a:spcAft>
            </a:pPr>
            <a:r>
              <a:rPr lang="en-US" sz="2400" dirty="0"/>
              <a:t> </a:t>
            </a:r>
            <a:r>
              <a:rPr lang="en-US" sz="2400" i="1" dirty="0"/>
              <a:t>7</a:t>
            </a:r>
            <a:r>
              <a:rPr lang="en-US" sz="2400" i="1" baseline="30000" dirty="0"/>
              <a:t>th</a:t>
            </a:r>
            <a:r>
              <a:rPr lang="en-US" sz="2400" i="1" dirty="0"/>
              <a:t> Pumps and Pipes Symposium</a:t>
            </a:r>
            <a:r>
              <a:rPr lang="en-US" sz="2400" dirty="0"/>
              <a:t>, Texas Medical Center, 9 Dec. 2013, Houston, TX. </a:t>
            </a:r>
            <a:r>
              <a:rPr lang="en-US" sz="2400" dirty="0">
                <a:hlinkClick r:id="rId4"/>
              </a:rPr>
              <a:t>https://storify.com/MethodistHosp/pumps-and-pipes-7-explorations</a:t>
            </a:r>
            <a:r>
              <a:rPr lang="en-US" sz="2400" dirty="0"/>
              <a:t> </a:t>
            </a:r>
          </a:p>
        </p:txBody>
      </p:sp>
    </p:spTree>
    <p:extLst>
      <p:ext uri="{BB962C8B-B14F-4D97-AF65-F5344CB8AC3E}">
        <p14:creationId xmlns:p14="http://schemas.microsoft.com/office/powerpoint/2010/main" val="103578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550482" y="1635901"/>
            <a:ext cx="8043035" cy="4231499"/>
          </a:xfrm>
        </p:spPr>
        <p:txBody>
          <a:bodyPr>
            <a:normAutofit/>
          </a:bodyPr>
          <a:lstStyle/>
          <a:p>
            <a:pPr marL="414589" indent="-414589"/>
            <a:r>
              <a:rPr lang="en-US" dirty="0"/>
              <a:t>Why did we form?</a:t>
            </a:r>
          </a:p>
          <a:p>
            <a:pPr marL="414589" indent="-414589"/>
            <a:r>
              <a:rPr lang="en-US" dirty="0"/>
              <a:t>Who are we?</a:t>
            </a:r>
          </a:p>
          <a:p>
            <a:pPr marL="414589" indent="-414589"/>
            <a:r>
              <a:rPr lang="en-US" dirty="0"/>
              <a:t>What we have been doing?</a:t>
            </a:r>
          </a:p>
          <a:p>
            <a:pPr marL="414589" indent="-414589"/>
            <a:r>
              <a:rPr lang="en-US" dirty="0"/>
              <a:t>How we can support MSM?</a:t>
            </a:r>
          </a:p>
          <a:p>
            <a:pPr marL="414589" indent="-414589"/>
            <a:r>
              <a:rPr lang="en-US" dirty="0"/>
              <a:t>Example – </a:t>
            </a:r>
            <a:r>
              <a:rPr lang="en-US" i="1" dirty="0"/>
              <a:t>Poster </a:t>
            </a:r>
          </a:p>
          <a:p>
            <a:pPr marL="414589" indent="-414589"/>
            <a:r>
              <a:rPr lang="en-US" dirty="0"/>
              <a:t>Other resources </a:t>
            </a:r>
          </a:p>
        </p:txBody>
      </p:sp>
      <p:sp>
        <p:nvSpPr>
          <p:cNvPr id="4" name="Slide Number Placeholder 3"/>
          <p:cNvSpPr>
            <a:spLocks noGrp="1"/>
          </p:cNvSpPr>
          <p:nvPr>
            <p:ph type="sldNum" sz="quarter" idx="12"/>
          </p:nvPr>
        </p:nvSpPr>
        <p:spPr/>
        <p:txBody>
          <a:bodyPr/>
          <a:lstStyle/>
          <a:p>
            <a:fld id="{88FCE147-5BD1-4085-8955-F9248228F1AD}" type="slidenum">
              <a:rPr lang="en-US" smtClean="0"/>
              <a:pPr/>
              <a:t>2</a:t>
            </a:fld>
            <a:endParaRPr lang="en-US"/>
          </a:p>
        </p:txBody>
      </p:sp>
    </p:spTree>
    <p:extLst>
      <p:ext uri="{BB962C8B-B14F-4D97-AF65-F5344CB8AC3E}">
        <p14:creationId xmlns:p14="http://schemas.microsoft.com/office/powerpoint/2010/main" val="393349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Background</a:t>
            </a:r>
          </a:p>
        </p:txBody>
      </p:sp>
      <p:sp>
        <p:nvSpPr>
          <p:cNvPr id="5" name="Slide Number Placeholder 4"/>
          <p:cNvSpPr>
            <a:spLocks noGrp="1"/>
          </p:cNvSpPr>
          <p:nvPr>
            <p:ph type="sldNum" sz="quarter" idx="4294967295"/>
          </p:nvPr>
        </p:nvSpPr>
        <p:spPr>
          <a:xfrm>
            <a:off x="7010400" y="6485803"/>
            <a:ext cx="2133600" cy="365125"/>
          </a:xfrm>
        </p:spPr>
        <p:txBody>
          <a:bodyPr/>
          <a:lstStyle/>
          <a:p>
            <a:fld id="{88FCE147-5BD1-4085-8955-F9248228F1AD}" type="slidenum">
              <a:rPr lang="en-US" smtClean="0"/>
              <a:pPr/>
              <a:t>3</a:t>
            </a:fld>
            <a:endParaRPr lang="en-US" dirty="0"/>
          </a:p>
        </p:txBody>
      </p:sp>
      <p:sp>
        <p:nvSpPr>
          <p:cNvPr id="11" name="Content Placeholder 2"/>
          <p:cNvSpPr txBox="1">
            <a:spLocks/>
          </p:cNvSpPr>
          <p:nvPr/>
        </p:nvSpPr>
        <p:spPr>
          <a:xfrm>
            <a:off x="228600" y="914400"/>
            <a:ext cx="8686800" cy="19812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Computational modeling and simulation (M&amp;S) methods have substantial potential to support research, clinical decisions and education in healthcare.</a:t>
            </a:r>
          </a:p>
          <a:p>
            <a:endParaRPr lang="en-US" sz="1600" dirty="0"/>
          </a:p>
          <a:p>
            <a:r>
              <a:rPr lang="en-US" dirty="0"/>
              <a:t>Government agencies and industry are making substantial investments on R&amp;D activities in simulation-based medicine and notable discoveries are being made.</a:t>
            </a:r>
          </a:p>
        </p:txBody>
      </p:sp>
      <p:pic>
        <p:nvPicPr>
          <p:cNvPr id="2" name="Picture 1"/>
          <p:cNvPicPr>
            <a:picLocks noChangeAspect="1"/>
          </p:cNvPicPr>
          <p:nvPr/>
        </p:nvPicPr>
        <p:blipFill>
          <a:blip r:embed="rId3"/>
          <a:stretch>
            <a:fillRect/>
          </a:stretch>
        </p:blipFill>
        <p:spPr>
          <a:xfrm>
            <a:off x="1447800" y="2895600"/>
            <a:ext cx="5943600" cy="3929438"/>
          </a:xfrm>
          <a:prstGeom prst="rect">
            <a:avLst/>
          </a:prstGeom>
        </p:spPr>
      </p:pic>
      <p:sp>
        <p:nvSpPr>
          <p:cNvPr id="3" name="Rectangle 2"/>
          <p:cNvSpPr/>
          <p:nvPr/>
        </p:nvSpPr>
        <p:spPr>
          <a:xfrm>
            <a:off x="4778583" y="6403925"/>
            <a:ext cx="2351478" cy="369332"/>
          </a:xfrm>
          <a:prstGeom prst="rect">
            <a:avLst/>
          </a:prstGeom>
        </p:spPr>
        <p:txBody>
          <a:bodyPr wrap="none">
            <a:spAutoFit/>
          </a:bodyPr>
          <a:lstStyle/>
          <a:p>
            <a:r>
              <a:rPr lang="en-US" dirty="0"/>
              <a:t>http://www.ncbcs.org/</a:t>
            </a:r>
          </a:p>
        </p:txBody>
      </p:sp>
    </p:spTree>
    <p:extLst>
      <p:ext uri="{BB962C8B-B14F-4D97-AF65-F5344CB8AC3E}">
        <p14:creationId xmlns:p14="http://schemas.microsoft.com/office/powerpoint/2010/main" val="75451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388" r="16129"/>
          <a:stretch/>
        </p:blipFill>
        <p:spPr>
          <a:xfrm>
            <a:off x="152400" y="3248799"/>
            <a:ext cx="4552964" cy="3609201"/>
          </a:xfrm>
          <a:prstGeom prst="rect">
            <a:avLst/>
          </a:prstGeom>
        </p:spPr>
      </p:pic>
      <p:sp>
        <p:nvSpPr>
          <p:cNvPr id="2" name="Title 1"/>
          <p:cNvSpPr>
            <a:spLocks noGrp="1"/>
          </p:cNvSpPr>
          <p:nvPr>
            <p:ph type="title"/>
          </p:nvPr>
        </p:nvSpPr>
        <p:spPr/>
        <p:txBody>
          <a:bodyPr/>
          <a:lstStyle/>
          <a:p>
            <a:r>
              <a:rPr lang="en-US" dirty="0"/>
              <a:t>The Challenge</a:t>
            </a:r>
          </a:p>
        </p:txBody>
      </p:sp>
      <p:sp>
        <p:nvSpPr>
          <p:cNvPr id="8" name="Slide Number Placeholder 7"/>
          <p:cNvSpPr>
            <a:spLocks noGrp="1"/>
          </p:cNvSpPr>
          <p:nvPr>
            <p:ph type="sldNum" sz="quarter" idx="4294967295"/>
          </p:nvPr>
        </p:nvSpPr>
        <p:spPr>
          <a:xfrm>
            <a:off x="7010400" y="6356350"/>
            <a:ext cx="2133600" cy="365125"/>
          </a:xfrm>
        </p:spPr>
        <p:txBody>
          <a:bodyPr/>
          <a:lstStyle/>
          <a:p>
            <a:fld id="{88FCE147-5BD1-4085-8955-F9248228F1AD}" type="slidenum">
              <a:rPr lang="en-US" smtClean="0"/>
              <a:pPr/>
              <a:t>4</a:t>
            </a:fld>
            <a:endParaRPr lang="en-US"/>
          </a:p>
        </p:txBody>
      </p:sp>
      <p:sp>
        <p:nvSpPr>
          <p:cNvPr id="7" name="TextBox 6"/>
          <p:cNvSpPr txBox="1"/>
          <p:nvPr/>
        </p:nvSpPr>
        <p:spPr>
          <a:xfrm>
            <a:off x="4646967" y="6581001"/>
            <a:ext cx="3049233" cy="276999"/>
          </a:xfrm>
          <a:prstGeom prst="rect">
            <a:avLst/>
          </a:prstGeom>
          <a:noFill/>
        </p:spPr>
        <p:txBody>
          <a:bodyPr wrap="none" rtlCol="0">
            <a:spAutoFit/>
          </a:bodyPr>
          <a:lstStyle/>
          <a:p>
            <a:r>
              <a:rPr lang="en-US" sz="1200" i="1" dirty="0">
                <a:latin typeface="Century Gothic" panose="020B0502020202020204" pitchFamily="34" charset="0"/>
              </a:rPr>
              <a:t>Adapted from http://beaver1003.com</a:t>
            </a:r>
          </a:p>
        </p:txBody>
      </p:sp>
      <p:sp>
        <p:nvSpPr>
          <p:cNvPr id="9" name="Cloud Callout 8"/>
          <p:cNvSpPr/>
          <p:nvPr/>
        </p:nvSpPr>
        <p:spPr>
          <a:xfrm>
            <a:off x="2362200" y="990600"/>
            <a:ext cx="5181600" cy="2438400"/>
          </a:xfrm>
          <a:prstGeom prst="cloudCallout">
            <a:avLst>
              <a:gd name="adj1" fmla="val -45988"/>
              <a:gd name="adj2" fmla="val 684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Am I applying credible practice?</a:t>
            </a:r>
            <a:endParaRPr lang="en-US" sz="2800" dirty="0">
              <a:solidFill>
                <a:schemeClr val="tx1"/>
              </a:solidFill>
            </a:endParaRPr>
          </a:p>
        </p:txBody>
      </p:sp>
      <p:sp>
        <p:nvSpPr>
          <p:cNvPr id="10" name="Rectangle 9"/>
          <p:cNvSpPr/>
          <p:nvPr/>
        </p:nvSpPr>
        <p:spPr>
          <a:xfrm>
            <a:off x="4191000" y="4264963"/>
            <a:ext cx="4800600" cy="1200329"/>
          </a:xfrm>
          <a:prstGeom prst="rect">
            <a:avLst/>
          </a:prstGeom>
        </p:spPr>
        <p:txBody>
          <a:bodyPr wrap="square">
            <a:spAutoFit/>
          </a:bodyPr>
          <a:lstStyle/>
          <a:p>
            <a:r>
              <a:rPr lang="en-US" sz="2400" b="1" i="1" dirty="0"/>
              <a:t>Common practice guidelines </a:t>
            </a:r>
            <a:r>
              <a:rPr lang="en-US" sz="2400" b="1" i="1" u="sng" dirty="0"/>
              <a:t>do not</a:t>
            </a:r>
            <a:r>
              <a:rPr lang="en-US" sz="2400" b="1" i="1" dirty="0"/>
              <a:t> exist</a:t>
            </a:r>
            <a:r>
              <a:rPr lang="en-US" sz="2400" dirty="0"/>
              <a:t> to ensure that appropriate credibility processes are followed</a:t>
            </a:r>
          </a:p>
        </p:txBody>
      </p:sp>
    </p:spTree>
    <p:extLst>
      <p:ext uri="{BB962C8B-B14F-4D97-AF65-F5344CB8AC3E}">
        <p14:creationId xmlns:p14="http://schemas.microsoft.com/office/powerpoint/2010/main" val="169737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323" y="67601"/>
            <a:ext cx="8150367" cy="492443"/>
          </a:xfrm>
          <a:prstGeom prst="rect">
            <a:avLst/>
          </a:prstGeom>
        </p:spPr>
        <p:txBody>
          <a:bodyPr vert="horz" wrap="square" lIns="0" tIns="0" rIns="0" bIns="0" rtlCol="0" anchor="ctr">
            <a:spAutoFit/>
          </a:bodyPr>
          <a:lstStyle/>
          <a:p>
            <a:pPr marL="11516"/>
            <a:r>
              <a:rPr spc="-32" dirty="0"/>
              <a:t>A</a:t>
            </a:r>
            <a:r>
              <a:rPr spc="249" dirty="0"/>
              <a:t>B</a:t>
            </a:r>
            <a:r>
              <a:rPr spc="-109" dirty="0"/>
              <a:t>O</a:t>
            </a:r>
            <a:r>
              <a:rPr spc="-73" dirty="0"/>
              <a:t>U</a:t>
            </a:r>
            <a:r>
              <a:rPr spc="-172" dirty="0"/>
              <a:t>T</a:t>
            </a:r>
            <a:r>
              <a:rPr spc="281" dirty="0"/>
              <a:t> </a:t>
            </a:r>
            <a:r>
              <a:rPr spc="-5" dirty="0"/>
              <a:t>TH</a:t>
            </a:r>
            <a:r>
              <a:rPr dirty="0"/>
              <a:t>E</a:t>
            </a:r>
            <a:r>
              <a:rPr spc="281" dirty="0"/>
              <a:t> </a:t>
            </a:r>
            <a:r>
              <a:rPr spc="163" dirty="0"/>
              <a:t>COMM</a:t>
            </a:r>
            <a:r>
              <a:rPr spc="73" dirty="0"/>
              <a:t>I</a:t>
            </a:r>
            <a:r>
              <a:rPr spc="-100" dirty="0"/>
              <a:t>T</a:t>
            </a:r>
            <a:r>
              <a:rPr spc="-5" dirty="0"/>
              <a:t>T</a:t>
            </a:r>
            <a:r>
              <a:rPr spc="5" dirty="0"/>
              <a:t>E</a:t>
            </a:r>
            <a:r>
              <a:rPr spc="177" dirty="0"/>
              <a:t>E</a:t>
            </a:r>
          </a:p>
        </p:txBody>
      </p:sp>
      <p:sp>
        <p:nvSpPr>
          <p:cNvPr id="4" name="object 4"/>
          <p:cNvSpPr/>
          <p:nvPr/>
        </p:nvSpPr>
        <p:spPr>
          <a:xfrm>
            <a:off x="-228600" y="5392542"/>
            <a:ext cx="9448800" cy="1465458"/>
          </a:xfrm>
          <a:custGeom>
            <a:avLst/>
            <a:gdLst/>
            <a:ahLst/>
            <a:cxnLst/>
            <a:rect l="l" t="t" r="r" b="b"/>
            <a:pathLst>
              <a:path w="10077450" h="1612900">
                <a:moveTo>
                  <a:pt x="0" y="0"/>
                </a:moveTo>
                <a:lnTo>
                  <a:pt x="10077450" y="0"/>
                </a:lnTo>
                <a:lnTo>
                  <a:pt x="10077450" y="1612900"/>
                </a:lnTo>
              </a:path>
            </a:pathLst>
          </a:custGeom>
          <a:ln w="19050">
            <a:solidFill>
              <a:srgbClr val="000000"/>
            </a:solidFill>
          </a:ln>
        </p:spPr>
        <p:txBody>
          <a:bodyPr wrap="square" lIns="0" tIns="0" rIns="0" bIns="0" rtlCol="0"/>
          <a:lstStyle/>
          <a:p>
            <a:endParaRPr sz="1632"/>
          </a:p>
        </p:txBody>
      </p:sp>
      <p:sp>
        <p:nvSpPr>
          <p:cNvPr id="5" name="object 5"/>
          <p:cNvSpPr/>
          <p:nvPr/>
        </p:nvSpPr>
        <p:spPr>
          <a:xfrm>
            <a:off x="62188" y="5469701"/>
            <a:ext cx="1969300" cy="1243768"/>
          </a:xfrm>
          <a:prstGeom prst="rect">
            <a:avLst/>
          </a:prstGeom>
          <a:blipFill>
            <a:blip r:embed="rId3" cstate="print"/>
            <a:stretch>
              <a:fillRect/>
            </a:stretch>
          </a:blipFill>
        </p:spPr>
        <p:txBody>
          <a:bodyPr wrap="square" lIns="0" tIns="0" rIns="0" bIns="0" rtlCol="0"/>
          <a:lstStyle/>
          <a:p>
            <a:endParaRPr sz="1632"/>
          </a:p>
        </p:txBody>
      </p:sp>
      <p:sp>
        <p:nvSpPr>
          <p:cNvPr id="6" name="object 6"/>
          <p:cNvSpPr/>
          <p:nvPr/>
        </p:nvSpPr>
        <p:spPr>
          <a:xfrm>
            <a:off x="209598" y="1967617"/>
            <a:ext cx="2891761" cy="2902126"/>
          </a:xfrm>
          <a:prstGeom prst="rect">
            <a:avLst/>
          </a:prstGeom>
          <a:blipFill>
            <a:blip r:embed="rId4" cstate="print"/>
            <a:stretch>
              <a:fillRect/>
            </a:stretch>
          </a:blipFill>
        </p:spPr>
        <p:txBody>
          <a:bodyPr wrap="square" lIns="0" tIns="0" rIns="0" bIns="0" rtlCol="0"/>
          <a:lstStyle/>
          <a:p>
            <a:endParaRPr sz="1632"/>
          </a:p>
        </p:txBody>
      </p:sp>
      <p:sp>
        <p:nvSpPr>
          <p:cNvPr id="7" name="object 7"/>
          <p:cNvSpPr txBox="1"/>
          <p:nvPr/>
        </p:nvSpPr>
        <p:spPr>
          <a:xfrm>
            <a:off x="323326" y="868723"/>
            <a:ext cx="1714788" cy="718145"/>
          </a:xfrm>
          <a:prstGeom prst="rect">
            <a:avLst/>
          </a:prstGeom>
        </p:spPr>
        <p:txBody>
          <a:bodyPr vert="horz" wrap="square" lIns="0" tIns="0" rIns="0" bIns="0" rtlCol="0">
            <a:spAutoFit/>
          </a:bodyPr>
          <a:lstStyle/>
          <a:p>
            <a:pPr marL="11516">
              <a:lnSpc>
                <a:spcPts val="1895"/>
              </a:lnSpc>
            </a:pPr>
            <a:r>
              <a:rPr sz="1632" b="1" spc="-9" dirty="0">
                <a:latin typeface="Arial"/>
                <a:cs typeface="Arial"/>
              </a:rPr>
              <a:t>C</a:t>
            </a:r>
            <a:r>
              <a:rPr sz="1632" b="1" spc="-14" dirty="0">
                <a:latin typeface="Arial"/>
                <a:cs typeface="Arial"/>
              </a:rPr>
              <a:t>redi</a:t>
            </a:r>
            <a:r>
              <a:rPr sz="1632" b="1" spc="-9" dirty="0">
                <a:latin typeface="Arial"/>
                <a:cs typeface="Arial"/>
              </a:rPr>
              <a:t>ble</a:t>
            </a:r>
            <a:r>
              <a:rPr sz="1632" b="1" spc="-5" dirty="0">
                <a:latin typeface="Arial"/>
                <a:cs typeface="Arial"/>
              </a:rPr>
              <a:t> Pr</a:t>
            </a:r>
            <a:r>
              <a:rPr sz="1632" b="1" spc="-9" dirty="0">
                <a:latin typeface="Arial"/>
                <a:cs typeface="Arial"/>
              </a:rPr>
              <a:t>a</a:t>
            </a:r>
            <a:r>
              <a:rPr sz="1632" b="1" spc="-5" dirty="0">
                <a:latin typeface="Arial"/>
                <a:cs typeface="Arial"/>
              </a:rPr>
              <a:t>ctice</a:t>
            </a:r>
            <a:endParaRPr sz="1632" dirty="0">
              <a:latin typeface="Arial"/>
              <a:cs typeface="Arial"/>
            </a:endParaRPr>
          </a:p>
          <a:p>
            <a:pPr marL="401921" marR="4607" indent="586183">
              <a:lnSpc>
                <a:spcPts val="1823"/>
              </a:lnSpc>
              <a:spcBef>
                <a:spcPts val="109"/>
              </a:spcBef>
            </a:pPr>
            <a:r>
              <a:rPr sz="1632" b="1" spc="-18" dirty="0">
                <a:latin typeface="Arial"/>
                <a:cs typeface="Arial"/>
              </a:rPr>
              <a:t>o</a:t>
            </a:r>
            <a:r>
              <a:rPr sz="1632" b="1" spc="-9" dirty="0">
                <a:latin typeface="Arial"/>
                <a:cs typeface="Arial"/>
              </a:rPr>
              <a:t>f</a:t>
            </a:r>
            <a:r>
              <a:rPr sz="1632" b="1" spc="5" dirty="0">
                <a:latin typeface="Arial"/>
                <a:cs typeface="Arial"/>
              </a:rPr>
              <a:t> </a:t>
            </a:r>
            <a:r>
              <a:rPr sz="1632" b="1" dirty="0">
                <a:latin typeface="Arial"/>
                <a:cs typeface="Arial"/>
              </a:rPr>
              <a:t>M&amp;S i</a:t>
            </a:r>
            <a:r>
              <a:rPr sz="1632" b="1" spc="-14" dirty="0">
                <a:latin typeface="Arial"/>
                <a:cs typeface="Arial"/>
              </a:rPr>
              <a:t>n</a:t>
            </a:r>
            <a:r>
              <a:rPr sz="1632" b="1" spc="5" dirty="0">
                <a:latin typeface="Arial"/>
                <a:cs typeface="Arial"/>
              </a:rPr>
              <a:t> </a:t>
            </a:r>
            <a:r>
              <a:rPr sz="1632" b="1" spc="-9" dirty="0">
                <a:latin typeface="Arial"/>
                <a:cs typeface="Arial"/>
              </a:rPr>
              <a:t>H</a:t>
            </a:r>
            <a:r>
              <a:rPr sz="1632" b="1" spc="-5" dirty="0">
                <a:latin typeface="Arial"/>
                <a:cs typeface="Arial"/>
              </a:rPr>
              <a:t>e</a:t>
            </a:r>
            <a:r>
              <a:rPr sz="1632" b="1" spc="-14" dirty="0">
                <a:latin typeface="Arial"/>
                <a:cs typeface="Arial"/>
              </a:rPr>
              <a:t>a</a:t>
            </a:r>
            <a:r>
              <a:rPr sz="1632" b="1" dirty="0">
                <a:latin typeface="Arial"/>
                <a:cs typeface="Arial"/>
              </a:rPr>
              <a:t>lthc</a:t>
            </a:r>
            <a:r>
              <a:rPr sz="1632" b="1" spc="-14" dirty="0">
                <a:latin typeface="Arial"/>
                <a:cs typeface="Arial"/>
              </a:rPr>
              <a:t>a</a:t>
            </a:r>
            <a:r>
              <a:rPr sz="1632" b="1" spc="-5" dirty="0">
                <a:latin typeface="Arial"/>
                <a:cs typeface="Arial"/>
              </a:rPr>
              <a:t>re</a:t>
            </a:r>
            <a:endParaRPr sz="1632" dirty="0">
              <a:latin typeface="Arial"/>
              <a:cs typeface="Arial"/>
            </a:endParaRPr>
          </a:p>
        </p:txBody>
      </p:sp>
      <p:sp>
        <p:nvSpPr>
          <p:cNvPr id="8" name="object 8"/>
          <p:cNvSpPr/>
          <p:nvPr/>
        </p:nvSpPr>
        <p:spPr>
          <a:xfrm>
            <a:off x="1966996" y="5501947"/>
            <a:ext cx="1134363" cy="509024"/>
          </a:xfrm>
          <a:prstGeom prst="rect">
            <a:avLst/>
          </a:prstGeom>
          <a:blipFill>
            <a:blip r:embed="rId5" cstate="print"/>
            <a:stretch>
              <a:fillRect/>
            </a:stretch>
          </a:blipFill>
        </p:spPr>
        <p:txBody>
          <a:bodyPr wrap="square" lIns="0" tIns="0" rIns="0" bIns="0" rtlCol="0"/>
          <a:lstStyle/>
          <a:p>
            <a:endParaRPr sz="1632"/>
          </a:p>
        </p:txBody>
      </p:sp>
      <p:sp>
        <p:nvSpPr>
          <p:cNvPr id="9" name="object 9"/>
          <p:cNvSpPr txBox="1"/>
          <p:nvPr/>
        </p:nvSpPr>
        <p:spPr>
          <a:xfrm>
            <a:off x="3152031" y="5621224"/>
            <a:ext cx="5918264" cy="307007"/>
          </a:xfrm>
          <a:prstGeom prst="rect">
            <a:avLst/>
          </a:prstGeom>
        </p:spPr>
        <p:txBody>
          <a:bodyPr vert="horz" wrap="square" lIns="0" tIns="0" rIns="0" bIns="0" rtlCol="0">
            <a:spAutoFit/>
          </a:bodyPr>
          <a:lstStyle/>
          <a:p>
            <a:pPr marL="11516"/>
            <a:r>
              <a:rPr sz="1995" b="1" spc="236" dirty="0">
                <a:latin typeface="Gill Sans MT"/>
                <a:cs typeface="Gill Sans MT"/>
              </a:rPr>
              <a:t>&amp;</a:t>
            </a:r>
            <a:r>
              <a:rPr sz="1995" b="1" spc="131" dirty="0">
                <a:latin typeface="Gill Sans MT"/>
                <a:cs typeface="Gill Sans MT"/>
              </a:rPr>
              <a:t> </a:t>
            </a:r>
            <a:r>
              <a:rPr sz="1995" b="1" spc="277" dirty="0">
                <a:latin typeface="Gill Sans MT"/>
                <a:cs typeface="Gill Sans MT"/>
              </a:rPr>
              <a:t>M</a:t>
            </a:r>
            <a:r>
              <a:rPr sz="1995" b="1" spc="177" dirty="0">
                <a:latin typeface="Gill Sans MT"/>
                <a:cs typeface="Gill Sans MT"/>
              </a:rPr>
              <a:t>u</a:t>
            </a:r>
            <a:r>
              <a:rPr sz="1995" b="1" spc="141" dirty="0">
                <a:latin typeface="Gill Sans MT"/>
                <a:cs typeface="Gill Sans MT"/>
              </a:rPr>
              <a:t>l</a:t>
            </a:r>
            <a:r>
              <a:rPr sz="1995" b="1" spc="122" dirty="0">
                <a:latin typeface="Gill Sans MT"/>
                <a:cs typeface="Gill Sans MT"/>
              </a:rPr>
              <a:t>t</a:t>
            </a:r>
            <a:r>
              <a:rPr sz="1995" b="1" spc="141" dirty="0">
                <a:latin typeface="Gill Sans MT"/>
                <a:cs typeface="Gill Sans MT"/>
              </a:rPr>
              <a:t>i</a:t>
            </a:r>
            <a:r>
              <a:rPr sz="1995" b="1" spc="322" dirty="0">
                <a:latin typeface="Gill Sans MT"/>
                <a:cs typeface="Gill Sans MT"/>
              </a:rPr>
              <a:t>s</a:t>
            </a:r>
            <a:r>
              <a:rPr sz="1995" b="1" spc="172" dirty="0">
                <a:latin typeface="Gill Sans MT"/>
                <a:cs typeface="Gill Sans MT"/>
              </a:rPr>
              <a:t>c</a:t>
            </a:r>
            <a:r>
              <a:rPr sz="1995" b="1" spc="281" dirty="0">
                <a:latin typeface="Gill Sans MT"/>
                <a:cs typeface="Gill Sans MT"/>
              </a:rPr>
              <a:t>a</a:t>
            </a:r>
            <a:r>
              <a:rPr sz="1995" b="1" spc="136" dirty="0">
                <a:latin typeface="Gill Sans MT"/>
                <a:cs typeface="Gill Sans MT"/>
              </a:rPr>
              <a:t>l</a:t>
            </a:r>
            <a:r>
              <a:rPr sz="1995" b="1" spc="240" dirty="0">
                <a:latin typeface="Gill Sans MT"/>
                <a:cs typeface="Gill Sans MT"/>
              </a:rPr>
              <a:t>e</a:t>
            </a:r>
            <a:r>
              <a:rPr sz="1995" b="1" spc="136" dirty="0">
                <a:latin typeface="Gill Sans MT"/>
                <a:cs typeface="Gill Sans MT"/>
              </a:rPr>
              <a:t> </a:t>
            </a:r>
            <a:r>
              <a:rPr sz="1995" b="1" spc="199" dirty="0">
                <a:latin typeface="Gill Sans MT"/>
                <a:cs typeface="Gill Sans MT"/>
              </a:rPr>
              <a:t>M</a:t>
            </a:r>
            <a:r>
              <a:rPr sz="1995" b="1" spc="181" dirty="0">
                <a:latin typeface="Gill Sans MT"/>
                <a:cs typeface="Gill Sans MT"/>
              </a:rPr>
              <a:t>o</a:t>
            </a:r>
            <a:r>
              <a:rPr sz="1995" b="1" spc="249" dirty="0">
                <a:latin typeface="Gill Sans MT"/>
                <a:cs typeface="Gill Sans MT"/>
              </a:rPr>
              <a:t>d</a:t>
            </a:r>
            <a:r>
              <a:rPr sz="1995" b="1" spc="227" dirty="0">
                <a:latin typeface="Gill Sans MT"/>
                <a:cs typeface="Gill Sans MT"/>
              </a:rPr>
              <a:t>e</a:t>
            </a:r>
            <a:r>
              <a:rPr sz="1995" b="1" spc="141" dirty="0">
                <a:latin typeface="Gill Sans MT"/>
                <a:cs typeface="Gill Sans MT"/>
              </a:rPr>
              <a:t>l</a:t>
            </a:r>
            <a:r>
              <a:rPr sz="1995" b="1" spc="136" dirty="0">
                <a:latin typeface="Gill Sans MT"/>
                <a:cs typeface="Gill Sans MT"/>
              </a:rPr>
              <a:t>i</a:t>
            </a:r>
            <a:r>
              <a:rPr sz="1995" b="1" spc="254" dirty="0">
                <a:latin typeface="Gill Sans MT"/>
                <a:cs typeface="Gill Sans MT"/>
              </a:rPr>
              <a:t>n</a:t>
            </a:r>
            <a:r>
              <a:rPr sz="1995" b="1" spc="345" dirty="0">
                <a:latin typeface="Gill Sans MT"/>
                <a:cs typeface="Gill Sans MT"/>
              </a:rPr>
              <a:t>g</a:t>
            </a:r>
            <a:r>
              <a:rPr sz="1995" b="1" spc="127" dirty="0">
                <a:latin typeface="Gill Sans MT"/>
                <a:cs typeface="Gill Sans MT"/>
              </a:rPr>
              <a:t> </a:t>
            </a:r>
            <a:r>
              <a:rPr sz="1995" b="1" spc="136" dirty="0">
                <a:latin typeface="Gill Sans MT"/>
                <a:cs typeface="Gill Sans MT"/>
              </a:rPr>
              <a:t>(</a:t>
            </a:r>
            <a:r>
              <a:rPr sz="1995" b="1" spc="218" dirty="0">
                <a:latin typeface="Gill Sans MT"/>
                <a:cs typeface="Gill Sans MT"/>
              </a:rPr>
              <a:t>MS</a:t>
            </a:r>
            <a:r>
              <a:rPr sz="1995" b="1" spc="240" dirty="0">
                <a:latin typeface="Gill Sans MT"/>
                <a:cs typeface="Gill Sans MT"/>
              </a:rPr>
              <a:t>M</a:t>
            </a:r>
            <a:r>
              <a:rPr sz="1995" b="1" spc="103" dirty="0">
                <a:latin typeface="Gill Sans MT"/>
                <a:cs typeface="Gill Sans MT"/>
              </a:rPr>
              <a:t>)</a:t>
            </a:r>
            <a:r>
              <a:rPr sz="1995" b="1" spc="136" dirty="0">
                <a:latin typeface="Gill Sans MT"/>
                <a:cs typeface="Gill Sans MT"/>
              </a:rPr>
              <a:t> </a:t>
            </a:r>
            <a:r>
              <a:rPr sz="1995" b="1" spc="-82" dirty="0">
                <a:latin typeface="Gill Sans MT"/>
                <a:cs typeface="Gill Sans MT"/>
              </a:rPr>
              <a:t>C</a:t>
            </a:r>
            <a:r>
              <a:rPr sz="1995" b="1" spc="172" dirty="0">
                <a:latin typeface="Gill Sans MT"/>
                <a:cs typeface="Gill Sans MT"/>
              </a:rPr>
              <a:t>o</a:t>
            </a:r>
            <a:r>
              <a:rPr sz="1995" b="1" spc="245" dirty="0">
                <a:latin typeface="Gill Sans MT"/>
                <a:cs typeface="Gill Sans MT"/>
              </a:rPr>
              <a:t>n</a:t>
            </a:r>
            <a:r>
              <a:rPr sz="1995" b="1" spc="249" dirty="0">
                <a:latin typeface="Gill Sans MT"/>
                <a:cs typeface="Gill Sans MT"/>
              </a:rPr>
              <a:t>so</a:t>
            </a:r>
            <a:r>
              <a:rPr sz="1995" b="1" spc="82" dirty="0">
                <a:latin typeface="Gill Sans MT"/>
                <a:cs typeface="Gill Sans MT"/>
              </a:rPr>
              <a:t>r</a:t>
            </a:r>
            <a:r>
              <a:rPr sz="1995" b="1" spc="122" dirty="0">
                <a:latin typeface="Gill Sans MT"/>
                <a:cs typeface="Gill Sans MT"/>
              </a:rPr>
              <a:t>t</a:t>
            </a:r>
            <a:r>
              <a:rPr sz="1995" b="1" spc="141" dirty="0">
                <a:latin typeface="Gill Sans MT"/>
                <a:cs typeface="Gill Sans MT"/>
              </a:rPr>
              <a:t>i</a:t>
            </a:r>
            <a:r>
              <a:rPr sz="1995" b="1" spc="245" dirty="0">
                <a:latin typeface="Gill Sans MT"/>
                <a:cs typeface="Gill Sans MT"/>
              </a:rPr>
              <a:t>u</a:t>
            </a:r>
            <a:r>
              <a:rPr sz="1995" b="1" spc="150" dirty="0">
                <a:latin typeface="Gill Sans MT"/>
                <a:cs typeface="Gill Sans MT"/>
              </a:rPr>
              <a:t>m</a:t>
            </a:r>
            <a:endParaRPr sz="1995">
              <a:latin typeface="Gill Sans MT"/>
              <a:cs typeface="Gill Sans MT"/>
            </a:endParaRPr>
          </a:p>
        </p:txBody>
      </p:sp>
      <p:sp>
        <p:nvSpPr>
          <p:cNvPr id="10" name="object 10"/>
          <p:cNvSpPr/>
          <p:nvPr/>
        </p:nvSpPr>
        <p:spPr>
          <a:xfrm>
            <a:off x="4127468" y="6181413"/>
            <a:ext cx="491748" cy="509024"/>
          </a:xfrm>
          <a:prstGeom prst="rect">
            <a:avLst/>
          </a:prstGeom>
          <a:blipFill>
            <a:blip r:embed="rId6" cstate="print"/>
            <a:stretch>
              <a:fillRect/>
            </a:stretch>
          </a:blipFill>
        </p:spPr>
        <p:txBody>
          <a:bodyPr wrap="square" lIns="0" tIns="0" rIns="0" bIns="0" rtlCol="0"/>
          <a:lstStyle/>
          <a:p>
            <a:endParaRPr sz="1632"/>
          </a:p>
        </p:txBody>
      </p:sp>
      <p:sp>
        <p:nvSpPr>
          <p:cNvPr id="11" name="object 11"/>
          <p:cNvSpPr/>
          <p:nvPr/>
        </p:nvSpPr>
        <p:spPr>
          <a:xfrm>
            <a:off x="4704438" y="6181413"/>
            <a:ext cx="613823" cy="509024"/>
          </a:xfrm>
          <a:prstGeom prst="rect">
            <a:avLst/>
          </a:prstGeom>
          <a:blipFill>
            <a:blip r:embed="rId7" cstate="print"/>
            <a:stretch>
              <a:fillRect/>
            </a:stretch>
          </a:blipFill>
        </p:spPr>
        <p:txBody>
          <a:bodyPr wrap="square" lIns="0" tIns="0" rIns="0" bIns="0" rtlCol="0"/>
          <a:lstStyle/>
          <a:p>
            <a:endParaRPr sz="1632"/>
          </a:p>
        </p:txBody>
      </p:sp>
      <p:sp>
        <p:nvSpPr>
          <p:cNvPr id="12" name="object 12"/>
          <p:cNvSpPr/>
          <p:nvPr/>
        </p:nvSpPr>
        <p:spPr>
          <a:xfrm>
            <a:off x="5383904" y="6181413"/>
            <a:ext cx="510175" cy="510175"/>
          </a:xfrm>
          <a:prstGeom prst="rect">
            <a:avLst/>
          </a:prstGeom>
          <a:blipFill>
            <a:blip r:embed="rId8" cstate="print"/>
            <a:stretch>
              <a:fillRect/>
            </a:stretch>
          </a:blipFill>
        </p:spPr>
        <p:txBody>
          <a:bodyPr wrap="square" lIns="0" tIns="0" rIns="0" bIns="0" rtlCol="0"/>
          <a:lstStyle/>
          <a:p>
            <a:endParaRPr sz="1632"/>
          </a:p>
        </p:txBody>
      </p:sp>
      <p:sp>
        <p:nvSpPr>
          <p:cNvPr id="13" name="object 13"/>
          <p:cNvSpPr/>
          <p:nvPr/>
        </p:nvSpPr>
        <p:spPr>
          <a:xfrm>
            <a:off x="5978149" y="6181413"/>
            <a:ext cx="510174" cy="510175"/>
          </a:xfrm>
          <a:prstGeom prst="rect">
            <a:avLst/>
          </a:prstGeom>
          <a:blipFill>
            <a:blip r:embed="rId9" cstate="print"/>
            <a:stretch>
              <a:fillRect/>
            </a:stretch>
          </a:blipFill>
        </p:spPr>
        <p:txBody>
          <a:bodyPr wrap="square" lIns="0" tIns="0" rIns="0" bIns="0" rtlCol="0"/>
          <a:lstStyle/>
          <a:p>
            <a:endParaRPr sz="1632"/>
          </a:p>
        </p:txBody>
      </p:sp>
      <p:sp>
        <p:nvSpPr>
          <p:cNvPr id="14" name="object 14"/>
          <p:cNvSpPr/>
          <p:nvPr/>
        </p:nvSpPr>
        <p:spPr>
          <a:xfrm>
            <a:off x="8071826" y="6181413"/>
            <a:ext cx="370827" cy="510175"/>
          </a:xfrm>
          <a:prstGeom prst="rect">
            <a:avLst/>
          </a:prstGeom>
          <a:blipFill>
            <a:blip r:embed="rId10" cstate="print"/>
            <a:stretch>
              <a:fillRect/>
            </a:stretch>
          </a:blipFill>
        </p:spPr>
        <p:txBody>
          <a:bodyPr wrap="square" lIns="0" tIns="0" rIns="0" bIns="0" rtlCol="0"/>
          <a:lstStyle/>
          <a:p>
            <a:endParaRPr sz="1632"/>
          </a:p>
        </p:txBody>
      </p:sp>
      <p:sp>
        <p:nvSpPr>
          <p:cNvPr id="15" name="object 15"/>
          <p:cNvSpPr/>
          <p:nvPr/>
        </p:nvSpPr>
        <p:spPr>
          <a:xfrm>
            <a:off x="2834180" y="6173351"/>
            <a:ext cx="1202309" cy="509024"/>
          </a:xfrm>
          <a:prstGeom prst="rect">
            <a:avLst/>
          </a:prstGeom>
          <a:blipFill>
            <a:blip r:embed="rId11" cstate="print"/>
            <a:stretch>
              <a:fillRect/>
            </a:stretch>
          </a:blipFill>
        </p:spPr>
        <p:txBody>
          <a:bodyPr wrap="square" lIns="0" tIns="0" rIns="0" bIns="0" rtlCol="0"/>
          <a:lstStyle/>
          <a:p>
            <a:endParaRPr sz="1632"/>
          </a:p>
        </p:txBody>
      </p:sp>
      <p:sp>
        <p:nvSpPr>
          <p:cNvPr id="16" name="object 16"/>
          <p:cNvSpPr/>
          <p:nvPr/>
        </p:nvSpPr>
        <p:spPr>
          <a:xfrm>
            <a:off x="1945114" y="6181413"/>
            <a:ext cx="814208" cy="510175"/>
          </a:xfrm>
          <a:prstGeom prst="rect">
            <a:avLst/>
          </a:prstGeom>
          <a:blipFill>
            <a:blip r:embed="rId12" cstate="print"/>
            <a:stretch>
              <a:fillRect/>
            </a:stretch>
          </a:blipFill>
        </p:spPr>
        <p:txBody>
          <a:bodyPr wrap="square" lIns="0" tIns="0" rIns="0" bIns="0" rtlCol="0"/>
          <a:lstStyle/>
          <a:p>
            <a:endParaRPr sz="1632"/>
          </a:p>
        </p:txBody>
      </p:sp>
      <p:sp>
        <p:nvSpPr>
          <p:cNvPr id="17" name="object 17"/>
          <p:cNvSpPr/>
          <p:nvPr/>
        </p:nvSpPr>
        <p:spPr>
          <a:xfrm>
            <a:off x="8525570" y="6181413"/>
            <a:ext cx="468716" cy="510175"/>
          </a:xfrm>
          <a:prstGeom prst="rect">
            <a:avLst/>
          </a:prstGeom>
          <a:blipFill>
            <a:blip r:embed="rId13" cstate="print"/>
            <a:stretch>
              <a:fillRect/>
            </a:stretch>
          </a:blipFill>
        </p:spPr>
        <p:txBody>
          <a:bodyPr wrap="square" lIns="0" tIns="0" rIns="0" bIns="0" rtlCol="0"/>
          <a:lstStyle/>
          <a:p>
            <a:endParaRPr sz="1632"/>
          </a:p>
        </p:txBody>
      </p:sp>
      <p:sp>
        <p:nvSpPr>
          <p:cNvPr id="18" name="object 18"/>
          <p:cNvSpPr/>
          <p:nvPr/>
        </p:nvSpPr>
        <p:spPr>
          <a:xfrm>
            <a:off x="6626521" y="6172200"/>
            <a:ext cx="753170" cy="509024"/>
          </a:xfrm>
          <a:prstGeom prst="rect">
            <a:avLst/>
          </a:prstGeom>
          <a:blipFill>
            <a:blip r:embed="rId14" cstate="print"/>
            <a:stretch>
              <a:fillRect/>
            </a:stretch>
          </a:blipFill>
        </p:spPr>
        <p:txBody>
          <a:bodyPr wrap="square" lIns="0" tIns="0" rIns="0" bIns="0" rtlCol="0"/>
          <a:lstStyle/>
          <a:p>
            <a:endParaRPr sz="1632"/>
          </a:p>
        </p:txBody>
      </p:sp>
      <p:sp>
        <p:nvSpPr>
          <p:cNvPr id="19" name="object 19"/>
          <p:cNvSpPr/>
          <p:nvPr/>
        </p:nvSpPr>
        <p:spPr>
          <a:xfrm>
            <a:off x="7470672" y="6172200"/>
            <a:ext cx="504416" cy="510175"/>
          </a:xfrm>
          <a:prstGeom prst="rect">
            <a:avLst/>
          </a:prstGeom>
          <a:blipFill>
            <a:blip r:embed="rId15" cstate="print"/>
            <a:stretch>
              <a:fillRect/>
            </a:stretch>
          </a:blipFill>
        </p:spPr>
        <p:txBody>
          <a:bodyPr wrap="square" lIns="0" tIns="0" rIns="0" bIns="0" rtlCol="0"/>
          <a:lstStyle/>
          <a:p>
            <a:endParaRPr sz="1632"/>
          </a:p>
        </p:txBody>
      </p:sp>
      <p:sp>
        <p:nvSpPr>
          <p:cNvPr id="21" name="object 21"/>
          <p:cNvSpPr txBox="1"/>
          <p:nvPr/>
        </p:nvSpPr>
        <p:spPr>
          <a:xfrm>
            <a:off x="2446077" y="838200"/>
            <a:ext cx="6264907" cy="820738"/>
          </a:xfrm>
          <a:prstGeom prst="rect">
            <a:avLst/>
          </a:prstGeom>
        </p:spPr>
        <p:txBody>
          <a:bodyPr vert="horz" wrap="square" lIns="0" tIns="0" rIns="0" bIns="0" rtlCol="0">
            <a:spAutoFit/>
          </a:bodyPr>
          <a:lstStyle/>
          <a:p>
            <a:pPr marL="11516" marR="4607">
              <a:lnSpc>
                <a:spcPts val="1632"/>
              </a:lnSpc>
            </a:pPr>
            <a:r>
              <a:rPr sz="1451" spc="-181" dirty="0">
                <a:latin typeface="Arial"/>
                <a:cs typeface="Arial"/>
              </a:rPr>
              <a:t>T</a:t>
            </a:r>
            <a:r>
              <a:rPr sz="1451" dirty="0">
                <a:latin typeface="Arial"/>
                <a:cs typeface="Arial"/>
              </a:rPr>
              <a:t>o</a:t>
            </a:r>
            <a:r>
              <a:rPr sz="1451" spc="-5" dirty="0">
                <a:latin typeface="Arial"/>
                <a:cs typeface="Arial"/>
              </a:rPr>
              <a:t> </a:t>
            </a:r>
            <a:r>
              <a:rPr sz="1451" spc="-14" dirty="0">
                <a:latin typeface="Arial"/>
                <a:cs typeface="Arial"/>
              </a:rPr>
              <a:t>es</a:t>
            </a:r>
            <a:r>
              <a:rPr sz="1451" spc="-5" dirty="0">
                <a:latin typeface="Arial"/>
                <a:cs typeface="Arial"/>
              </a:rPr>
              <a:t>t</a:t>
            </a:r>
            <a:r>
              <a:rPr sz="1451" spc="-9" dirty="0">
                <a:latin typeface="Arial"/>
                <a:cs typeface="Arial"/>
              </a:rPr>
              <a:t>a</a:t>
            </a:r>
            <a:r>
              <a:rPr sz="1451" spc="-5" dirty="0">
                <a:latin typeface="Arial"/>
                <a:cs typeface="Arial"/>
              </a:rPr>
              <a:t>b</a:t>
            </a:r>
            <a:r>
              <a:rPr sz="1451" dirty="0">
                <a:latin typeface="Arial"/>
                <a:cs typeface="Arial"/>
              </a:rPr>
              <a:t>li</a:t>
            </a:r>
            <a:r>
              <a:rPr sz="1451" spc="5" dirty="0">
                <a:latin typeface="Arial"/>
                <a:cs typeface="Arial"/>
              </a:rPr>
              <a:t>s</a:t>
            </a:r>
            <a:r>
              <a:rPr sz="1451" dirty="0">
                <a:latin typeface="Arial"/>
                <a:cs typeface="Arial"/>
              </a:rPr>
              <a:t>h</a:t>
            </a:r>
            <a:r>
              <a:rPr sz="1451" spc="-9" dirty="0">
                <a:latin typeface="Arial"/>
                <a:cs typeface="Arial"/>
              </a:rPr>
              <a:t> </a:t>
            </a:r>
            <a:r>
              <a:rPr sz="1451" dirty="0">
                <a:latin typeface="Arial"/>
                <a:cs typeface="Arial"/>
              </a:rPr>
              <a:t>c</a:t>
            </a:r>
            <a:r>
              <a:rPr sz="1451" spc="-5" dirty="0">
                <a:latin typeface="Arial"/>
                <a:cs typeface="Arial"/>
              </a:rPr>
              <a:t>red</a:t>
            </a:r>
            <a:r>
              <a:rPr sz="1451" dirty="0">
                <a:latin typeface="Arial"/>
                <a:cs typeface="Arial"/>
              </a:rPr>
              <a:t>i</a:t>
            </a:r>
            <a:r>
              <a:rPr sz="1451" spc="-5" dirty="0">
                <a:latin typeface="Arial"/>
                <a:cs typeface="Arial"/>
              </a:rPr>
              <a:t>b</a:t>
            </a:r>
            <a:r>
              <a:rPr sz="1451" dirty="0">
                <a:latin typeface="Arial"/>
                <a:cs typeface="Arial"/>
              </a:rPr>
              <a:t>le</a:t>
            </a:r>
            <a:r>
              <a:rPr sz="1451" spc="-9" dirty="0">
                <a:latin typeface="Arial"/>
                <a:cs typeface="Arial"/>
              </a:rPr>
              <a:t> </a:t>
            </a:r>
            <a:r>
              <a:rPr sz="1451" spc="-5" dirty="0">
                <a:latin typeface="Arial"/>
                <a:cs typeface="Arial"/>
              </a:rPr>
              <a:t>p</a:t>
            </a:r>
            <a:r>
              <a:rPr sz="1451" spc="-14" dirty="0">
                <a:latin typeface="Arial"/>
                <a:cs typeface="Arial"/>
              </a:rPr>
              <a:t>rac</a:t>
            </a:r>
            <a:r>
              <a:rPr sz="1451" spc="-5" dirty="0">
                <a:latin typeface="Arial"/>
                <a:cs typeface="Arial"/>
              </a:rPr>
              <a:t>t</a:t>
            </a:r>
            <a:r>
              <a:rPr sz="1451" dirty="0">
                <a:latin typeface="Arial"/>
                <a:cs typeface="Arial"/>
              </a:rPr>
              <a:t>ice</a:t>
            </a:r>
            <a:r>
              <a:rPr sz="1451" spc="-5" dirty="0">
                <a:latin typeface="Arial"/>
                <a:cs typeface="Arial"/>
              </a:rPr>
              <a:t> gu</a:t>
            </a:r>
            <a:r>
              <a:rPr sz="1451" dirty="0">
                <a:latin typeface="Arial"/>
                <a:cs typeface="Arial"/>
              </a:rPr>
              <a:t>i</a:t>
            </a:r>
            <a:r>
              <a:rPr sz="1451" spc="-5" dirty="0">
                <a:latin typeface="Arial"/>
                <a:cs typeface="Arial"/>
              </a:rPr>
              <a:t>de</a:t>
            </a:r>
            <a:r>
              <a:rPr sz="1451" dirty="0">
                <a:latin typeface="Arial"/>
                <a:cs typeface="Arial"/>
              </a:rPr>
              <a:t>li</a:t>
            </a:r>
            <a:r>
              <a:rPr sz="1451" spc="-9" dirty="0">
                <a:latin typeface="Arial"/>
                <a:cs typeface="Arial"/>
              </a:rPr>
              <a:t>n</a:t>
            </a:r>
            <a:r>
              <a:rPr sz="1451" spc="-5" dirty="0">
                <a:latin typeface="Arial"/>
                <a:cs typeface="Arial"/>
              </a:rPr>
              <a:t>e</a:t>
            </a:r>
            <a:r>
              <a:rPr sz="1451" spc="5" dirty="0">
                <a:latin typeface="Arial"/>
                <a:cs typeface="Arial"/>
              </a:rPr>
              <a:t>s</a:t>
            </a:r>
            <a:r>
              <a:rPr sz="1451" spc="-5" dirty="0">
                <a:latin typeface="Arial"/>
                <a:cs typeface="Arial"/>
              </a:rPr>
              <a:t>, </a:t>
            </a:r>
            <a:r>
              <a:rPr sz="1451" dirty="0">
                <a:latin typeface="Arial"/>
                <a:cs typeface="Arial"/>
              </a:rPr>
              <a:t>consi</a:t>
            </a:r>
            <a:r>
              <a:rPr sz="1451" spc="-9" dirty="0">
                <a:latin typeface="Arial"/>
                <a:cs typeface="Arial"/>
              </a:rPr>
              <a:t>ste</a:t>
            </a:r>
            <a:r>
              <a:rPr sz="1451" spc="-14" dirty="0">
                <a:latin typeface="Arial"/>
                <a:cs typeface="Arial"/>
              </a:rPr>
              <a:t>n</a:t>
            </a:r>
            <a:r>
              <a:rPr sz="1451" spc="-5" dirty="0">
                <a:latin typeface="Arial"/>
                <a:cs typeface="Arial"/>
              </a:rPr>
              <a:t>t </a:t>
            </a:r>
            <a:r>
              <a:rPr sz="1451" spc="-9" dirty="0">
                <a:latin typeface="Arial"/>
                <a:cs typeface="Arial"/>
              </a:rPr>
              <a:t>t</a:t>
            </a:r>
            <a:r>
              <a:rPr sz="1451" spc="-5" dirty="0">
                <a:latin typeface="Arial"/>
                <a:cs typeface="Arial"/>
              </a:rPr>
              <a:t>erm</a:t>
            </a:r>
            <a:r>
              <a:rPr sz="1451" dirty="0">
                <a:latin typeface="Arial"/>
                <a:cs typeface="Arial"/>
              </a:rPr>
              <a:t>i</a:t>
            </a:r>
            <a:r>
              <a:rPr sz="1451" spc="-5" dirty="0">
                <a:latin typeface="Arial"/>
                <a:cs typeface="Arial"/>
              </a:rPr>
              <a:t>no</a:t>
            </a:r>
            <a:r>
              <a:rPr sz="1451" dirty="0">
                <a:latin typeface="Arial"/>
                <a:cs typeface="Arial"/>
              </a:rPr>
              <a:t>l</a:t>
            </a:r>
            <a:r>
              <a:rPr sz="1451" spc="-5" dirty="0">
                <a:latin typeface="Arial"/>
                <a:cs typeface="Arial"/>
              </a:rPr>
              <a:t>og</a:t>
            </a:r>
            <a:r>
              <a:rPr sz="1451" dirty="0">
                <a:latin typeface="Arial"/>
                <a:cs typeface="Arial"/>
              </a:rPr>
              <a:t>y</a:t>
            </a:r>
            <a:r>
              <a:rPr sz="1451" spc="-5" dirty="0">
                <a:latin typeface="Arial"/>
                <a:cs typeface="Arial"/>
              </a:rPr>
              <a:t> an</a:t>
            </a:r>
            <a:r>
              <a:rPr sz="1451" dirty="0">
                <a:latin typeface="Arial"/>
                <a:cs typeface="Arial"/>
              </a:rPr>
              <a:t>d</a:t>
            </a:r>
            <a:r>
              <a:rPr sz="1451" spc="-5" dirty="0">
                <a:latin typeface="Arial"/>
                <a:cs typeface="Arial"/>
              </a:rPr>
              <a:t> </a:t>
            </a:r>
            <a:r>
              <a:rPr sz="1451" dirty="0">
                <a:latin typeface="Arial"/>
                <a:cs typeface="Arial"/>
              </a:rPr>
              <a:t>a</a:t>
            </a:r>
            <a:r>
              <a:rPr sz="1451" spc="-5" dirty="0">
                <a:latin typeface="Arial"/>
                <a:cs typeface="Arial"/>
              </a:rPr>
              <a:t> model </a:t>
            </a:r>
            <a:r>
              <a:rPr sz="1451" dirty="0">
                <a:latin typeface="Arial"/>
                <a:cs typeface="Arial"/>
              </a:rPr>
              <a:t>ce</a:t>
            </a:r>
            <a:r>
              <a:rPr sz="1451" spc="-5" dirty="0">
                <a:latin typeface="Arial"/>
                <a:cs typeface="Arial"/>
              </a:rPr>
              <a:t>r</a:t>
            </a:r>
            <a:r>
              <a:rPr sz="1451" spc="-9" dirty="0">
                <a:latin typeface="Arial"/>
                <a:cs typeface="Arial"/>
              </a:rPr>
              <a:t>t</a:t>
            </a:r>
            <a:r>
              <a:rPr sz="1451" dirty="0">
                <a:latin typeface="Arial"/>
                <a:cs typeface="Arial"/>
              </a:rPr>
              <a:t>i</a:t>
            </a:r>
            <a:r>
              <a:rPr sz="1451" spc="-9" dirty="0">
                <a:latin typeface="Arial"/>
                <a:cs typeface="Arial"/>
              </a:rPr>
              <a:t>f</a:t>
            </a:r>
            <a:r>
              <a:rPr sz="1451" dirty="0">
                <a:latin typeface="Arial"/>
                <a:cs typeface="Arial"/>
              </a:rPr>
              <a:t>i</a:t>
            </a:r>
            <a:r>
              <a:rPr sz="1451" spc="5" dirty="0">
                <a:latin typeface="Arial"/>
                <a:cs typeface="Arial"/>
              </a:rPr>
              <a:t>c</a:t>
            </a:r>
            <a:r>
              <a:rPr sz="1451" spc="-14" dirty="0">
                <a:latin typeface="Arial"/>
                <a:cs typeface="Arial"/>
              </a:rPr>
              <a:t>at</a:t>
            </a:r>
            <a:r>
              <a:rPr sz="1451" dirty="0">
                <a:latin typeface="Arial"/>
                <a:cs typeface="Arial"/>
              </a:rPr>
              <a:t>i</a:t>
            </a:r>
            <a:r>
              <a:rPr sz="1451" spc="-5" dirty="0">
                <a:latin typeface="Arial"/>
                <a:cs typeface="Arial"/>
              </a:rPr>
              <a:t>o</a:t>
            </a:r>
            <a:r>
              <a:rPr sz="1451" dirty="0">
                <a:latin typeface="Arial"/>
                <a:cs typeface="Arial"/>
              </a:rPr>
              <a:t>n</a:t>
            </a:r>
            <a:r>
              <a:rPr sz="1451" spc="-5" dirty="0">
                <a:latin typeface="Arial"/>
                <a:cs typeface="Arial"/>
              </a:rPr>
              <a:t> pr</a:t>
            </a:r>
            <a:r>
              <a:rPr sz="1451" spc="-9" dirty="0">
                <a:latin typeface="Arial"/>
                <a:cs typeface="Arial"/>
              </a:rPr>
              <a:t>o</a:t>
            </a:r>
            <a:r>
              <a:rPr sz="1451" spc="5" dirty="0">
                <a:latin typeface="Arial"/>
                <a:cs typeface="Arial"/>
              </a:rPr>
              <a:t>c</a:t>
            </a:r>
            <a:r>
              <a:rPr sz="1451" spc="-14" dirty="0">
                <a:latin typeface="Arial"/>
                <a:cs typeface="Arial"/>
              </a:rPr>
              <a:t>ess</a:t>
            </a:r>
            <a:r>
              <a:rPr sz="1451" spc="-5" dirty="0">
                <a:latin typeface="Arial"/>
                <a:cs typeface="Arial"/>
              </a:rPr>
              <a:t>, a</a:t>
            </a:r>
            <a:r>
              <a:rPr sz="1451" dirty="0">
                <a:latin typeface="Arial"/>
                <a:cs typeface="Arial"/>
              </a:rPr>
              <a:t>s </a:t>
            </a:r>
            <a:r>
              <a:rPr sz="1451" spc="-5" dirty="0">
                <a:latin typeface="Arial"/>
                <a:cs typeface="Arial"/>
              </a:rPr>
              <a:t>we</a:t>
            </a:r>
            <a:r>
              <a:rPr sz="1451" dirty="0">
                <a:latin typeface="Arial"/>
                <a:cs typeface="Arial"/>
              </a:rPr>
              <a:t>ll</a:t>
            </a:r>
            <a:r>
              <a:rPr sz="1451" spc="-5" dirty="0">
                <a:latin typeface="Arial"/>
                <a:cs typeface="Arial"/>
              </a:rPr>
              <a:t> a</a:t>
            </a:r>
            <a:r>
              <a:rPr sz="1451" dirty="0">
                <a:latin typeface="Arial"/>
                <a:cs typeface="Arial"/>
              </a:rPr>
              <a:t>s </a:t>
            </a:r>
            <a:r>
              <a:rPr sz="1451" spc="-9" dirty="0">
                <a:latin typeface="Arial"/>
                <a:cs typeface="Arial"/>
              </a:rPr>
              <a:t>t</a:t>
            </a:r>
            <a:r>
              <a:rPr sz="1451" dirty="0">
                <a:latin typeface="Arial"/>
                <a:cs typeface="Arial"/>
              </a:rPr>
              <a:t>o</a:t>
            </a:r>
            <a:r>
              <a:rPr sz="1451" spc="-5" dirty="0">
                <a:latin typeface="Arial"/>
                <a:cs typeface="Arial"/>
              </a:rPr>
              <a:t> demons</a:t>
            </a:r>
            <a:r>
              <a:rPr sz="1451" dirty="0">
                <a:latin typeface="Arial"/>
                <a:cs typeface="Arial"/>
              </a:rPr>
              <a:t>t</a:t>
            </a:r>
            <a:r>
              <a:rPr sz="1451" spc="-5" dirty="0">
                <a:latin typeface="Arial"/>
                <a:cs typeface="Arial"/>
              </a:rPr>
              <a:t>r</a:t>
            </a:r>
            <a:r>
              <a:rPr sz="1451" spc="-9" dirty="0">
                <a:latin typeface="Arial"/>
                <a:cs typeface="Arial"/>
              </a:rPr>
              <a:t>a</a:t>
            </a:r>
            <a:r>
              <a:rPr sz="1451" spc="-5" dirty="0">
                <a:latin typeface="Arial"/>
                <a:cs typeface="Arial"/>
              </a:rPr>
              <a:t>t</a:t>
            </a:r>
            <a:r>
              <a:rPr sz="1451" dirty="0">
                <a:latin typeface="Arial"/>
                <a:cs typeface="Arial"/>
              </a:rPr>
              <a:t>e</a:t>
            </a:r>
            <a:r>
              <a:rPr sz="1451" spc="-9" dirty="0">
                <a:latin typeface="Arial"/>
                <a:cs typeface="Arial"/>
              </a:rPr>
              <a:t> </a:t>
            </a:r>
            <a:r>
              <a:rPr sz="1451" spc="-5" dirty="0">
                <a:latin typeface="Arial"/>
                <a:cs typeface="Arial"/>
              </a:rPr>
              <a:t>wor</a:t>
            </a:r>
            <a:r>
              <a:rPr sz="1451" spc="-9" dirty="0">
                <a:latin typeface="Arial"/>
                <a:cs typeface="Arial"/>
              </a:rPr>
              <a:t>kf</a:t>
            </a:r>
            <a:r>
              <a:rPr sz="1451" dirty="0">
                <a:latin typeface="Arial"/>
                <a:cs typeface="Arial"/>
              </a:rPr>
              <a:t>l</a:t>
            </a:r>
            <a:r>
              <a:rPr sz="1451" spc="-9" dirty="0">
                <a:latin typeface="Arial"/>
                <a:cs typeface="Arial"/>
              </a:rPr>
              <a:t>o</a:t>
            </a:r>
            <a:r>
              <a:rPr sz="1451" spc="-5" dirty="0">
                <a:latin typeface="Arial"/>
                <a:cs typeface="Arial"/>
              </a:rPr>
              <a:t>w</a:t>
            </a:r>
            <a:r>
              <a:rPr sz="1451" dirty="0">
                <a:latin typeface="Arial"/>
                <a:cs typeface="Arial"/>
              </a:rPr>
              <a:t>s </a:t>
            </a:r>
            <a:r>
              <a:rPr sz="1451" spc="-5" dirty="0">
                <a:latin typeface="Arial"/>
                <a:cs typeface="Arial"/>
              </a:rPr>
              <a:t>an</a:t>
            </a:r>
            <a:r>
              <a:rPr sz="1451" dirty="0">
                <a:latin typeface="Arial"/>
                <a:cs typeface="Arial"/>
              </a:rPr>
              <a:t>d</a:t>
            </a:r>
            <a:r>
              <a:rPr sz="1451" spc="-5" dirty="0">
                <a:latin typeface="Arial"/>
                <a:cs typeface="Arial"/>
              </a:rPr>
              <a:t> </a:t>
            </a:r>
            <a:r>
              <a:rPr sz="1451" dirty="0">
                <a:latin typeface="Arial"/>
                <a:cs typeface="Arial"/>
              </a:rPr>
              <a:t>i</a:t>
            </a:r>
            <a:r>
              <a:rPr sz="1451" spc="-5" dirty="0">
                <a:latin typeface="Arial"/>
                <a:cs typeface="Arial"/>
              </a:rPr>
              <a:t>de</a:t>
            </a:r>
            <a:r>
              <a:rPr sz="1451" spc="-9" dirty="0">
                <a:latin typeface="Arial"/>
                <a:cs typeface="Arial"/>
              </a:rPr>
              <a:t>n</a:t>
            </a:r>
            <a:r>
              <a:rPr sz="1451" spc="-5" dirty="0">
                <a:latin typeface="Arial"/>
                <a:cs typeface="Arial"/>
              </a:rPr>
              <a:t>t</a:t>
            </a:r>
            <a:r>
              <a:rPr sz="1451" dirty="0">
                <a:latin typeface="Arial"/>
                <a:cs typeface="Arial"/>
              </a:rPr>
              <a:t>i</a:t>
            </a:r>
            <a:r>
              <a:rPr sz="1451" spc="-9" dirty="0">
                <a:latin typeface="Arial"/>
                <a:cs typeface="Arial"/>
              </a:rPr>
              <a:t>f</a:t>
            </a:r>
            <a:r>
              <a:rPr sz="1451" dirty="0">
                <a:latin typeface="Arial"/>
                <a:cs typeface="Arial"/>
              </a:rPr>
              <a:t>y </a:t>
            </a:r>
            <a:r>
              <a:rPr sz="1451" spc="-5" dirty="0">
                <a:latin typeface="Arial"/>
                <a:cs typeface="Arial"/>
              </a:rPr>
              <a:t>new </a:t>
            </a:r>
            <a:r>
              <a:rPr sz="1451" spc="-9" dirty="0">
                <a:latin typeface="Arial"/>
                <a:cs typeface="Arial"/>
              </a:rPr>
              <a:t>a</a:t>
            </a:r>
            <a:r>
              <a:rPr sz="1451" spc="-5" dirty="0">
                <a:latin typeface="Arial"/>
                <a:cs typeface="Arial"/>
              </a:rPr>
              <a:t>rea</a:t>
            </a:r>
            <a:r>
              <a:rPr sz="1451" dirty="0">
                <a:latin typeface="Arial"/>
                <a:cs typeface="Arial"/>
              </a:rPr>
              <a:t>s </a:t>
            </a:r>
            <a:r>
              <a:rPr sz="1451" spc="-14" dirty="0">
                <a:latin typeface="Arial"/>
                <a:cs typeface="Arial"/>
              </a:rPr>
              <a:t>o</a:t>
            </a:r>
            <a:r>
              <a:rPr sz="1451" spc="-5" dirty="0">
                <a:latin typeface="Arial"/>
                <a:cs typeface="Arial"/>
              </a:rPr>
              <a:t>f</a:t>
            </a:r>
            <a:r>
              <a:rPr sz="1451" spc="-9" dirty="0">
                <a:latin typeface="Arial"/>
                <a:cs typeface="Arial"/>
              </a:rPr>
              <a:t> </a:t>
            </a:r>
            <a:r>
              <a:rPr sz="1451" spc="-5" dirty="0">
                <a:latin typeface="Arial"/>
                <a:cs typeface="Arial"/>
              </a:rPr>
              <a:t>resear</a:t>
            </a:r>
            <a:r>
              <a:rPr sz="1451" dirty="0">
                <a:latin typeface="Arial"/>
                <a:cs typeface="Arial"/>
              </a:rPr>
              <a:t>ch</a:t>
            </a:r>
            <a:r>
              <a:rPr sz="1451" spc="-5" dirty="0">
                <a:latin typeface="Arial"/>
                <a:cs typeface="Arial"/>
              </a:rPr>
              <a:t> f</a:t>
            </a:r>
            <a:r>
              <a:rPr sz="1451" spc="-9" dirty="0">
                <a:latin typeface="Arial"/>
                <a:cs typeface="Arial"/>
              </a:rPr>
              <a:t>o</a:t>
            </a:r>
            <a:r>
              <a:rPr sz="1451" dirty="0">
                <a:latin typeface="Arial"/>
                <a:cs typeface="Arial"/>
              </a:rPr>
              <a:t>r </a:t>
            </a:r>
            <a:r>
              <a:rPr sz="1451" spc="-14" dirty="0">
                <a:latin typeface="Arial"/>
                <a:cs typeface="Arial"/>
              </a:rPr>
              <a:t>r</a:t>
            </a:r>
            <a:r>
              <a:rPr sz="1451" spc="-5" dirty="0">
                <a:latin typeface="Arial"/>
                <a:cs typeface="Arial"/>
              </a:rPr>
              <a:t>e</a:t>
            </a:r>
            <a:r>
              <a:rPr sz="1451" dirty="0">
                <a:latin typeface="Arial"/>
                <a:cs typeface="Arial"/>
              </a:rPr>
              <a:t>li</a:t>
            </a:r>
            <a:r>
              <a:rPr sz="1451" spc="-5" dirty="0">
                <a:latin typeface="Arial"/>
                <a:cs typeface="Arial"/>
              </a:rPr>
              <a:t>ab</a:t>
            </a:r>
            <a:r>
              <a:rPr sz="1451" dirty="0">
                <a:latin typeface="Arial"/>
                <a:cs typeface="Arial"/>
              </a:rPr>
              <a:t>le</a:t>
            </a:r>
            <a:r>
              <a:rPr sz="1451" spc="-5" dirty="0">
                <a:latin typeface="Arial"/>
                <a:cs typeface="Arial"/>
              </a:rPr>
              <a:t> deve</a:t>
            </a:r>
            <a:r>
              <a:rPr sz="1451" dirty="0">
                <a:latin typeface="Arial"/>
                <a:cs typeface="Arial"/>
              </a:rPr>
              <a:t>l</a:t>
            </a:r>
            <a:r>
              <a:rPr sz="1451" spc="-5" dirty="0">
                <a:latin typeface="Arial"/>
                <a:cs typeface="Arial"/>
              </a:rPr>
              <a:t>o</a:t>
            </a:r>
            <a:r>
              <a:rPr sz="1451" spc="-9" dirty="0">
                <a:latin typeface="Arial"/>
                <a:cs typeface="Arial"/>
              </a:rPr>
              <a:t>p</a:t>
            </a:r>
            <a:r>
              <a:rPr sz="1451" spc="5" dirty="0">
                <a:latin typeface="Arial"/>
                <a:cs typeface="Arial"/>
              </a:rPr>
              <a:t>m</a:t>
            </a:r>
            <a:r>
              <a:rPr sz="1451" spc="-9" dirty="0">
                <a:latin typeface="Arial"/>
                <a:cs typeface="Arial"/>
              </a:rPr>
              <a:t>e</a:t>
            </a:r>
            <a:r>
              <a:rPr sz="1451" spc="-14" dirty="0">
                <a:latin typeface="Arial"/>
                <a:cs typeface="Arial"/>
              </a:rPr>
              <a:t>n</a:t>
            </a:r>
            <a:r>
              <a:rPr sz="1451" spc="-5" dirty="0">
                <a:latin typeface="Arial"/>
                <a:cs typeface="Arial"/>
              </a:rPr>
              <a:t>t an</a:t>
            </a:r>
            <a:r>
              <a:rPr sz="1451" dirty="0">
                <a:latin typeface="Arial"/>
                <a:cs typeface="Arial"/>
              </a:rPr>
              <a:t>d</a:t>
            </a:r>
            <a:r>
              <a:rPr sz="1451" spc="-5" dirty="0">
                <a:latin typeface="Arial"/>
                <a:cs typeface="Arial"/>
              </a:rPr>
              <a:t> ap</a:t>
            </a:r>
            <a:r>
              <a:rPr sz="1451" spc="-9" dirty="0">
                <a:latin typeface="Arial"/>
                <a:cs typeface="Arial"/>
              </a:rPr>
              <a:t>p</a:t>
            </a:r>
            <a:r>
              <a:rPr sz="1451" dirty="0">
                <a:latin typeface="Arial"/>
                <a:cs typeface="Arial"/>
              </a:rPr>
              <a:t>li</a:t>
            </a:r>
            <a:r>
              <a:rPr sz="1451" spc="5" dirty="0">
                <a:latin typeface="Arial"/>
                <a:cs typeface="Arial"/>
              </a:rPr>
              <a:t>c</a:t>
            </a:r>
            <a:r>
              <a:rPr sz="1451" spc="-9" dirty="0">
                <a:latin typeface="Arial"/>
                <a:cs typeface="Arial"/>
              </a:rPr>
              <a:t>a</a:t>
            </a:r>
            <a:r>
              <a:rPr sz="1451" spc="-5" dirty="0">
                <a:latin typeface="Arial"/>
                <a:cs typeface="Arial"/>
              </a:rPr>
              <a:t>t</a:t>
            </a:r>
            <a:r>
              <a:rPr sz="1451" dirty="0">
                <a:latin typeface="Arial"/>
                <a:cs typeface="Arial"/>
              </a:rPr>
              <a:t>i</a:t>
            </a:r>
            <a:r>
              <a:rPr sz="1451" spc="-5" dirty="0">
                <a:latin typeface="Arial"/>
                <a:cs typeface="Arial"/>
              </a:rPr>
              <a:t>o</a:t>
            </a:r>
            <a:r>
              <a:rPr sz="1451" dirty="0">
                <a:latin typeface="Arial"/>
                <a:cs typeface="Arial"/>
              </a:rPr>
              <a:t>n</a:t>
            </a:r>
            <a:r>
              <a:rPr sz="1451" spc="-9" dirty="0">
                <a:latin typeface="Arial"/>
                <a:cs typeface="Arial"/>
              </a:rPr>
              <a:t> </a:t>
            </a:r>
            <a:r>
              <a:rPr sz="1451" spc="-14" dirty="0">
                <a:latin typeface="Arial"/>
                <a:cs typeface="Arial"/>
              </a:rPr>
              <a:t>o</a:t>
            </a:r>
            <a:r>
              <a:rPr sz="1451" spc="-5" dirty="0">
                <a:latin typeface="Arial"/>
                <a:cs typeface="Arial"/>
              </a:rPr>
              <a:t>f</a:t>
            </a:r>
            <a:r>
              <a:rPr sz="1451" spc="-9" dirty="0">
                <a:latin typeface="Arial"/>
                <a:cs typeface="Arial"/>
              </a:rPr>
              <a:t> </a:t>
            </a:r>
            <a:r>
              <a:rPr sz="1451" spc="5" dirty="0">
                <a:latin typeface="Arial"/>
                <a:cs typeface="Arial"/>
              </a:rPr>
              <a:t>M</a:t>
            </a:r>
            <a:r>
              <a:rPr sz="1451" spc="-23" dirty="0">
                <a:latin typeface="Arial"/>
                <a:cs typeface="Arial"/>
              </a:rPr>
              <a:t>&amp;</a:t>
            </a:r>
            <a:r>
              <a:rPr sz="1451" spc="-14" dirty="0">
                <a:latin typeface="Arial"/>
                <a:cs typeface="Arial"/>
              </a:rPr>
              <a:t>S</a:t>
            </a:r>
            <a:r>
              <a:rPr sz="1451" dirty="0">
                <a:latin typeface="Arial"/>
                <a:cs typeface="Arial"/>
              </a:rPr>
              <a:t> in </a:t>
            </a:r>
            <a:r>
              <a:rPr sz="1451" spc="-9" dirty="0">
                <a:latin typeface="Arial"/>
                <a:cs typeface="Arial"/>
              </a:rPr>
              <a:t>h</a:t>
            </a:r>
            <a:r>
              <a:rPr sz="1451" spc="-5" dirty="0">
                <a:latin typeface="Arial"/>
                <a:cs typeface="Arial"/>
              </a:rPr>
              <a:t>ea</a:t>
            </a:r>
            <a:r>
              <a:rPr sz="1451" dirty="0">
                <a:latin typeface="Arial"/>
                <a:cs typeface="Arial"/>
              </a:rPr>
              <a:t>l</a:t>
            </a:r>
            <a:r>
              <a:rPr sz="1451" spc="-9" dirty="0">
                <a:latin typeface="Arial"/>
                <a:cs typeface="Arial"/>
              </a:rPr>
              <a:t>t</a:t>
            </a:r>
            <a:r>
              <a:rPr sz="1451" spc="-5" dirty="0">
                <a:latin typeface="Arial"/>
                <a:cs typeface="Arial"/>
              </a:rPr>
              <a:t>h</a:t>
            </a:r>
            <a:r>
              <a:rPr sz="1451" spc="5" dirty="0">
                <a:latin typeface="Arial"/>
                <a:cs typeface="Arial"/>
              </a:rPr>
              <a:t>c</a:t>
            </a:r>
            <a:r>
              <a:rPr sz="1451" spc="-5" dirty="0">
                <a:latin typeface="Arial"/>
                <a:cs typeface="Arial"/>
              </a:rPr>
              <a:t>a</a:t>
            </a:r>
            <a:r>
              <a:rPr sz="1451" spc="-14" dirty="0">
                <a:latin typeface="Arial"/>
                <a:cs typeface="Arial"/>
              </a:rPr>
              <a:t>r</a:t>
            </a:r>
            <a:r>
              <a:rPr sz="1451" dirty="0">
                <a:latin typeface="Arial"/>
                <a:cs typeface="Arial"/>
              </a:rPr>
              <a:t>e </a:t>
            </a:r>
            <a:r>
              <a:rPr sz="1451" spc="-9" dirty="0">
                <a:latin typeface="Arial"/>
                <a:cs typeface="Arial"/>
              </a:rPr>
              <a:t>p</a:t>
            </a:r>
            <a:r>
              <a:rPr sz="1451" spc="-5" dirty="0">
                <a:latin typeface="Arial"/>
                <a:cs typeface="Arial"/>
              </a:rPr>
              <a:t>r</a:t>
            </a:r>
            <a:r>
              <a:rPr sz="1451" spc="-14" dirty="0">
                <a:latin typeface="Arial"/>
                <a:cs typeface="Arial"/>
              </a:rPr>
              <a:t>ac</a:t>
            </a:r>
            <a:r>
              <a:rPr sz="1451" spc="-5" dirty="0">
                <a:latin typeface="Arial"/>
                <a:cs typeface="Arial"/>
              </a:rPr>
              <a:t>t</a:t>
            </a:r>
            <a:r>
              <a:rPr sz="1451" dirty="0">
                <a:latin typeface="Arial"/>
                <a:cs typeface="Arial"/>
              </a:rPr>
              <a:t>ice</a:t>
            </a:r>
            <a:r>
              <a:rPr sz="1451" spc="-5" dirty="0">
                <a:latin typeface="Arial"/>
                <a:cs typeface="Arial"/>
              </a:rPr>
              <a:t> an</a:t>
            </a:r>
            <a:r>
              <a:rPr sz="1451" dirty="0">
                <a:latin typeface="Arial"/>
                <a:cs typeface="Arial"/>
              </a:rPr>
              <a:t>d</a:t>
            </a:r>
            <a:r>
              <a:rPr sz="1451" spc="-5" dirty="0">
                <a:latin typeface="Arial"/>
                <a:cs typeface="Arial"/>
              </a:rPr>
              <a:t> resear</a:t>
            </a:r>
            <a:r>
              <a:rPr sz="1451" dirty="0">
                <a:latin typeface="Arial"/>
                <a:cs typeface="Arial"/>
              </a:rPr>
              <a:t>ch</a:t>
            </a:r>
            <a:endParaRPr sz="1451">
              <a:latin typeface="Arial"/>
              <a:cs typeface="Arial"/>
            </a:endParaRPr>
          </a:p>
        </p:txBody>
      </p:sp>
      <p:pic>
        <p:nvPicPr>
          <p:cNvPr id="22" name="Picture 21">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83910" y="1721856"/>
            <a:ext cx="5122608" cy="3544095"/>
          </a:xfrm>
          <a:prstGeom prst="rect">
            <a:avLst/>
          </a:prstGeom>
        </p:spPr>
      </p:pic>
    </p:spTree>
    <p:extLst>
      <p:ext uri="{BB962C8B-B14F-4D97-AF65-F5344CB8AC3E}">
        <p14:creationId xmlns:p14="http://schemas.microsoft.com/office/powerpoint/2010/main" val="111894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Overview of Committee’s Charges</a:t>
            </a:r>
          </a:p>
        </p:txBody>
      </p:sp>
      <p:sp>
        <p:nvSpPr>
          <p:cNvPr id="4" name="Content Placeholder 3"/>
          <p:cNvSpPr>
            <a:spLocks noGrp="1"/>
          </p:cNvSpPr>
          <p:nvPr>
            <p:ph idx="1"/>
          </p:nvPr>
        </p:nvSpPr>
        <p:spPr>
          <a:xfrm>
            <a:off x="228600" y="762000"/>
            <a:ext cx="8686800" cy="5638800"/>
          </a:xfrm>
        </p:spPr>
        <p:txBody>
          <a:bodyPr>
            <a:normAutofit fontScale="55000" lnSpcReduction="20000"/>
          </a:bodyPr>
          <a:lstStyle/>
          <a:p>
            <a:r>
              <a:rPr lang="en-US" sz="4000" b="1" dirty="0"/>
              <a:t>Guidelines &amp; Procedures</a:t>
            </a:r>
          </a:p>
          <a:p>
            <a:pPr lvl="1"/>
            <a:r>
              <a:rPr lang="en-US" sz="3300" dirty="0"/>
              <a:t>Credible practice in computational medicine</a:t>
            </a:r>
          </a:p>
          <a:p>
            <a:pPr lvl="1"/>
            <a:r>
              <a:rPr lang="en-US" sz="3300" dirty="0"/>
              <a:t>Leveraging readily available techniques</a:t>
            </a:r>
          </a:p>
          <a:p>
            <a:pPr lvl="1"/>
            <a:r>
              <a:rPr lang="en-US" sz="3300" dirty="0"/>
              <a:t>Define novel translational workflows to enhance credibility practice</a:t>
            </a:r>
          </a:p>
          <a:p>
            <a:pPr lvl="1"/>
            <a:endParaRPr lang="en-US" sz="2200" dirty="0"/>
          </a:p>
          <a:p>
            <a:r>
              <a:rPr lang="en-US" sz="4000" b="1" dirty="0"/>
              <a:t>Demonstrate Workflows</a:t>
            </a:r>
          </a:p>
          <a:p>
            <a:pPr lvl="1"/>
            <a:r>
              <a:rPr lang="en-US" sz="3300" dirty="0"/>
              <a:t>Conduct studies to develop novel credibility assessment procedures</a:t>
            </a:r>
          </a:p>
          <a:p>
            <a:pPr lvl="1"/>
            <a:r>
              <a:rPr lang="en-US" sz="3300" dirty="0"/>
              <a:t>Disseminating examples of credibility assessment</a:t>
            </a:r>
          </a:p>
          <a:p>
            <a:pPr lvl="1"/>
            <a:endParaRPr lang="en-US" sz="2200" dirty="0"/>
          </a:p>
          <a:p>
            <a:r>
              <a:rPr lang="en-US" sz="4000" b="1" dirty="0"/>
              <a:t>Consistent Terminology</a:t>
            </a:r>
          </a:p>
          <a:p>
            <a:pPr lvl="1"/>
            <a:r>
              <a:rPr lang="en-US" sz="3300" dirty="0"/>
              <a:t>Unify the use of M&amp;S vocabulary across all stakeholders</a:t>
            </a:r>
          </a:p>
          <a:p>
            <a:pPr lvl="1"/>
            <a:endParaRPr lang="en-US" dirty="0"/>
          </a:p>
          <a:p>
            <a:r>
              <a:rPr lang="en-US" sz="4000" b="1" dirty="0"/>
              <a:t>Promote Good Practice</a:t>
            </a:r>
          </a:p>
          <a:p>
            <a:pPr lvl="1"/>
            <a:r>
              <a:rPr lang="en-US" sz="3300" dirty="0"/>
              <a:t>Bridge synergistic activities within the M&amp;S communities</a:t>
            </a:r>
          </a:p>
          <a:p>
            <a:pPr lvl="1"/>
            <a:r>
              <a:rPr lang="en-US" sz="3300" dirty="0"/>
              <a:t>conduct outreach activities.</a:t>
            </a:r>
          </a:p>
          <a:p>
            <a:pPr lvl="1"/>
            <a:endParaRPr lang="en-US" sz="2200" dirty="0"/>
          </a:p>
          <a:p>
            <a:r>
              <a:rPr lang="en-US" sz="4000" b="1" dirty="0"/>
              <a:t>Target End Products</a:t>
            </a:r>
          </a:p>
          <a:p>
            <a:pPr marL="742950" indent="-285750">
              <a:buFont typeface="+mj-lt"/>
              <a:buAutoNum type="romanUcPeriod"/>
            </a:pPr>
            <a:r>
              <a:rPr lang="en-US" sz="3300" dirty="0"/>
              <a:t>“Guidelines for Credible Practice of M&amp;S in Healthcare”</a:t>
            </a:r>
          </a:p>
          <a:p>
            <a:pPr marL="742950" indent="-285750">
              <a:buFont typeface="+mj-lt"/>
              <a:buAutoNum type="romanUcPeriod"/>
            </a:pPr>
            <a:r>
              <a:rPr lang="en-US" sz="3300" dirty="0"/>
              <a:t>Proposed model certification process </a:t>
            </a:r>
          </a:p>
          <a:p>
            <a:pPr marL="742950" indent="-285750">
              <a:buFont typeface="+mj-lt"/>
              <a:buAutoNum type="romanUcPeriod"/>
            </a:pPr>
            <a:r>
              <a:rPr lang="en-US" sz="3300" dirty="0"/>
              <a:t>Identify new areas of research to advance I &amp; II</a:t>
            </a:r>
          </a:p>
          <a:p>
            <a:pPr lvl="1"/>
            <a:endParaRPr lang="en-US" dirty="0"/>
          </a:p>
        </p:txBody>
      </p:sp>
      <p:sp>
        <p:nvSpPr>
          <p:cNvPr id="6" name="Slide Number Placeholder 5"/>
          <p:cNvSpPr>
            <a:spLocks noGrp="1"/>
          </p:cNvSpPr>
          <p:nvPr>
            <p:ph type="sldNum" sz="quarter" idx="12"/>
          </p:nvPr>
        </p:nvSpPr>
        <p:spPr/>
        <p:txBody>
          <a:bodyPr/>
          <a:lstStyle/>
          <a:p>
            <a:fld id="{88FCE147-5BD1-4085-8955-F9248228F1AD}" type="slidenum">
              <a:rPr lang="en-US" smtClean="0"/>
              <a:pPr/>
              <a:t>6</a:t>
            </a:fld>
            <a:endParaRPr lang="en-US"/>
          </a:p>
        </p:txBody>
      </p:sp>
    </p:spTree>
    <p:extLst>
      <p:ext uri="{BB962C8B-B14F-4D97-AF65-F5344CB8AC3E}">
        <p14:creationId xmlns:p14="http://schemas.microsoft.com/office/powerpoint/2010/main" val="354690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533400"/>
          </a:xfrm>
        </p:spPr>
        <p:txBody>
          <a:bodyPr>
            <a:noAutofit/>
          </a:bodyPr>
          <a:lstStyle/>
          <a:p>
            <a:r>
              <a:rPr lang="en-US" sz="3200" b="1" dirty="0"/>
              <a:t>Ten Simple Rules (TSR) of Credible Practice</a:t>
            </a:r>
            <a:endParaRPr lang="en-US" sz="3200" dirty="0"/>
          </a:p>
        </p:txBody>
      </p:sp>
      <p:sp>
        <p:nvSpPr>
          <p:cNvPr id="4" name="Rectangle 3"/>
          <p:cNvSpPr/>
          <p:nvPr/>
        </p:nvSpPr>
        <p:spPr>
          <a:xfrm>
            <a:off x="228600" y="1066800"/>
            <a:ext cx="8604983" cy="3477875"/>
          </a:xfrm>
          <a:prstGeom prst="rect">
            <a:avLst/>
          </a:prstGeom>
        </p:spPr>
        <p:txBody>
          <a:bodyPr wrap="square">
            <a:spAutoFit/>
          </a:bodyPr>
          <a:lstStyle/>
          <a:p>
            <a:r>
              <a:rPr lang="en-US" sz="2000" b="1" dirty="0">
                <a:latin typeface="Century Gothic" panose="020B0502020202020204" pitchFamily="34" charset="0"/>
              </a:rPr>
              <a:t>Primary deliverable: </a:t>
            </a:r>
            <a:r>
              <a:rPr lang="en-US" sz="2000" i="1" dirty="0">
                <a:latin typeface="Century Gothic" panose="020B0502020202020204" pitchFamily="34" charset="0"/>
              </a:rPr>
              <a:t>“Guidelines for Credible Practice of Modeling and Simulation in Healthcare”</a:t>
            </a:r>
            <a:endParaRPr lang="en-US" sz="2000" dirty="0">
              <a:latin typeface="Century Gothic" panose="020B0502020202020204" pitchFamily="34" charset="0"/>
            </a:endParaRPr>
          </a:p>
          <a:p>
            <a:endParaRPr lang="en-US" sz="2000" b="1" dirty="0">
              <a:latin typeface="Century Gothic" panose="020B0502020202020204" pitchFamily="34" charset="0"/>
              <a:cs typeface="Times New Roman" panose="02020603050405020304" pitchFamily="18" charset="0"/>
            </a:endParaRPr>
          </a:p>
          <a:p>
            <a:r>
              <a:rPr lang="en-US" sz="2000" b="1" dirty="0">
                <a:latin typeface="Century Gothic" panose="020B0502020202020204" pitchFamily="34" charset="0"/>
                <a:cs typeface="Times New Roman" panose="02020603050405020304" pitchFamily="18" charset="0"/>
              </a:rPr>
              <a:t>Goal Oriented Activity: </a:t>
            </a:r>
            <a:r>
              <a:rPr lang="en-US" sz="2000" dirty="0">
                <a:latin typeface="Century Gothic" panose="020B0502020202020204" pitchFamily="34" charset="0"/>
                <a:cs typeface="Times New Roman" panose="02020603050405020304" pitchFamily="18" charset="0"/>
              </a:rPr>
              <a:t>The CPMS Task Teams were charged to identify ten key elements or simple rules of credible practice in order to </a:t>
            </a:r>
            <a:r>
              <a:rPr lang="en-US" sz="2000" u="sng" dirty="0">
                <a:latin typeface="Century Gothic" panose="020B0502020202020204" pitchFamily="34" charset="0"/>
                <a:cs typeface="Times New Roman" panose="02020603050405020304" pitchFamily="18" charset="0"/>
              </a:rPr>
              <a:t>establish a foundation </a:t>
            </a:r>
            <a:r>
              <a:rPr lang="en-US" sz="2000" dirty="0">
                <a:latin typeface="Century Gothic" panose="020B0502020202020204" pitchFamily="34" charset="0"/>
                <a:cs typeface="Times New Roman" panose="02020603050405020304" pitchFamily="18" charset="0"/>
              </a:rPr>
              <a:t>from which the </a:t>
            </a:r>
            <a:r>
              <a:rPr lang="en-US" sz="2000" i="1" dirty="0">
                <a:latin typeface="Century Gothic" panose="020B0502020202020204" pitchFamily="34" charset="0"/>
              </a:rPr>
              <a:t>“Guidelines for Credible Practice of Modeling and Simulation in Healthcare”</a:t>
            </a:r>
            <a:r>
              <a:rPr lang="en-US" sz="2000" dirty="0">
                <a:latin typeface="Century Gothic" panose="020B0502020202020204" pitchFamily="34" charset="0"/>
              </a:rPr>
              <a:t> can be developed.</a:t>
            </a:r>
          </a:p>
          <a:p>
            <a:endParaRPr lang="en-US" sz="2000" dirty="0">
              <a:latin typeface="Century Gothic" panose="020B0502020202020204" pitchFamily="34" charset="0"/>
              <a:cs typeface="Times New Roman" panose="02020603050405020304" pitchFamily="18" charset="0"/>
            </a:endParaRPr>
          </a:p>
          <a:p>
            <a:r>
              <a:rPr lang="en-US" sz="2000" dirty="0">
                <a:latin typeface="Century Gothic" panose="020B0502020202020204" pitchFamily="34" charset="0"/>
                <a:cs typeface="Times New Roman" panose="02020603050405020304" pitchFamily="18" charset="0"/>
              </a:rPr>
              <a:t>Full details of this activity is available at: </a:t>
            </a:r>
            <a:r>
              <a:rPr lang="en-US" sz="2000" dirty="0">
                <a:latin typeface="Century Gothic" panose="020B0502020202020204" pitchFamily="34" charset="0"/>
                <a:cs typeface="Times New Roman" panose="02020603050405020304" pitchFamily="18" charset="0"/>
                <a:hlinkClick r:id="rId3"/>
              </a:rPr>
              <a:t>http://wiki.simtk.org/cpms/Ten_Simple_Rules_of_Credible_Practice</a:t>
            </a:r>
            <a:r>
              <a:rPr lang="en-US" sz="2000" dirty="0">
                <a:latin typeface="Century Gothic" panose="020B0502020202020204" pitchFamily="34" charset="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88FCE147-5BD1-4085-8955-F9248228F1AD}" type="slidenum">
              <a:rPr lang="en-US" smtClean="0"/>
              <a:pPr/>
              <a:t>7</a:t>
            </a:fld>
            <a:endParaRPr lang="en-US"/>
          </a:p>
        </p:txBody>
      </p:sp>
    </p:spTree>
    <p:extLst>
      <p:ext uri="{BB962C8B-B14F-4D97-AF65-F5344CB8AC3E}">
        <p14:creationId xmlns:p14="http://schemas.microsoft.com/office/powerpoint/2010/main" val="239348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Main Approaches for TSR</a:t>
            </a:r>
          </a:p>
        </p:txBody>
      </p:sp>
      <p:sp>
        <p:nvSpPr>
          <p:cNvPr id="3" name="Content Placeholder 2"/>
          <p:cNvSpPr>
            <a:spLocks noGrp="1"/>
          </p:cNvSpPr>
          <p:nvPr>
            <p:ph idx="1"/>
          </p:nvPr>
        </p:nvSpPr>
        <p:spPr/>
        <p:txBody>
          <a:bodyPr/>
          <a:lstStyle/>
          <a:p>
            <a:pPr marL="514350" indent="-514350">
              <a:buFont typeface="+mj-lt"/>
              <a:buAutoNum type="arabicPeriod"/>
            </a:pPr>
            <a:r>
              <a:rPr lang="en-US" dirty="0"/>
              <a:t>Surveyed the Committee</a:t>
            </a:r>
          </a:p>
          <a:p>
            <a:pPr lvl="1"/>
            <a:r>
              <a:rPr lang="en-US" sz="2200" dirty="0"/>
              <a:t>Publication in progress</a:t>
            </a:r>
          </a:p>
          <a:p>
            <a:pPr marL="514350" indent="-514350">
              <a:buFont typeface="+mj-lt"/>
              <a:buAutoNum type="arabicPeriod"/>
            </a:pPr>
            <a:r>
              <a:rPr lang="en-US" dirty="0"/>
              <a:t>Surveyed the Global Community</a:t>
            </a:r>
          </a:p>
          <a:p>
            <a:pPr lvl="1"/>
            <a:r>
              <a:rPr lang="en-US" sz="1600" dirty="0"/>
              <a:t>A forum discussion thread has been initiated: </a:t>
            </a:r>
            <a:r>
              <a:rPr lang="en-US" sz="1600" dirty="0">
                <a:hlinkClick r:id="rId2"/>
              </a:rPr>
              <a:t>https://simtk.org/forums/viewtopic.php?f=848&amp;t=5616&amp;sid=fdcab3f040d5c52b8667a0b0812d2e2b</a:t>
            </a:r>
            <a:r>
              <a:rPr lang="en-US" sz="1600" dirty="0"/>
              <a:t>   </a:t>
            </a:r>
          </a:p>
          <a:p>
            <a:pPr lvl="1"/>
            <a:r>
              <a:rPr lang="en-US" sz="1600" dirty="0"/>
              <a:t>The raw data is also available at: </a:t>
            </a:r>
            <a:r>
              <a:rPr lang="en-US" sz="1600" dirty="0">
                <a:hlinkClick r:id="rId3"/>
              </a:rPr>
              <a:t>https://simtk.org/websvn/wsvn/cpms/dat/Survey/Complete%20Survey%20Results_Clean_04242015.xlsx</a:t>
            </a:r>
            <a:r>
              <a:rPr lang="en-US" sz="1600" dirty="0"/>
              <a:t>  </a:t>
            </a:r>
          </a:p>
          <a:p>
            <a:pPr lvl="1"/>
            <a:endParaRPr lang="en-US" sz="1600" dirty="0"/>
          </a:p>
        </p:txBody>
      </p:sp>
      <p:sp>
        <p:nvSpPr>
          <p:cNvPr id="4" name="Slide Number Placeholder 3"/>
          <p:cNvSpPr>
            <a:spLocks noGrp="1"/>
          </p:cNvSpPr>
          <p:nvPr>
            <p:ph type="sldNum" sz="quarter" idx="12"/>
          </p:nvPr>
        </p:nvSpPr>
        <p:spPr/>
        <p:txBody>
          <a:bodyPr/>
          <a:lstStyle/>
          <a:p>
            <a:fld id="{88FCE147-5BD1-4085-8955-F9248228F1AD}" type="slidenum">
              <a:rPr lang="en-US" smtClean="0"/>
              <a:pPr/>
              <a:t>8</a:t>
            </a:fld>
            <a:endParaRPr lang="en-US"/>
          </a:p>
        </p:txBody>
      </p:sp>
    </p:spTree>
    <p:extLst>
      <p:ext uri="{BB962C8B-B14F-4D97-AF65-F5344CB8AC3E}">
        <p14:creationId xmlns:p14="http://schemas.microsoft.com/office/powerpoint/2010/main" val="213170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the Guidelines</a:t>
            </a:r>
          </a:p>
        </p:txBody>
      </p:sp>
      <p:sp>
        <p:nvSpPr>
          <p:cNvPr id="3" name="Content Placeholder 2"/>
          <p:cNvSpPr>
            <a:spLocks noGrp="1"/>
          </p:cNvSpPr>
          <p:nvPr>
            <p:ph idx="1"/>
          </p:nvPr>
        </p:nvSpPr>
        <p:spPr/>
        <p:txBody>
          <a:bodyPr>
            <a:normAutofit/>
          </a:bodyPr>
          <a:lstStyle/>
          <a:p>
            <a:pPr marL="0" indent="0">
              <a:buNone/>
            </a:pPr>
            <a:r>
              <a:rPr lang="en-US" sz="2200" dirty="0"/>
              <a:t>DRAFT: “The Ten Simple Rules of Credible Practice of M&amp;S in Healthcare”</a:t>
            </a:r>
          </a:p>
          <a:p>
            <a:pPr marL="0" indent="0">
              <a:buNone/>
            </a:pPr>
            <a:endParaRPr lang="en-US" sz="1000" dirty="0"/>
          </a:p>
          <a:p>
            <a:pPr marL="457200" indent="-457200">
              <a:buFont typeface="+mj-lt"/>
              <a:buAutoNum type="arabicPeriod"/>
            </a:pPr>
            <a:r>
              <a:rPr lang="en-US" sz="2200" b="1" dirty="0"/>
              <a:t>Define context clearly</a:t>
            </a:r>
          </a:p>
          <a:p>
            <a:pPr marL="457200" indent="-457200">
              <a:buFont typeface="+mj-lt"/>
              <a:buAutoNum type="arabicPeriod"/>
            </a:pPr>
            <a:r>
              <a:rPr lang="en-US" sz="2200" b="1" dirty="0"/>
              <a:t>Use appropriate data</a:t>
            </a:r>
          </a:p>
          <a:p>
            <a:pPr marL="457200" indent="-457200">
              <a:buFont typeface="+mj-lt"/>
              <a:buAutoNum type="arabicPeriod"/>
            </a:pPr>
            <a:r>
              <a:rPr lang="en-US" sz="2200" b="1" dirty="0"/>
              <a:t>Evaluate within context</a:t>
            </a:r>
          </a:p>
          <a:p>
            <a:pPr marL="457200" indent="-457200">
              <a:buFont typeface="+mj-lt"/>
              <a:buAutoNum type="arabicPeriod"/>
            </a:pPr>
            <a:r>
              <a:rPr lang="en-US" sz="2200" b="1" dirty="0"/>
              <a:t>List limitations explicitly</a:t>
            </a:r>
          </a:p>
          <a:p>
            <a:pPr marL="457200" indent="-457200">
              <a:buFont typeface="+mj-lt"/>
              <a:buAutoNum type="arabicPeriod"/>
            </a:pPr>
            <a:endParaRPr lang="en-US" sz="2200" dirty="0"/>
          </a:p>
        </p:txBody>
      </p:sp>
      <p:sp>
        <p:nvSpPr>
          <p:cNvPr id="4" name="Slide Number Placeholder 3"/>
          <p:cNvSpPr>
            <a:spLocks noGrp="1"/>
          </p:cNvSpPr>
          <p:nvPr>
            <p:ph type="sldNum" sz="quarter" idx="12"/>
          </p:nvPr>
        </p:nvSpPr>
        <p:spPr/>
        <p:txBody>
          <a:bodyPr/>
          <a:lstStyle/>
          <a:p>
            <a:fld id="{88FCE147-5BD1-4085-8955-F9248228F1AD}" type="slidenum">
              <a:rPr lang="en-US" smtClean="0"/>
              <a:pPr/>
              <a:t>9</a:t>
            </a:fld>
            <a:endParaRPr lang="en-US"/>
          </a:p>
        </p:txBody>
      </p:sp>
      <p:sp>
        <p:nvSpPr>
          <p:cNvPr id="7" name="TextBox 6"/>
          <p:cNvSpPr txBox="1"/>
          <p:nvPr/>
        </p:nvSpPr>
        <p:spPr>
          <a:xfrm>
            <a:off x="3964371" y="4191000"/>
            <a:ext cx="5117106" cy="2123658"/>
          </a:xfrm>
          <a:prstGeom prst="rect">
            <a:avLst/>
          </a:prstGeom>
          <a:noFill/>
        </p:spPr>
        <p:txBody>
          <a:bodyPr wrap="none" rtlCol="0">
            <a:spAutoFit/>
          </a:bodyPr>
          <a:lstStyle/>
          <a:p>
            <a:r>
              <a:rPr lang="en-US" sz="2200" dirty="0">
                <a:latin typeface="Century Gothic" panose="020B0502020202020204" pitchFamily="34" charset="0"/>
              </a:rPr>
              <a:t>5.   Use version control</a:t>
            </a:r>
          </a:p>
          <a:p>
            <a:r>
              <a:rPr lang="en-US" sz="2200" dirty="0">
                <a:latin typeface="Century Gothic" panose="020B0502020202020204" pitchFamily="34" charset="0"/>
              </a:rPr>
              <a:t>6.   Document adequately</a:t>
            </a:r>
          </a:p>
          <a:p>
            <a:r>
              <a:rPr lang="en-US" sz="2200" dirty="0">
                <a:latin typeface="Century Gothic" panose="020B0502020202020204" pitchFamily="34" charset="0"/>
              </a:rPr>
              <a:t>7.   Disseminate broadly</a:t>
            </a:r>
          </a:p>
          <a:p>
            <a:r>
              <a:rPr lang="en-US" sz="2200" dirty="0">
                <a:latin typeface="Century Gothic" panose="020B0502020202020204" pitchFamily="34" charset="0"/>
              </a:rPr>
              <a:t>8.   Conduct independent reviews</a:t>
            </a:r>
          </a:p>
          <a:p>
            <a:r>
              <a:rPr lang="en-US" sz="2200" dirty="0">
                <a:latin typeface="Century Gothic" panose="020B0502020202020204" pitchFamily="34" charset="0"/>
              </a:rPr>
              <a:t>9.   Test competing implementations</a:t>
            </a:r>
          </a:p>
          <a:p>
            <a:r>
              <a:rPr lang="en-US" sz="2200" dirty="0">
                <a:latin typeface="Century Gothic" panose="020B0502020202020204" pitchFamily="34" charset="0"/>
              </a:rPr>
              <a:t>10. Conform to standards</a:t>
            </a:r>
          </a:p>
        </p:txBody>
      </p:sp>
      <p:sp>
        <p:nvSpPr>
          <p:cNvPr id="8" name="Right Brace 7"/>
          <p:cNvSpPr/>
          <p:nvPr/>
        </p:nvSpPr>
        <p:spPr>
          <a:xfrm>
            <a:off x="4228123" y="2057400"/>
            <a:ext cx="381000" cy="1676400"/>
          </a:xfrm>
          <a:prstGeom prst="rightBrace">
            <a:avLst/>
          </a:prstGeom>
          <a:ln w="38100">
            <a:solidFill>
              <a:srgbClr val="CC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724400" y="2433935"/>
            <a:ext cx="3657600" cy="923330"/>
          </a:xfrm>
          <a:prstGeom prst="rect">
            <a:avLst/>
          </a:prstGeom>
          <a:noFill/>
        </p:spPr>
        <p:txBody>
          <a:bodyPr wrap="square" rtlCol="0">
            <a:spAutoFit/>
          </a:bodyPr>
          <a:lstStyle/>
          <a:p>
            <a:r>
              <a:rPr lang="en-US" i="1" dirty="0"/>
              <a:t>Alignment between Committee survey and the Global Community survey</a:t>
            </a:r>
          </a:p>
        </p:txBody>
      </p:sp>
    </p:spTree>
    <p:extLst>
      <p:ext uri="{BB962C8B-B14F-4D97-AF65-F5344CB8AC3E}">
        <p14:creationId xmlns:p14="http://schemas.microsoft.com/office/powerpoint/2010/main" val="3620128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4482</TotalTime>
  <Words>1534</Words>
  <Application>Microsoft Office PowerPoint</Application>
  <PresentationFormat>On-screen Show (4:3)</PresentationFormat>
  <Paragraphs>214</Paragraphs>
  <Slides>19</Slides>
  <Notes>11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DejaVu Sans</vt:lpstr>
      <vt:lpstr>Gill Sans MT</vt:lpstr>
      <vt:lpstr>Tahoma</vt:lpstr>
      <vt:lpstr>Times New Roman</vt:lpstr>
      <vt:lpstr>Verdana</vt:lpstr>
      <vt:lpstr>Office Theme</vt:lpstr>
      <vt:lpstr>Developing Credible Practice Guidelines for Modeling and Simulation in Healthcare: A Multifaceted Approach</vt:lpstr>
      <vt:lpstr>PowerPoint Presentation</vt:lpstr>
      <vt:lpstr>Background</vt:lpstr>
      <vt:lpstr>The Challenge</vt:lpstr>
      <vt:lpstr>ABOUT THE COMMITTEE</vt:lpstr>
      <vt:lpstr>Overview of Committee’s Charges</vt:lpstr>
      <vt:lpstr>Ten Simple Rules (TSR) of Credible Practice</vt:lpstr>
      <vt:lpstr>Two Main Approaches for TSR</vt:lpstr>
      <vt:lpstr>Developing the Guidelines</vt:lpstr>
      <vt:lpstr>Committee’s Perspective on TSR of Credible Practice</vt:lpstr>
      <vt:lpstr>Synergistic Activities</vt:lpstr>
      <vt:lpstr>Synergistic Activities</vt:lpstr>
      <vt:lpstr>ENGAGE WITH THE COMMITTEE</vt:lpstr>
      <vt:lpstr>Additional Resources</vt:lpstr>
      <vt:lpstr>Thank you!</vt:lpstr>
      <vt:lpstr>Abstracts and Presentations</vt:lpstr>
      <vt:lpstr>Abstracts and Presentations</vt:lpstr>
      <vt:lpstr>Collaboration Opportunities</vt:lpstr>
      <vt:lpstr>Other Presentations and Publicity</vt:lpstr>
    </vt:vector>
  </TitlesOfParts>
  <Company>USRA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Credible Practice Guidelines for Simulation-Based Medicine</dc:title>
  <dc:creator>Mulugeta, Lealem</dc:creator>
  <cp:lastModifiedBy>Morrison, Tina M.</cp:lastModifiedBy>
  <cp:revision>450</cp:revision>
  <dcterms:created xsi:type="dcterms:W3CDTF">2014-01-19T21:14:00Z</dcterms:created>
  <dcterms:modified xsi:type="dcterms:W3CDTF">2018-03-22T10:00:54Z</dcterms:modified>
</cp:coreProperties>
</file>