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2" r:id="rId3"/>
    <p:sldId id="323" r:id="rId4"/>
    <p:sldId id="304" r:id="rId5"/>
    <p:sldId id="307" r:id="rId6"/>
    <p:sldId id="315" r:id="rId7"/>
    <p:sldId id="322" r:id="rId8"/>
    <p:sldId id="325" r:id="rId9"/>
    <p:sldId id="324" r:id="rId10"/>
    <p:sldId id="318" r:id="rId11"/>
    <p:sldId id="316" r:id="rId12"/>
    <p:sldId id="321" r:id="rId13"/>
    <p:sldId id="326" r:id="rId14"/>
    <p:sldId id="320" r:id="rId15"/>
    <p:sldId id="261" r:id="rId16"/>
    <p:sldId id="319" r:id="rId17"/>
    <p:sldId id="317" r:id="rId18"/>
    <p:sldId id="327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504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6D2"/>
    <a:srgbClr val="576484"/>
    <a:srgbClr val="579FD1"/>
    <a:srgbClr val="1DB79D"/>
    <a:srgbClr val="F5C05A"/>
    <a:srgbClr val="EB5A47"/>
    <a:srgbClr val="F9F7F5"/>
    <a:srgbClr val="FCFBFA"/>
    <a:srgbClr val="E4D8D3"/>
    <a:srgbClr val="FAE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2" autoAdjust="0"/>
    <p:restoredTop sz="89273" autoAdjust="0"/>
  </p:normalViewPr>
  <p:slideViewPr>
    <p:cSldViewPr snapToGrid="0">
      <p:cViewPr varScale="1">
        <p:scale>
          <a:sx n="97" d="100"/>
          <a:sy n="97" d="100"/>
        </p:scale>
        <p:origin x="1458" y="72"/>
      </p:cViewPr>
      <p:guideLst>
        <p:guide orient="horz" pos="2400"/>
        <p:guide pos="50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521C5-2F4E-487B-AAFA-C7EFB7B639E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3659D5-1F09-4932-B29E-C2F80E4EDDBA}">
      <dgm:prSet phldrT="[Text]"/>
      <dgm:spPr>
        <a:solidFill>
          <a:srgbClr val="EB5A47"/>
        </a:solidFill>
      </dgm:spPr>
      <dgm:t>
        <a:bodyPr/>
        <a:lstStyle/>
        <a:p>
          <a:r>
            <a:rPr lang="en-US" dirty="0">
              <a:solidFill>
                <a:srgbClr val="EB5A47"/>
              </a:solidFill>
            </a:rPr>
            <a:t>1</a:t>
          </a:r>
        </a:p>
      </dgm:t>
    </dgm:pt>
    <dgm:pt modelId="{C6EDF584-6072-4073-8E2F-A7324A58B1E6}" type="parTrans" cxnId="{28AA88BC-A01D-4457-B4F1-BB2A61B75FF6}">
      <dgm:prSet/>
      <dgm:spPr/>
      <dgm:t>
        <a:bodyPr/>
        <a:lstStyle/>
        <a:p>
          <a:endParaRPr lang="en-US"/>
        </a:p>
      </dgm:t>
    </dgm:pt>
    <dgm:pt modelId="{234642FB-2E06-42AE-8042-B4C230C3906B}" type="sibTrans" cxnId="{28AA88BC-A01D-4457-B4F1-BB2A61B75FF6}">
      <dgm:prSet/>
      <dgm:spPr/>
      <dgm:t>
        <a:bodyPr/>
        <a:lstStyle/>
        <a:p>
          <a:endParaRPr lang="en-US"/>
        </a:p>
      </dgm:t>
    </dgm:pt>
    <dgm:pt modelId="{23C70222-632D-4DB6-B549-0E84CD67ABB9}">
      <dgm:prSet phldrT="[Text]"/>
      <dgm:spPr>
        <a:solidFill>
          <a:srgbClr val="EB5A47"/>
        </a:solidFill>
      </dgm:spPr>
      <dgm:t>
        <a:bodyPr/>
        <a:lstStyle/>
        <a:p>
          <a:r>
            <a:rPr lang="en-US" dirty="0">
              <a:solidFill>
                <a:srgbClr val="EB5A47"/>
              </a:solidFill>
            </a:rPr>
            <a:t>2</a:t>
          </a:r>
        </a:p>
      </dgm:t>
    </dgm:pt>
    <dgm:pt modelId="{C2C39B16-6AB8-4574-B603-3BCBE8C9746F}" type="parTrans" cxnId="{4166F963-0EF4-4951-A34A-F206BB305E8D}">
      <dgm:prSet/>
      <dgm:spPr/>
      <dgm:t>
        <a:bodyPr/>
        <a:lstStyle/>
        <a:p>
          <a:endParaRPr lang="en-US"/>
        </a:p>
      </dgm:t>
    </dgm:pt>
    <dgm:pt modelId="{6F34985B-9765-4C6E-A40D-2CFC6ED36022}" type="sibTrans" cxnId="{4166F963-0EF4-4951-A34A-F206BB305E8D}">
      <dgm:prSet/>
      <dgm:spPr/>
      <dgm:t>
        <a:bodyPr/>
        <a:lstStyle/>
        <a:p>
          <a:endParaRPr lang="en-US"/>
        </a:p>
      </dgm:t>
    </dgm:pt>
    <dgm:pt modelId="{05AD10B8-8657-4BA6-95FC-D40CF6A647E2}">
      <dgm:prSet phldrT="[Text]"/>
      <dgm:spPr>
        <a:solidFill>
          <a:srgbClr val="EB5A47"/>
        </a:solidFill>
      </dgm:spPr>
      <dgm:t>
        <a:bodyPr/>
        <a:lstStyle/>
        <a:p>
          <a:r>
            <a:rPr lang="en-US" dirty="0">
              <a:solidFill>
                <a:srgbClr val="EB5A47"/>
              </a:solidFill>
            </a:rPr>
            <a:t>3</a:t>
          </a:r>
        </a:p>
      </dgm:t>
    </dgm:pt>
    <dgm:pt modelId="{D43383CF-C6E3-403F-B4BC-042F9D5BA9A3}" type="parTrans" cxnId="{8543DF57-FA89-4F1C-B40E-D49BFD641FB3}">
      <dgm:prSet/>
      <dgm:spPr/>
      <dgm:t>
        <a:bodyPr/>
        <a:lstStyle/>
        <a:p>
          <a:endParaRPr lang="en-US"/>
        </a:p>
      </dgm:t>
    </dgm:pt>
    <dgm:pt modelId="{BDF80BB5-4D26-468A-9CFE-7F20AFD5FF93}" type="sibTrans" cxnId="{8543DF57-FA89-4F1C-B40E-D49BFD641FB3}">
      <dgm:prSet/>
      <dgm:spPr/>
      <dgm:t>
        <a:bodyPr/>
        <a:lstStyle/>
        <a:p>
          <a:endParaRPr lang="en-US"/>
        </a:p>
      </dgm:t>
    </dgm:pt>
    <dgm:pt modelId="{F6E6C69E-AE2B-426E-8AEF-179C116C556F}">
      <dgm:prSet phldrT="[Text]"/>
      <dgm:spPr>
        <a:solidFill>
          <a:srgbClr val="EB5A47"/>
        </a:solidFill>
      </dgm:spPr>
      <dgm:t>
        <a:bodyPr/>
        <a:lstStyle/>
        <a:p>
          <a:r>
            <a:rPr lang="en-US" dirty="0">
              <a:solidFill>
                <a:srgbClr val="EB5A47"/>
              </a:solidFill>
            </a:rPr>
            <a:t>4</a:t>
          </a:r>
        </a:p>
      </dgm:t>
    </dgm:pt>
    <dgm:pt modelId="{483B7195-CECD-4C9E-9970-DB81EE4F5F3A}" type="parTrans" cxnId="{6AB26AA6-1871-4CD0-9AD3-F7BA27AF316F}">
      <dgm:prSet/>
      <dgm:spPr/>
      <dgm:t>
        <a:bodyPr/>
        <a:lstStyle/>
        <a:p>
          <a:endParaRPr lang="en-US"/>
        </a:p>
      </dgm:t>
    </dgm:pt>
    <dgm:pt modelId="{80ACEC95-2F6A-458F-9499-CE03E2C7C3C2}" type="sibTrans" cxnId="{6AB26AA6-1871-4CD0-9AD3-F7BA27AF316F}">
      <dgm:prSet/>
      <dgm:spPr/>
      <dgm:t>
        <a:bodyPr/>
        <a:lstStyle/>
        <a:p>
          <a:endParaRPr lang="en-US"/>
        </a:p>
      </dgm:t>
    </dgm:pt>
    <dgm:pt modelId="{9CE13489-8674-4427-A4D6-CD173CF1F1AF}">
      <dgm:prSet phldrT="[Text]"/>
      <dgm:spPr>
        <a:solidFill>
          <a:srgbClr val="EB5A47"/>
        </a:solidFill>
      </dgm:spPr>
      <dgm:t>
        <a:bodyPr/>
        <a:lstStyle/>
        <a:p>
          <a:r>
            <a:rPr lang="en-US" dirty="0">
              <a:solidFill>
                <a:srgbClr val="EB5A47"/>
              </a:solidFill>
            </a:rPr>
            <a:t>5</a:t>
          </a:r>
        </a:p>
      </dgm:t>
    </dgm:pt>
    <dgm:pt modelId="{848E5768-B201-4948-AA92-927427F79308}" type="parTrans" cxnId="{74BECCBA-8073-435C-A149-711268CD18D3}">
      <dgm:prSet/>
      <dgm:spPr/>
      <dgm:t>
        <a:bodyPr/>
        <a:lstStyle/>
        <a:p>
          <a:endParaRPr lang="en-US"/>
        </a:p>
      </dgm:t>
    </dgm:pt>
    <dgm:pt modelId="{80CF57CA-19D4-4C6F-B0EF-7E7B9D016856}" type="sibTrans" cxnId="{74BECCBA-8073-435C-A149-711268CD18D3}">
      <dgm:prSet/>
      <dgm:spPr/>
      <dgm:t>
        <a:bodyPr/>
        <a:lstStyle/>
        <a:p>
          <a:endParaRPr lang="en-US"/>
        </a:p>
      </dgm:t>
    </dgm:pt>
    <dgm:pt modelId="{8929416E-D338-4066-A36D-41DAA9400F0D}">
      <dgm:prSet phldrT="[Text]"/>
      <dgm:spPr>
        <a:solidFill>
          <a:srgbClr val="EB5A47"/>
        </a:solidFill>
      </dgm:spPr>
      <dgm:t>
        <a:bodyPr/>
        <a:lstStyle/>
        <a:p>
          <a:r>
            <a:rPr lang="en-US" dirty="0">
              <a:solidFill>
                <a:srgbClr val="EB5A47"/>
              </a:solidFill>
            </a:rPr>
            <a:t>6</a:t>
          </a:r>
        </a:p>
      </dgm:t>
    </dgm:pt>
    <dgm:pt modelId="{72B5284A-C98A-4458-BC33-EAE9D33F2F41}" type="parTrans" cxnId="{6E0ABA3A-EFE9-47A3-9443-FBB0D5250BBD}">
      <dgm:prSet/>
      <dgm:spPr/>
      <dgm:t>
        <a:bodyPr/>
        <a:lstStyle/>
        <a:p>
          <a:endParaRPr lang="en-US"/>
        </a:p>
      </dgm:t>
    </dgm:pt>
    <dgm:pt modelId="{EE5E1A10-563F-4377-90C8-A47C84AE3B15}" type="sibTrans" cxnId="{6E0ABA3A-EFE9-47A3-9443-FBB0D5250BBD}">
      <dgm:prSet/>
      <dgm:spPr/>
      <dgm:t>
        <a:bodyPr/>
        <a:lstStyle/>
        <a:p>
          <a:endParaRPr lang="en-US"/>
        </a:p>
      </dgm:t>
    </dgm:pt>
    <dgm:pt modelId="{37570EE2-AAD5-4AE1-A9A2-1E1CDC02C359}">
      <dgm:prSet phldrT="[Text]"/>
      <dgm:spPr>
        <a:solidFill>
          <a:srgbClr val="EB5A47"/>
        </a:solidFill>
      </dgm:spPr>
      <dgm:t>
        <a:bodyPr/>
        <a:lstStyle/>
        <a:p>
          <a:r>
            <a:rPr lang="en-US" dirty="0">
              <a:solidFill>
                <a:srgbClr val="EB5A47"/>
              </a:solidFill>
            </a:rPr>
            <a:t>7</a:t>
          </a:r>
        </a:p>
      </dgm:t>
    </dgm:pt>
    <dgm:pt modelId="{EAE65BAB-1DA1-48AD-8E72-10A15C0272ED}" type="parTrans" cxnId="{887AE9B3-E934-4D89-8390-6B5ABF44A17E}">
      <dgm:prSet/>
      <dgm:spPr/>
      <dgm:t>
        <a:bodyPr/>
        <a:lstStyle/>
        <a:p>
          <a:endParaRPr lang="en-US"/>
        </a:p>
      </dgm:t>
    </dgm:pt>
    <dgm:pt modelId="{D0C75687-4D7B-4A04-BC8D-308A100487DB}" type="sibTrans" cxnId="{887AE9B3-E934-4D89-8390-6B5ABF44A17E}">
      <dgm:prSet/>
      <dgm:spPr/>
      <dgm:t>
        <a:bodyPr/>
        <a:lstStyle/>
        <a:p>
          <a:endParaRPr lang="en-US"/>
        </a:p>
      </dgm:t>
    </dgm:pt>
    <dgm:pt modelId="{B43415C3-FEB4-43F4-A16B-D69536517ECD}" type="pres">
      <dgm:prSet presAssocID="{ED6521C5-2F4E-487B-AAFA-C7EFB7B639E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8971A79-2FA7-4437-BFB5-C4D72246F59F}" type="pres">
      <dgm:prSet presAssocID="{4D3659D5-1F09-4932-B29E-C2F80E4EDDBA}" presName="hierRoot1" presStyleCnt="0">
        <dgm:presLayoutVars>
          <dgm:hierBranch val="init"/>
        </dgm:presLayoutVars>
      </dgm:prSet>
      <dgm:spPr/>
    </dgm:pt>
    <dgm:pt modelId="{18599EB1-4A43-4525-B11C-3C491298858E}" type="pres">
      <dgm:prSet presAssocID="{4D3659D5-1F09-4932-B29E-C2F80E4EDDBA}" presName="rootComposite1" presStyleCnt="0"/>
      <dgm:spPr/>
    </dgm:pt>
    <dgm:pt modelId="{3DB2783D-5F9B-4894-8029-00D42FD95698}" type="pres">
      <dgm:prSet presAssocID="{4D3659D5-1F09-4932-B29E-C2F80E4EDDBA}" presName="rootText1" presStyleLbl="node0" presStyleIdx="0" presStyleCnt="1">
        <dgm:presLayoutVars>
          <dgm:chPref val="3"/>
        </dgm:presLayoutVars>
      </dgm:prSet>
      <dgm:spPr/>
    </dgm:pt>
    <dgm:pt modelId="{78889238-122C-4F06-9EBE-10CA9214AD34}" type="pres">
      <dgm:prSet presAssocID="{4D3659D5-1F09-4932-B29E-C2F80E4EDDBA}" presName="rootConnector1" presStyleLbl="node1" presStyleIdx="0" presStyleCnt="0"/>
      <dgm:spPr/>
    </dgm:pt>
    <dgm:pt modelId="{F12B630D-6A0E-4654-A0F9-B0BC3C6714AD}" type="pres">
      <dgm:prSet presAssocID="{4D3659D5-1F09-4932-B29E-C2F80E4EDDBA}" presName="hierChild2" presStyleCnt="0"/>
      <dgm:spPr/>
    </dgm:pt>
    <dgm:pt modelId="{E4F181AE-6A5D-464F-B8C1-7380F3AE4A25}" type="pres">
      <dgm:prSet presAssocID="{C2C39B16-6AB8-4574-B603-3BCBE8C9746F}" presName="Name37" presStyleLbl="parChTrans1D2" presStyleIdx="0" presStyleCnt="6"/>
      <dgm:spPr/>
    </dgm:pt>
    <dgm:pt modelId="{D79E6DC6-AD2D-4B9B-8434-F10F32B85D1A}" type="pres">
      <dgm:prSet presAssocID="{23C70222-632D-4DB6-B549-0E84CD67ABB9}" presName="hierRoot2" presStyleCnt="0">
        <dgm:presLayoutVars>
          <dgm:hierBranch val="init"/>
        </dgm:presLayoutVars>
      </dgm:prSet>
      <dgm:spPr/>
    </dgm:pt>
    <dgm:pt modelId="{C0F12B57-CFE3-4CF8-8952-E3F3F25FE963}" type="pres">
      <dgm:prSet presAssocID="{23C70222-632D-4DB6-B549-0E84CD67ABB9}" presName="rootComposite" presStyleCnt="0"/>
      <dgm:spPr/>
    </dgm:pt>
    <dgm:pt modelId="{133A5B02-ED39-4BEA-84F3-7FEDF183BD5A}" type="pres">
      <dgm:prSet presAssocID="{23C70222-632D-4DB6-B549-0E84CD67ABB9}" presName="rootText" presStyleLbl="node2" presStyleIdx="0" presStyleCnt="6">
        <dgm:presLayoutVars>
          <dgm:chPref val="3"/>
        </dgm:presLayoutVars>
      </dgm:prSet>
      <dgm:spPr/>
    </dgm:pt>
    <dgm:pt modelId="{8F79F640-AC0C-42FF-A8B2-EDBAD5FBAF18}" type="pres">
      <dgm:prSet presAssocID="{23C70222-632D-4DB6-B549-0E84CD67ABB9}" presName="rootConnector" presStyleLbl="node2" presStyleIdx="0" presStyleCnt="6"/>
      <dgm:spPr/>
    </dgm:pt>
    <dgm:pt modelId="{7C3F2C13-4D51-41FF-BE1D-46E9F4B56174}" type="pres">
      <dgm:prSet presAssocID="{23C70222-632D-4DB6-B549-0E84CD67ABB9}" presName="hierChild4" presStyleCnt="0"/>
      <dgm:spPr/>
    </dgm:pt>
    <dgm:pt modelId="{E0297201-CD22-421B-B3A4-71D923CF29CA}" type="pres">
      <dgm:prSet presAssocID="{23C70222-632D-4DB6-B549-0E84CD67ABB9}" presName="hierChild5" presStyleCnt="0"/>
      <dgm:spPr/>
    </dgm:pt>
    <dgm:pt modelId="{7D4E32CC-6797-4D75-A26E-1DDA797506B7}" type="pres">
      <dgm:prSet presAssocID="{D43383CF-C6E3-403F-B4BC-042F9D5BA9A3}" presName="Name37" presStyleLbl="parChTrans1D2" presStyleIdx="1" presStyleCnt="6"/>
      <dgm:spPr/>
    </dgm:pt>
    <dgm:pt modelId="{0FB5F1D6-FF51-47AB-A6E0-48AEC4DA47D3}" type="pres">
      <dgm:prSet presAssocID="{05AD10B8-8657-4BA6-95FC-D40CF6A647E2}" presName="hierRoot2" presStyleCnt="0">
        <dgm:presLayoutVars>
          <dgm:hierBranch val="init"/>
        </dgm:presLayoutVars>
      </dgm:prSet>
      <dgm:spPr/>
    </dgm:pt>
    <dgm:pt modelId="{C0F38309-E633-400A-BE2D-032F375C765B}" type="pres">
      <dgm:prSet presAssocID="{05AD10B8-8657-4BA6-95FC-D40CF6A647E2}" presName="rootComposite" presStyleCnt="0"/>
      <dgm:spPr/>
    </dgm:pt>
    <dgm:pt modelId="{8F3500D0-923D-4EB1-945E-E86A76A03208}" type="pres">
      <dgm:prSet presAssocID="{05AD10B8-8657-4BA6-95FC-D40CF6A647E2}" presName="rootText" presStyleLbl="node2" presStyleIdx="1" presStyleCnt="6">
        <dgm:presLayoutVars>
          <dgm:chPref val="3"/>
        </dgm:presLayoutVars>
      </dgm:prSet>
      <dgm:spPr/>
    </dgm:pt>
    <dgm:pt modelId="{0C69F6D4-BB0D-4053-95B7-F020474D232F}" type="pres">
      <dgm:prSet presAssocID="{05AD10B8-8657-4BA6-95FC-D40CF6A647E2}" presName="rootConnector" presStyleLbl="node2" presStyleIdx="1" presStyleCnt="6"/>
      <dgm:spPr/>
    </dgm:pt>
    <dgm:pt modelId="{C497D4AE-8B6F-4CD7-B5B3-976DD23ECC51}" type="pres">
      <dgm:prSet presAssocID="{05AD10B8-8657-4BA6-95FC-D40CF6A647E2}" presName="hierChild4" presStyleCnt="0"/>
      <dgm:spPr/>
    </dgm:pt>
    <dgm:pt modelId="{58982FF6-9FAD-4ADB-96C1-1DFF16F271C8}" type="pres">
      <dgm:prSet presAssocID="{05AD10B8-8657-4BA6-95FC-D40CF6A647E2}" presName="hierChild5" presStyleCnt="0"/>
      <dgm:spPr/>
    </dgm:pt>
    <dgm:pt modelId="{6C4476DA-C758-48DE-9B01-7C3625253DD9}" type="pres">
      <dgm:prSet presAssocID="{483B7195-CECD-4C9E-9970-DB81EE4F5F3A}" presName="Name37" presStyleLbl="parChTrans1D2" presStyleIdx="2" presStyleCnt="6"/>
      <dgm:spPr/>
    </dgm:pt>
    <dgm:pt modelId="{9C7AB046-45C9-4B30-96B9-42FDFF7C78D5}" type="pres">
      <dgm:prSet presAssocID="{F6E6C69E-AE2B-426E-8AEF-179C116C556F}" presName="hierRoot2" presStyleCnt="0">
        <dgm:presLayoutVars>
          <dgm:hierBranch val="init"/>
        </dgm:presLayoutVars>
      </dgm:prSet>
      <dgm:spPr/>
    </dgm:pt>
    <dgm:pt modelId="{29BCEFD5-C7DA-4F42-8DDA-36E92A68599F}" type="pres">
      <dgm:prSet presAssocID="{F6E6C69E-AE2B-426E-8AEF-179C116C556F}" presName="rootComposite" presStyleCnt="0"/>
      <dgm:spPr/>
    </dgm:pt>
    <dgm:pt modelId="{FEE4C770-6AFC-4AE1-99E0-FE994C533953}" type="pres">
      <dgm:prSet presAssocID="{F6E6C69E-AE2B-426E-8AEF-179C116C556F}" presName="rootText" presStyleLbl="node2" presStyleIdx="2" presStyleCnt="6">
        <dgm:presLayoutVars>
          <dgm:chPref val="3"/>
        </dgm:presLayoutVars>
      </dgm:prSet>
      <dgm:spPr/>
    </dgm:pt>
    <dgm:pt modelId="{AB835EE3-3BE3-45BE-B546-78BB0986E5AC}" type="pres">
      <dgm:prSet presAssocID="{F6E6C69E-AE2B-426E-8AEF-179C116C556F}" presName="rootConnector" presStyleLbl="node2" presStyleIdx="2" presStyleCnt="6"/>
      <dgm:spPr/>
    </dgm:pt>
    <dgm:pt modelId="{1161A03C-4F0F-43AD-BB39-5A8C2D1CB219}" type="pres">
      <dgm:prSet presAssocID="{F6E6C69E-AE2B-426E-8AEF-179C116C556F}" presName="hierChild4" presStyleCnt="0"/>
      <dgm:spPr/>
    </dgm:pt>
    <dgm:pt modelId="{E14CE111-4932-4A48-9824-3E50872173B2}" type="pres">
      <dgm:prSet presAssocID="{F6E6C69E-AE2B-426E-8AEF-179C116C556F}" presName="hierChild5" presStyleCnt="0"/>
      <dgm:spPr/>
    </dgm:pt>
    <dgm:pt modelId="{D436D746-1776-4ACF-9C4A-5A7C233547C1}" type="pres">
      <dgm:prSet presAssocID="{848E5768-B201-4948-AA92-927427F79308}" presName="Name37" presStyleLbl="parChTrans1D2" presStyleIdx="3" presStyleCnt="6"/>
      <dgm:spPr/>
    </dgm:pt>
    <dgm:pt modelId="{D34DEFF3-E343-4EF3-8788-42C407FC0863}" type="pres">
      <dgm:prSet presAssocID="{9CE13489-8674-4427-A4D6-CD173CF1F1AF}" presName="hierRoot2" presStyleCnt="0">
        <dgm:presLayoutVars>
          <dgm:hierBranch val="init"/>
        </dgm:presLayoutVars>
      </dgm:prSet>
      <dgm:spPr/>
    </dgm:pt>
    <dgm:pt modelId="{DDA56958-57AA-4143-9A90-408221E6382B}" type="pres">
      <dgm:prSet presAssocID="{9CE13489-8674-4427-A4D6-CD173CF1F1AF}" presName="rootComposite" presStyleCnt="0"/>
      <dgm:spPr/>
    </dgm:pt>
    <dgm:pt modelId="{EC3AD5CE-1670-4F00-A7B3-1D10F037BA4E}" type="pres">
      <dgm:prSet presAssocID="{9CE13489-8674-4427-A4D6-CD173CF1F1AF}" presName="rootText" presStyleLbl="node2" presStyleIdx="3" presStyleCnt="6">
        <dgm:presLayoutVars>
          <dgm:chPref val="3"/>
        </dgm:presLayoutVars>
      </dgm:prSet>
      <dgm:spPr/>
    </dgm:pt>
    <dgm:pt modelId="{22F660A2-7712-4EA1-9987-A39A33C88EB2}" type="pres">
      <dgm:prSet presAssocID="{9CE13489-8674-4427-A4D6-CD173CF1F1AF}" presName="rootConnector" presStyleLbl="node2" presStyleIdx="3" presStyleCnt="6"/>
      <dgm:spPr/>
    </dgm:pt>
    <dgm:pt modelId="{870BC4D3-5470-4F10-A75E-03F1C98854ED}" type="pres">
      <dgm:prSet presAssocID="{9CE13489-8674-4427-A4D6-CD173CF1F1AF}" presName="hierChild4" presStyleCnt="0"/>
      <dgm:spPr/>
    </dgm:pt>
    <dgm:pt modelId="{CAF53AF0-7362-4EFF-82A7-3CEF1A2CCEB7}" type="pres">
      <dgm:prSet presAssocID="{9CE13489-8674-4427-A4D6-CD173CF1F1AF}" presName="hierChild5" presStyleCnt="0"/>
      <dgm:spPr/>
    </dgm:pt>
    <dgm:pt modelId="{368E89B0-758D-4BDD-AD2A-CF922BDD5495}" type="pres">
      <dgm:prSet presAssocID="{72B5284A-C98A-4458-BC33-EAE9D33F2F41}" presName="Name37" presStyleLbl="parChTrans1D2" presStyleIdx="4" presStyleCnt="6"/>
      <dgm:spPr/>
    </dgm:pt>
    <dgm:pt modelId="{47C72D46-7CED-42D4-A552-78A8759A47ED}" type="pres">
      <dgm:prSet presAssocID="{8929416E-D338-4066-A36D-41DAA9400F0D}" presName="hierRoot2" presStyleCnt="0">
        <dgm:presLayoutVars>
          <dgm:hierBranch val="init"/>
        </dgm:presLayoutVars>
      </dgm:prSet>
      <dgm:spPr/>
    </dgm:pt>
    <dgm:pt modelId="{5F5ED1E6-1629-4A17-9224-0A92B7201923}" type="pres">
      <dgm:prSet presAssocID="{8929416E-D338-4066-A36D-41DAA9400F0D}" presName="rootComposite" presStyleCnt="0"/>
      <dgm:spPr/>
    </dgm:pt>
    <dgm:pt modelId="{73CD382E-30C0-4370-92E1-D8EE8CB646BE}" type="pres">
      <dgm:prSet presAssocID="{8929416E-D338-4066-A36D-41DAA9400F0D}" presName="rootText" presStyleLbl="node2" presStyleIdx="4" presStyleCnt="6">
        <dgm:presLayoutVars>
          <dgm:chPref val="3"/>
        </dgm:presLayoutVars>
      </dgm:prSet>
      <dgm:spPr/>
    </dgm:pt>
    <dgm:pt modelId="{01929A14-7864-4F2C-86F0-D7F88E8D7F55}" type="pres">
      <dgm:prSet presAssocID="{8929416E-D338-4066-A36D-41DAA9400F0D}" presName="rootConnector" presStyleLbl="node2" presStyleIdx="4" presStyleCnt="6"/>
      <dgm:spPr/>
    </dgm:pt>
    <dgm:pt modelId="{2D5F730F-26C0-44CA-838B-C1484EAFD153}" type="pres">
      <dgm:prSet presAssocID="{8929416E-D338-4066-A36D-41DAA9400F0D}" presName="hierChild4" presStyleCnt="0"/>
      <dgm:spPr/>
    </dgm:pt>
    <dgm:pt modelId="{EDB75DA4-79D0-4E1F-9739-59D8FB448DD4}" type="pres">
      <dgm:prSet presAssocID="{8929416E-D338-4066-A36D-41DAA9400F0D}" presName="hierChild5" presStyleCnt="0"/>
      <dgm:spPr/>
    </dgm:pt>
    <dgm:pt modelId="{073284C4-51D5-4509-BBB8-B6F7D54CBA55}" type="pres">
      <dgm:prSet presAssocID="{EAE65BAB-1DA1-48AD-8E72-10A15C0272ED}" presName="Name37" presStyleLbl="parChTrans1D2" presStyleIdx="5" presStyleCnt="6"/>
      <dgm:spPr/>
    </dgm:pt>
    <dgm:pt modelId="{56241AC4-74B6-4D85-9A18-E295F1F6312E}" type="pres">
      <dgm:prSet presAssocID="{37570EE2-AAD5-4AE1-A9A2-1E1CDC02C359}" presName="hierRoot2" presStyleCnt="0">
        <dgm:presLayoutVars>
          <dgm:hierBranch val="init"/>
        </dgm:presLayoutVars>
      </dgm:prSet>
      <dgm:spPr/>
    </dgm:pt>
    <dgm:pt modelId="{C20760DA-DAE4-4F6A-95A7-0B255CCFBD35}" type="pres">
      <dgm:prSet presAssocID="{37570EE2-AAD5-4AE1-A9A2-1E1CDC02C359}" presName="rootComposite" presStyleCnt="0"/>
      <dgm:spPr/>
    </dgm:pt>
    <dgm:pt modelId="{339C0C34-2B9B-49CB-93B9-7B3CD8C44267}" type="pres">
      <dgm:prSet presAssocID="{37570EE2-AAD5-4AE1-A9A2-1E1CDC02C359}" presName="rootText" presStyleLbl="node2" presStyleIdx="5" presStyleCnt="6">
        <dgm:presLayoutVars>
          <dgm:chPref val="3"/>
        </dgm:presLayoutVars>
      </dgm:prSet>
      <dgm:spPr/>
    </dgm:pt>
    <dgm:pt modelId="{6EB33A4C-B440-4649-8C5D-54391AE8B15F}" type="pres">
      <dgm:prSet presAssocID="{37570EE2-AAD5-4AE1-A9A2-1E1CDC02C359}" presName="rootConnector" presStyleLbl="node2" presStyleIdx="5" presStyleCnt="6"/>
      <dgm:spPr/>
    </dgm:pt>
    <dgm:pt modelId="{FEEC1D1C-E813-4705-BE28-55235A14C928}" type="pres">
      <dgm:prSet presAssocID="{37570EE2-AAD5-4AE1-A9A2-1E1CDC02C359}" presName="hierChild4" presStyleCnt="0"/>
      <dgm:spPr/>
    </dgm:pt>
    <dgm:pt modelId="{26BB15F9-EC56-47D4-888C-10784EAF5970}" type="pres">
      <dgm:prSet presAssocID="{37570EE2-AAD5-4AE1-A9A2-1E1CDC02C359}" presName="hierChild5" presStyleCnt="0"/>
      <dgm:spPr/>
    </dgm:pt>
    <dgm:pt modelId="{98BAC0A1-068D-487C-8C93-8C1271F565EF}" type="pres">
      <dgm:prSet presAssocID="{4D3659D5-1F09-4932-B29E-C2F80E4EDDBA}" presName="hierChild3" presStyleCnt="0"/>
      <dgm:spPr/>
    </dgm:pt>
  </dgm:ptLst>
  <dgm:cxnLst>
    <dgm:cxn modelId="{BB92550E-F332-D042-9703-CCD990B063D4}" type="presOf" srcId="{72B5284A-C98A-4458-BC33-EAE9D33F2F41}" destId="{368E89B0-758D-4BDD-AD2A-CF922BDD5495}" srcOrd="0" destOrd="0" presId="urn:microsoft.com/office/officeart/2005/8/layout/orgChart1"/>
    <dgm:cxn modelId="{DAF4C21D-76E3-B148-9D01-EA131A3719FE}" type="presOf" srcId="{9CE13489-8674-4427-A4D6-CD173CF1F1AF}" destId="{22F660A2-7712-4EA1-9987-A39A33C88EB2}" srcOrd="1" destOrd="0" presId="urn:microsoft.com/office/officeart/2005/8/layout/orgChart1"/>
    <dgm:cxn modelId="{0B76D827-4483-CC4C-B338-EE4FE962CC88}" type="presOf" srcId="{848E5768-B201-4948-AA92-927427F79308}" destId="{D436D746-1776-4ACF-9C4A-5A7C233547C1}" srcOrd="0" destOrd="0" presId="urn:microsoft.com/office/officeart/2005/8/layout/orgChart1"/>
    <dgm:cxn modelId="{6E0ABA3A-EFE9-47A3-9443-FBB0D5250BBD}" srcId="{4D3659D5-1F09-4932-B29E-C2F80E4EDDBA}" destId="{8929416E-D338-4066-A36D-41DAA9400F0D}" srcOrd="4" destOrd="0" parTransId="{72B5284A-C98A-4458-BC33-EAE9D33F2F41}" sibTransId="{EE5E1A10-563F-4377-90C8-A47C84AE3B15}"/>
    <dgm:cxn modelId="{4166F963-0EF4-4951-A34A-F206BB305E8D}" srcId="{4D3659D5-1F09-4932-B29E-C2F80E4EDDBA}" destId="{23C70222-632D-4DB6-B549-0E84CD67ABB9}" srcOrd="0" destOrd="0" parTransId="{C2C39B16-6AB8-4574-B603-3BCBE8C9746F}" sibTransId="{6F34985B-9765-4C6E-A40D-2CFC6ED36022}"/>
    <dgm:cxn modelId="{7F41744A-02CB-3940-9EC2-47B7952F2166}" type="presOf" srcId="{4D3659D5-1F09-4932-B29E-C2F80E4EDDBA}" destId="{3DB2783D-5F9B-4894-8029-00D42FD95698}" srcOrd="0" destOrd="0" presId="urn:microsoft.com/office/officeart/2005/8/layout/orgChart1"/>
    <dgm:cxn modelId="{221D9F4C-473A-7945-B255-B20F095CC26F}" type="presOf" srcId="{C2C39B16-6AB8-4574-B603-3BCBE8C9746F}" destId="{E4F181AE-6A5D-464F-B8C1-7380F3AE4A25}" srcOrd="0" destOrd="0" presId="urn:microsoft.com/office/officeart/2005/8/layout/orgChart1"/>
    <dgm:cxn modelId="{E2AD466E-4A4F-1647-915D-A57E31446426}" type="presOf" srcId="{483B7195-CECD-4C9E-9970-DB81EE4F5F3A}" destId="{6C4476DA-C758-48DE-9B01-7C3625253DD9}" srcOrd="0" destOrd="0" presId="urn:microsoft.com/office/officeart/2005/8/layout/orgChart1"/>
    <dgm:cxn modelId="{9AE8BB75-9B57-ED4C-9C19-B92BDCB19876}" type="presOf" srcId="{05AD10B8-8657-4BA6-95FC-D40CF6A647E2}" destId="{0C69F6D4-BB0D-4053-95B7-F020474D232F}" srcOrd="1" destOrd="0" presId="urn:microsoft.com/office/officeart/2005/8/layout/orgChart1"/>
    <dgm:cxn modelId="{8543DF57-FA89-4F1C-B40E-D49BFD641FB3}" srcId="{4D3659D5-1F09-4932-B29E-C2F80E4EDDBA}" destId="{05AD10B8-8657-4BA6-95FC-D40CF6A647E2}" srcOrd="1" destOrd="0" parTransId="{D43383CF-C6E3-403F-B4BC-042F9D5BA9A3}" sibTransId="{BDF80BB5-4D26-468A-9CFE-7F20AFD5FF93}"/>
    <dgm:cxn modelId="{9802D17B-CB7E-704C-931C-50E80C8FD769}" type="presOf" srcId="{4D3659D5-1F09-4932-B29E-C2F80E4EDDBA}" destId="{78889238-122C-4F06-9EBE-10CA9214AD34}" srcOrd="1" destOrd="0" presId="urn:microsoft.com/office/officeart/2005/8/layout/orgChart1"/>
    <dgm:cxn modelId="{29A87983-92A9-EB4F-A8C5-37DA0FC152B8}" type="presOf" srcId="{9CE13489-8674-4427-A4D6-CD173CF1F1AF}" destId="{EC3AD5CE-1670-4F00-A7B3-1D10F037BA4E}" srcOrd="0" destOrd="0" presId="urn:microsoft.com/office/officeart/2005/8/layout/orgChart1"/>
    <dgm:cxn modelId="{D7AA9385-8436-8D49-8729-9E3231F940AE}" type="presOf" srcId="{F6E6C69E-AE2B-426E-8AEF-179C116C556F}" destId="{FEE4C770-6AFC-4AE1-99E0-FE994C533953}" srcOrd="0" destOrd="0" presId="urn:microsoft.com/office/officeart/2005/8/layout/orgChart1"/>
    <dgm:cxn modelId="{25DAEF98-8E9C-C543-B52A-396BC492DB18}" type="presOf" srcId="{ED6521C5-2F4E-487B-AAFA-C7EFB7B639E9}" destId="{B43415C3-FEB4-43F4-A16B-D69536517ECD}" srcOrd="0" destOrd="0" presId="urn:microsoft.com/office/officeart/2005/8/layout/orgChart1"/>
    <dgm:cxn modelId="{6736B99A-7D45-5A41-A58B-B6384D02E740}" type="presOf" srcId="{EAE65BAB-1DA1-48AD-8E72-10A15C0272ED}" destId="{073284C4-51D5-4509-BBB8-B6F7D54CBA55}" srcOrd="0" destOrd="0" presId="urn:microsoft.com/office/officeart/2005/8/layout/orgChart1"/>
    <dgm:cxn modelId="{65772FA5-1B32-7341-8BE5-5E29193CC2B1}" type="presOf" srcId="{23C70222-632D-4DB6-B549-0E84CD67ABB9}" destId="{8F79F640-AC0C-42FF-A8B2-EDBAD5FBAF18}" srcOrd="1" destOrd="0" presId="urn:microsoft.com/office/officeart/2005/8/layout/orgChart1"/>
    <dgm:cxn modelId="{6AB26AA6-1871-4CD0-9AD3-F7BA27AF316F}" srcId="{4D3659D5-1F09-4932-B29E-C2F80E4EDDBA}" destId="{F6E6C69E-AE2B-426E-8AEF-179C116C556F}" srcOrd="2" destOrd="0" parTransId="{483B7195-CECD-4C9E-9970-DB81EE4F5F3A}" sibTransId="{80ACEC95-2F6A-458F-9499-CE03E2C7C3C2}"/>
    <dgm:cxn modelId="{887AE9B3-E934-4D89-8390-6B5ABF44A17E}" srcId="{4D3659D5-1F09-4932-B29E-C2F80E4EDDBA}" destId="{37570EE2-AAD5-4AE1-A9A2-1E1CDC02C359}" srcOrd="5" destOrd="0" parTransId="{EAE65BAB-1DA1-48AD-8E72-10A15C0272ED}" sibTransId="{D0C75687-4D7B-4A04-BC8D-308A100487DB}"/>
    <dgm:cxn modelId="{90ED33B4-896D-EC4A-8E6A-938294C4E5BE}" type="presOf" srcId="{05AD10B8-8657-4BA6-95FC-D40CF6A647E2}" destId="{8F3500D0-923D-4EB1-945E-E86A76A03208}" srcOrd="0" destOrd="0" presId="urn:microsoft.com/office/officeart/2005/8/layout/orgChart1"/>
    <dgm:cxn modelId="{74BECCBA-8073-435C-A149-711268CD18D3}" srcId="{4D3659D5-1F09-4932-B29E-C2F80E4EDDBA}" destId="{9CE13489-8674-4427-A4D6-CD173CF1F1AF}" srcOrd="3" destOrd="0" parTransId="{848E5768-B201-4948-AA92-927427F79308}" sibTransId="{80CF57CA-19D4-4C6F-B0EF-7E7B9D016856}"/>
    <dgm:cxn modelId="{28AA88BC-A01D-4457-B4F1-BB2A61B75FF6}" srcId="{ED6521C5-2F4E-487B-AAFA-C7EFB7B639E9}" destId="{4D3659D5-1F09-4932-B29E-C2F80E4EDDBA}" srcOrd="0" destOrd="0" parTransId="{C6EDF584-6072-4073-8E2F-A7324A58B1E6}" sibTransId="{234642FB-2E06-42AE-8042-B4C230C3906B}"/>
    <dgm:cxn modelId="{FEEFB9CC-798C-8747-876B-FB70BAD09769}" type="presOf" srcId="{D43383CF-C6E3-403F-B4BC-042F9D5BA9A3}" destId="{7D4E32CC-6797-4D75-A26E-1DDA797506B7}" srcOrd="0" destOrd="0" presId="urn:microsoft.com/office/officeart/2005/8/layout/orgChart1"/>
    <dgm:cxn modelId="{D5DF15D1-1051-944A-9DB5-B29F00318022}" type="presOf" srcId="{8929416E-D338-4066-A36D-41DAA9400F0D}" destId="{73CD382E-30C0-4370-92E1-D8EE8CB646BE}" srcOrd="0" destOrd="0" presId="urn:microsoft.com/office/officeart/2005/8/layout/orgChart1"/>
    <dgm:cxn modelId="{FB751ED4-F88B-CE4B-BCA2-64F6AA54EBA2}" type="presOf" srcId="{8929416E-D338-4066-A36D-41DAA9400F0D}" destId="{01929A14-7864-4F2C-86F0-D7F88E8D7F55}" srcOrd="1" destOrd="0" presId="urn:microsoft.com/office/officeart/2005/8/layout/orgChart1"/>
    <dgm:cxn modelId="{C407EBE7-787A-C24A-B6C0-C53376C83719}" type="presOf" srcId="{F6E6C69E-AE2B-426E-8AEF-179C116C556F}" destId="{AB835EE3-3BE3-45BE-B546-78BB0986E5AC}" srcOrd="1" destOrd="0" presId="urn:microsoft.com/office/officeart/2005/8/layout/orgChart1"/>
    <dgm:cxn modelId="{5BF909EB-4917-464C-A414-F90E522ECCE1}" type="presOf" srcId="{37570EE2-AAD5-4AE1-A9A2-1E1CDC02C359}" destId="{6EB33A4C-B440-4649-8C5D-54391AE8B15F}" srcOrd="1" destOrd="0" presId="urn:microsoft.com/office/officeart/2005/8/layout/orgChart1"/>
    <dgm:cxn modelId="{0C0B4DEB-C40E-2540-8113-05AD6A1C9B63}" type="presOf" srcId="{23C70222-632D-4DB6-B549-0E84CD67ABB9}" destId="{133A5B02-ED39-4BEA-84F3-7FEDF183BD5A}" srcOrd="0" destOrd="0" presId="urn:microsoft.com/office/officeart/2005/8/layout/orgChart1"/>
    <dgm:cxn modelId="{580D6CFC-AA97-9849-96A8-40FA3E888B86}" type="presOf" srcId="{37570EE2-AAD5-4AE1-A9A2-1E1CDC02C359}" destId="{339C0C34-2B9B-49CB-93B9-7B3CD8C44267}" srcOrd="0" destOrd="0" presId="urn:microsoft.com/office/officeart/2005/8/layout/orgChart1"/>
    <dgm:cxn modelId="{00B9BF31-3243-6845-A823-4911B9938AE1}" type="presParOf" srcId="{B43415C3-FEB4-43F4-A16B-D69536517ECD}" destId="{88971A79-2FA7-4437-BFB5-C4D72246F59F}" srcOrd="0" destOrd="0" presId="urn:microsoft.com/office/officeart/2005/8/layout/orgChart1"/>
    <dgm:cxn modelId="{34D1D306-1733-B046-AEA3-BA9C935279D5}" type="presParOf" srcId="{88971A79-2FA7-4437-BFB5-C4D72246F59F}" destId="{18599EB1-4A43-4525-B11C-3C491298858E}" srcOrd="0" destOrd="0" presId="urn:microsoft.com/office/officeart/2005/8/layout/orgChart1"/>
    <dgm:cxn modelId="{880CD0DA-2DEA-D342-8854-E2117D854013}" type="presParOf" srcId="{18599EB1-4A43-4525-B11C-3C491298858E}" destId="{3DB2783D-5F9B-4894-8029-00D42FD95698}" srcOrd="0" destOrd="0" presId="urn:microsoft.com/office/officeart/2005/8/layout/orgChart1"/>
    <dgm:cxn modelId="{35CE2788-0830-BD43-A0B7-C92AF94EC7C1}" type="presParOf" srcId="{18599EB1-4A43-4525-B11C-3C491298858E}" destId="{78889238-122C-4F06-9EBE-10CA9214AD34}" srcOrd="1" destOrd="0" presId="urn:microsoft.com/office/officeart/2005/8/layout/orgChart1"/>
    <dgm:cxn modelId="{746551BF-CCD1-5243-B994-067E1A91DC18}" type="presParOf" srcId="{88971A79-2FA7-4437-BFB5-C4D72246F59F}" destId="{F12B630D-6A0E-4654-A0F9-B0BC3C6714AD}" srcOrd="1" destOrd="0" presId="urn:microsoft.com/office/officeart/2005/8/layout/orgChart1"/>
    <dgm:cxn modelId="{BA5D907A-D347-2443-9F0A-874BC1E63851}" type="presParOf" srcId="{F12B630D-6A0E-4654-A0F9-B0BC3C6714AD}" destId="{E4F181AE-6A5D-464F-B8C1-7380F3AE4A25}" srcOrd="0" destOrd="0" presId="urn:microsoft.com/office/officeart/2005/8/layout/orgChart1"/>
    <dgm:cxn modelId="{0091EEE0-D1A2-A244-BB0D-4795C65F3B5B}" type="presParOf" srcId="{F12B630D-6A0E-4654-A0F9-B0BC3C6714AD}" destId="{D79E6DC6-AD2D-4B9B-8434-F10F32B85D1A}" srcOrd="1" destOrd="0" presId="urn:microsoft.com/office/officeart/2005/8/layout/orgChart1"/>
    <dgm:cxn modelId="{FFB758E1-3E46-2948-83A7-EE3E9BB5222A}" type="presParOf" srcId="{D79E6DC6-AD2D-4B9B-8434-F10F32B85D1A}" destId="{C0F12B57-CFE3-4CF8-8952-E3F3F25FE963}" srcOrd="0" destOrd="0" presId="urn:microsoft.com/office/officeart/2005/8/layout/orgChart1"/>
    <dgm:cxn modelId="{EDB526DA-3557-E548-BE12-B56E4719DC13}" type="presParOf" srcId="{C0F12B57-CFE3-4CF8-8952-E3F3F25FE963}" destId="{133A5B02-ED39-4BEA-84F3-7FEDF183BD5A}" srcOrd="0" destOrd="0" presId="urn:microsoft.com/office/officeart/2005/8/layout/orgChart1"/>
    <dgm:cxn modelId="{91BBE57B-EFF7-7440-8F00-8C0EA04FFF9B}" type="presParOf" srcId="{C0F12B57-CFE3-4CF8-8952-E3F3F25FE963}" destId="{8F79F640-AC0C-42FF-A8B2-EDBAD5FBAF18}" srcOrd="1" destOrd="0" presId="urn:microsoft.com/office/officeart/2005/8/layout/orgChart1"/>
    <dgm:cxn modelId="{0448AE82-6170-0D43-8196-6E716A776407}" type="presParOf" srcId="{D79E6DC6-AD2D-4B9B-8434-F10F32B85D1A}" destId="{7C3F2C13-4D51-41FF-BE1D-46E9F4B56174}" srcOrd="1" destOrd="0" presId="urn:microsoft.com/office/officeart/2005/8/layout/orgChart1"/>
    <dgm:cxn modelId="{39457C29-C4EF-6242-B404-1FB6887019C0}" type="presParOf" srcId="{D79E6DC6-AD2D-4B9B-8434-F10F32B85D1A}" destId="{E0297201-CD22-421B-B3A4-71D923CF29CA}" srcOrd="2" destOrd="0" presId="urn:microsoft.com/office/officeart/2005/8/layout/orgChart1"/>
    <dgm:cxn modelId="{72995A2E-543A-3649-B29B-4A8267A68CDE}" type="presParOf" srcId="{F12B630D-6A0E-4654-A0F9-B0BC3C6714AD}" destId="{7D4E32CC-6797-4D75-A26E-1DDA797506B7}" srcOrd="2" destOrd="0" presId="urn:microsoft.com/office/officeart/2005/8/layout/orgChart1"/>
    <dgm:cxn modelId="{C78E3D51-622E-3A40-A630-2BDC30BC1272}" type="presParOf" srcId="{F12B630D-6A0E-4654-A0F9-B0BC3C6714AD}" destId="{0FB5F1D6-FF51-47AB-A6E0-48AEC4DA47D3}" srcOrd="3" destOrd="0" presId="urn:microsoft.com/office/officeart/2005/8/layout/orgChart1"/>
    <dgm:cxn modelId="{BE162DF4-000D-4C43-BB9B-1BE3B8E11C73}" type="presParOf" srcId="{0FB5F1D6-FF51-47AB-A6E0-48AEC4DA47D3}" destId="{C0F38309-E633-400A-BE2D-032F375C765B}" srcOrd="0" destOrd="0" presId="urn:microsoft.com/office/officeart/2005/8/layout/orgChart1"/>
    <dgm:cxn modelId="{BCE7ED62-9982-0744-9353-756BC39CC2C0}" type="presParOf" srcId="{C0F38309-E633-400A-BE2D-032F375C765B}" destId="{8F3500D0-923D-4EB1-945E-E86A76A03208}" srcOrd="0" destOrd="0" presId="urn:microsoft.com/office/officeart/2005/8/layout/orgChart1"/>
    <dgm:cxn modelId="{37C70CB6-C845-D74B-AD15-D781DCF05704}" type="presParOf" srcId="{C0F38309-E633-400A-BE2D-032F375C765B}" destId="{0C69F6D4-BB0D-4053-95B7-F020474D232F}" srcOrd="1" destOrd="0" presId="urn:microsoft.com/office/officeart/2005/8/layout/orgChart1"/>
    <dgm:cxn modelId="{44CD0114-A7D3-3E46-AA4B-D92E14F4DD81}" type="presParOf" srcId="{0FB5F1D6-FF51-47AB-A6E0-48AEC4DA47D3}" destId="{C497D4AE-8B6F-4CD7-B5B3-976DD23ECC51}" srcOrd="1" destOrd="0" presId="urn:microsoft.com/office/officeart/2005/8/layout/orgChart1"/>
    <dgm:cxn modelId="{5F8B8DC2-F3E5-D641-9140-8E6B6A78FC75}" type="presParOf" srcId="{0FB5F1D6-FF51-47AB-A6E0-48AEC4DA47D3}" destId="{58982FF6-9FAD-4ADB-96C1-1DFF16F271C8}" srcOrd="2" destOrd="0" presId="urn:microsoft.com/office/officeart/2005/8/layout/orgChart1"/>
    <dgm:cxn modelId="{C49858D5-83D8-A540-83CD-CD6F2F4D7EAB}" type="presParOf" srcId="{F12B630D-6A0E-4654-A0F9-B0BC3C6714AD}" destId="{6C4476DA-C758-48DE-9B01-7C3625253DD9}" srcOrd="4" destOrd="0" presId="urn:microsoft.com/office/officeart/2005/8/layout/orgChart1"/>
    <dgm:cxn modelId="{4DF9D7CF-6D85-B14B-8ACA-E165D2B512AA}" type="presParOf" srcId="{F12B630D-6A0E-4654-A0F9-B0BC3C6714AD}" destId="{9C7AB046-45C9-4B30-96B9-42FDFF7C78D5}" srcOrd="5" destOrd="0" presId="urn:microsoft.com/office/officeart/2005/8/layout/orgChart1"/>
    <dgm:cxn modelId="{B5667CBA-AF8F-414A-B24F-C14856179074}" type="presParOf" srcId="{9C7AB046-45C9-4B30-96B9-42FDFF7C78D5}" destId="{29BCEFD5-C7DA-4F42-8DDA-36E92A68599F}" srcOrd="0" destOrd="0" presId="urn:microsoft.com/office/officeart/2005/8/layout/orgChart1"/>
    <dgm:cxn modelId="{E52C44BD-5FD8-9240-9920-6D5FA5D9EABB}" type="presParOf" srcId="{29BCEFD5-C7DA-4F42-8DDA-36E92A68599F}" destId="{FEE4C770-6AFC-4AE1-99E0-FE994C533953}" srcOrd="0" destOrd="0" presId="urn:microsoft.com/office/officeart/2005/8/layout/orgChart1"/>
    <dgm:cxn modelId="{17DAE775-4D1E-A149-B34D-1BBD395E8310}" type="presParOf" srcId="{29BCEFD5-C7DA-4F42-8DDA-36E92A68599F}" destId="{AB835EE3-3BE3-45BE-B546-78BB0986E5AC}" srcOrd="1" destOrd="0" presId="urn:microsoft.com/office/officeart/2005/8/layout/orgChart1"/>
    <dgm:cxn modelId="{1BA5F61E-1B61-B34D-B804-23A66376641C}" type="presParOf" srcId="{9C7AB046-45C9-4B30-96B9-42FDFF7C78D5}" destId="{1161A03C-4F0F-43AD-BB39-5A8C2D1CB219}" srcOrd="1" destOrd="0" presId="urn:microsoft.com/office/officeart/2005/8/layout/orgChart1"/>
    <dgm:cxn modelId="{C27DA340-6A43-3047-B562-511D7229BD73}" type="presParOf" srcId="{9C7AB046-45C9-4B30-96B9-42FDFF7C78D5}" destId="{E14CE111-4932-4A48-9824-3E50872173B2}" srcOrd="2" destOrd="0" presId="urn:microsoft.com/office/officeart/2005/8/layout/orgChart1"/>
    <dgm:cxn modelId="{3C9BFC75-96E2-7D40-8047-FF73182BE040}" type="presParOf" srcId="{F12B630D-6A0E-4654-A0F9-B0BC3C6714AD}" destId="{D436D746-1776-4ACF-9C4A-5A7C233547C1}" srcOrd="6" destOrd="0" presId="urn:microsoft.com/office/officeart/2005/8/layout/orgChart1"/>
    <dgm:cxn modelId="{1B5E6A98-8983-204D-807A-7191A795FB83}" type="presParOf" srcId="{F12B630D-6A0E-4654-A0F9-B0BC3C6714AD}" destId="{D34DEFF3-E343-4EF3-8788-42C407FC0863}" srcOrd="7" destOrd="0" presId="urn:microsoft.com/office/officeart/2005/8/layout/orgChart1"/>
    <dgm:cxn modelId="{7DC9E5F2-2E65-FD4D-BE8E-422BF627FA5B}" type="presParOf" srcId="{D34DEFF3-E343-4EF3-8788-42C407FC0863}" destId="{DDA56958-57AA-4143-9A90-408221E6382B}" srcOrd="0" destOrd="0" presId="urn:microsoft.com/office/officeart/2005/8/layout/orgChart1"/>
    <dgm:cxn modelId="{07FDBAC9-E65E-2E47-B34E-C18A35AEC7C6}" type="presParOf" srcId="{DDA56958-57AA-4143-9A90-408221E6382B}" destId="{EC3AD5CE-1670-4F00-A7B3-1D10F037BA4E}" srcOrd="0" destOrd="0" presId="urn:microsoft.com/office/officeart/2005/8/layout/orgChart1"/>
    <dgm:cxn modelId="{BBCBB799-1F80-E340-BD12-93DD218A34FB}" type="presParOf" srcId="{DDA56958-57AA-4143-9A90-408221E6382B}" destId="{22F660A2-7712-4EA1-9987-A39A33C88EB2}" srcOrd="1" destOrd="0" presId="urn:microsoft.com/office/officeart/2005/8/layout/orgChart1"/>
    <dgm:cxn modelId="{903B60B7-386F-4F46-B45A-F90AB15B93CF}" type="presParOf" srcId="{D34DEFF3-E343-4EF3-8788-42C407FC0863}" destId="{870BC4D3-5470-4F10-A75E-03F1C98854ED}" srcOrd="1" destOrd="0" presId="urn:microsoft.com/office/officeart/2005/8/layout/orgChart1"/>
    <dgm:cxn modelId="{359A1027-BCAB-2643-80D3-97772A0B50D0}" type="presParOf" srcId="{D34DEFF3-E343-4EF3-8788-42C407FC0863}" destId="{CAF53AF0-7362-4EFF-82A7-3CEF1A2CCEB7}" srcOrd="2" destOrd="0" presId="urn:microsoft.com/office/officeart/2005/8/layout/orgChart1"/>
    <dgm:cxn modelId="{6A32C28C-4C6B-5A45-9C96-1F24D09B6167}" type="presParOf" srcId="{F12B630D-6A0E-4654-A0F9-B0BC3C6714AD}" destId="{368E89B0-758D-4BDD-AD2A-CF922BDD5495}" srcOrd="8" destOrd="0" presId="urn:microsoft.com/office/officeart/2005/8/layout/orgChart1"/>
    <dgm:cxn modelId="{2FBF4996-CB26-E447-AFE2-C6CDF402D6BF}" type="presParOf" srcId="{F12B630D-6A0E-4654-A0F9-B0BC3C6714AD}" destId="{47C72D46-7CED-42D4-A552-78A8759A47ED}" srcOrd="9" destOrd="0" presId="urn:microsoft.com/office/officeart/2005/8/layout/orgChart1"/>
    <dgm:cxn modelId="{0B9BAC5B-AD4F-8C4F-AA67-8858FE07D554}" type="presParOf" srcId="{47C72D46-7CED-42D4-A552-78A8759A47ED}" destId="{5F5ED1E6-1629-4A17-9224-0A92B7201923}" srcOrd="0" destOrd="0" presId="urn:microsoft.com/office/officeart/2005/8/layout/orgChart1"/>
    <dgm:cxn modelId="{3E49663A-655F-9A44-A4C7-7D94C3CB7C8C}" type="presParOf" srcId="{5F5ED1E6-1629-4A17-9224-0A92B7201923}" destId="{73CD382E-30C0-4370-92E1-D8EE8CB646BE}" srcOrd="0" destOrd="0" presId="urn:microsoft.com/office/officeart/2005/8/layout/orgChart1"/>
    <dgm:cxn modelId="{9DFE6B9B-369A-574E-98E7-3F6920AD2C0F}" type="presParOf" srcId="{5F5ED1E6-1629-4A17-9224-0A92B7201923}" destId="{01929A14-7864-4F2C-86F0-D7F88E8D7F55}" srcOrd="1" destOrd="0" presId="urn:microsoft.com/office/officeart/2005/8/layout/orgChart1"/>
    <dgm:cxn modelId="{F3B4D635-9C27-4C4C-8397-E05342EFA7FA}" type="presParOf" srcId="{47C72D46-7CED-42D4-A552-78A8759A47ED}" destId="{2D5F730F-26C0-44CA-838B-C1484EAFD153}" srcOrd="1" destOrd="0" presId="urn:microsoft.com/office/officeart/2005/8/layout/orgChart1"/>
    <dgm:cxn modelId="{7BCB66DF-E578-8E46-A07E-1CDCEF857F68}" type="presParOf" srcId="{47C72D46-7CED-42D4-A552-78A8759A47ED}" destId="{EDB75DA4-79D0-4E1F-9739-59D8FB448DD4}" srcOrd="2" destOrd="0" presId="urn:microsoft.com/office/officeart/2005/8/layout/orgChart1"/>
    <dgm:cxn modelId="{5121A485-DD6F-CB42-9D5B-D48AD06042C0}" type="presParOf" srcId="{F12B630D-6A0E-4654-A0F9-B0BC3C6714AD}" destId="{073284C4-51D5-4509-BBB8-B6F7D54CBA55}" srcOrd="10" destOrd="0" presId="urn:microsoft.com/office/officeart/2005/8/layout/orgChart1"/>
    <dgm:cxn modelId="{2CE21AC9-724C-8A44-B6C9-C8541CA2010A}" type="presParOf" srcId="{F12B630D-6A0E-4654-A0F9-B0BC3C6714AD}" destId="{56241AC4-74B6-4D85-9A18-E295F1F6312E}" srcOrd="11" destOrd="0" presId="urn:microsoft.com/office/officeart/2005/8/layout/orgChart1"/>
    <dgm:cxn modelId="{F53AADF7-BFC0-9140-BEEA-BEBFA795D9A6}" type="presParOf" srcId="{56241AC4-74B6-4D85-9A18-E295F1F6312E}" destId="{C20760DA-DAE4-4F6A-95A7-0B255CCFBD35}" srcOrd="0" destOrd="0" presId="urn:microsoft.com/office/officeart/2005/8/layout/orgChart1"/>
    <dgm:cxn modelId="{0939E033-3A18-BF48-BD74-F64E9EAF91BF}" type="presParOf" srcId="{C20760DA-DAE4-4F6A-95A7-0B255CCFBD35}" destId="{339C0C34-2B9B-49CB-93B9-7B3CD8C44267}" srcOrd="0" destOrd="0" presId="urn:microsoft.com/office/officeart/2005/8/layout/orgChart1"/>
    <dgm:cxn modelId="{C77E781A-3EFB-604B-8B5A-245946FFB2AB}" type="presParOf" srcId="{C20760DA-DAE4-4F6A-95A7-0B255CCFBD35}" destId="{6EB33A4C-B440-4649-8C5D-54391AE8B15F}" srcOrd="1" destOrd="0" presId="urn:microsoft.com/office/officeart/2005/8/layout/orgChart1"/>
    <dgm:cxn modelId="{EA8CB28A-F5CF-7B46-9BA8-0379C356D5FB}" type="presParOf" srcId="{56241AC4-74B6-4D85-9A18-E295F1F6312E}" destId="{FEEC1D1C-E813-4705-BE28-55235A14C928}" srcOrd="1" destOrd="0" presId="urn:microsoft.com/office/officeart/2005/8/layout/orgChart1"/>
    <dgm:cxn modelId="{88CBC80B-E1F1-EE45-BDE1-74AFD2154CB5}" type="presParOf" srcId="{56241AC4-74B6-4D85-9A18-E295F1F6312E}" destId="{26BB15F9-EC56-47D4-888C-10784EAF5970}" srcOrd="2" destOrd="0" presId="urn:microsoft.com/office/officeart/2005/8/layout/orgChart1"/>
    <dgm:cxn modelId="{F78F3CC0-0A46-3E45-8C79-6AD1F9C51927}" type="presParOf" srcId="{88971A79-2FA7-4437-BFB5-C4D72246F59F}" destId="{98BAC0A1-068D-487C-8C93-8C1271F565E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284C4-51D5-4509-BBB8-B6F7D54CBA55}">
      <dsp:nvSpPr>
        <dsp:cNvPr id="0" name=""/>
        <dsp:cNvSpPr/>
      </dsp:nvSpPr>
      <dsp:spPr>
        <a:xfrm>
          <a:off x="5400730" y="3559174"/>
          <a:ext cx="4631734" cy="321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70"/>
              </a:lnTo>
              <a:lnTo>
                <a:pt x="4631734" y="160770"/>
              </a:lnTo>
              <a:lnTo>
                <a:pt x="4631734" y="3215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E89B0-758D-4BDD-AD2A-CF922BDD5495}">
      <dsp:nvSpPr>
        <dsp:cNvPr id="0" name=""/>
        <dsp:cNvSpPr/>
      </dsp:nvSpPr>
      <dsp:spPr>
        <a:xfrm>
          <a:off x="5400730" y="3559174"/>
          <a:ext cx="2779040" cy="321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70"/>
              </a:lnTo>
              <a:lnTo>
                <a:pt x="2779040" y="160770"/>
              </a:lnTo>
              <a:lnTo>
                <a:pt x="2779040" y="3215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6D746-1776-4ACF-9C4A-5A7C233547C1}">
      <dsp:nvSpPr>
        <dsp:cNvPr id="0" name=""/>
        <dsp:cNvSpPr/>
      </dsp:nvSpPr>
      <dsp:spPr>
        <a:xfrm>
          <a:off x="5400730" y="3559174"/>
          <a:ext cx="926346" cy="321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70"/>
              </a:lnTo>
              <a:lnTo>
                <a:pt x="926346" y="160770"/>
              </a:lnTo>
              <a:lnTo>
                <a:pt x="926346" y="3215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476DA-C758-48DE-9B01-7C3625253DD9}">
      <dsp:nvSpPr>
        <dsp:cNvPr id="0" name=""/>
        <dsp:cNvSpPr/>
      </dsp:nvSpPr>
      <dsp:spPr>
        <a:xfrm>
          <a:off x="4474383" y="3559174"/>
          <a:ext cx="926346" cy="321541"/>
        </a:xfrm>
        <a:custGeom>
          <a:avLst/>
          <a:gdLst/>
          <a:ahLst/>
          <a:cxnLst/>
          <a:rect l="0" t="0" r="0" b="0"/>
          <a:pathLst>
            <a:path>
              <a:moveTo>
                <a:pt x="926346" y="0"/>
              </a:moveTo>
              <a:lnTo>
                <a:pt x="926346" y="160770"/>
              </a:lnTo>
              <a:lnTo>
                <a:pt x="0" y="160770"/>
              </a:lnTo>
              <a:lnTo>
                <a:pt x="0" y="3215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4E32CC-6797-4D75-A26E-1DDA797506B7}">
      <dsp:nvSpPr>
        <dsp:cNvPr id="0" name=""/>
        <dsp:cNvSpPr/>
      </dsp:nvSpPr>
      <dsp:spPr>
        <a:xfrm>
          <a:off x="2621689" y="3559174"/>
          <a:ext cx="2779040" cy="321541"/>
        </a:xfrm>
        <a:custGeom>
          <a:avLst/>
          <a:gdLst/>
          <a:ahLst/>
          <a:cxnLst/>
          <a:rect l="0" t="0" r="0" b="0"/>
          <a:pathLst>
            <a:path>
              <a:moveTo>
                <a:pt x="2779040" y="0"/>
              </a:moveTo>
              <a:lnTo>
                <a:pt x="2779040" y="160770"/>
              </a:lnTo>
              <a:lnTo>
                <a:pt x="0" y="160770"/>
              </a:lnTo>
              <a:lnTo>
                <a:pt x="0" y="3215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F181AE-6A5D-464F-B8C1-7380F3AE4A25}">
      <dsp:nvSpPr>
        <dsp:cNvPr id="0" name=""/>
        <dsp:cNvSpPr/>
      </dsp:nvSpPr>
      <dsp:spPr>
        <a:xfrm>
          <a:off x="768995" y="3559174"/>
          <a:ext cx="4631734" cy="321541"/>
        </a:xfrm>
        <a:custGeom>
          <a:avLst/>
          <a:gdLst/>
          <a:ahLst/>
          <a:cxnLst/>
          <a:rect l="0" t="0" r="0" b="0"/>
          <a:pathLst>
            <a:path>
              <a:moveTo>
                <a:pt x="4631734" y="0"/>
              </a:moveTo>
              <a:lnTo>
                <a:pt x="4631734" y="160770"/>
              </a:lnTo>
              <a:lnTo>
                <a:pt x="0" y="160770"/>
              </a:lnTo>
              <a:lnTo>
                <a:pt x="0" y="3215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B2783D-5F9B-4894-8029-00D42FD95698}">
      <dsp:nvSpPr>
        <dsp:cNvPr id="0" name=""/>
        <dsp:cNvSpPr/>
      </dsp:nvSpPr>
      <dsp:spPr>
        <a:xfrm>
          <a:off x="4635154" y="2793598"/>
          <a:ext cx="1531151" cy="765575"/>
        </a:xfrm>
        <a:prstGeom prst="rect">
          <a:avLst/>
        </a:prstGeom>
        <a:solidFill>
          <a:srgbClr val="EB5A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EB5A47"/>
              </a:solidFill>
            </a:rPr>
            <a:t>1</a:t>
          </a:r>
        </a:p>
      </dsp:txBody>
      <dsp:txXfrm>
        <a:off x="4635154" y="2793598"/>
        <a:ext cx="1531151" cy="765575"/>
      </dsp:txXfrm>
    </dsp:sp>
    <dsp:sp modelId="{133A5B02-ED39-4BEA-84F3-7FEDF183BD5A}">
      <dsp:nvSpPr>
        <dsp:cNvPr id="0" name=""/>
        <dsp:cNvSpPr/>
      </dsp:nvSpPr>
      <dsp:spPr>
        <a:xfrm>
          <a:off x="3419" y="3880716"/>
          <a:ext cx="1531151" cy="765575"/>
        </a:xfrm>
        <a:prstGeom prst="rect">
          <a:avLst/>
        </a:prstGeom>
        <a:solidFill>
          <a:srgbClr val="EB5A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EB5A47"/>
              </a:solidFill>
            </a:rPr>
            <a:t>2</a:t>
          </a:r>
        </a:p>
      </dsp:txBody>
      <dsp:txXfrm>
        <a:off x="3419" y="3880716"/>
        <a:ext cx="1531151" cy="765575"/>
      </dsp:txXfrm>
    </dsp:sp>
    <dsp:sp modelId="{8F3500D0-923D-4EB1-945E-E86A76A03208}">
      <dsp:nvSpPr>
        <dsp:cNvPr id="0" name=""/>
        <dsp:cNvSpPr/>
      </dsp:nvSpPr>
      <dsp:spPr>
        <a:xfrm>
          <a:off x="1856113" y="3880716"/>
          <a:ext cx="1531151" cy="765575"/>
        </a:xfrm>
        <a:prstGeom prst="rect">
          <a:avLst/>
        </a:prstGeom>
        <a:solidFill>
          <a:srgbClr val="EB5A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EB5A47"/>
              </a:solidFill>
            </a:rPr>
            <a:t>3</a:t>
          </a:r>
        </a:p>
      </dsp:txBody>
      <dsp:txXfrm>
        <a:off x="1856113" y="3880716"/>
        <a:ext cx="1531151" cy="765575"/>
      </dsp:txXfrm>
    </dsp:sp>
    <dsp:sp modelId="{FEE4C770-6AFC-4AE1-99E0-FE994C533953}">
      <dsp:nvSpPr>
        <dsp:cNvPr id="0" name=""/>
        <dsp:cNvSpPr/>
      </dsp:nvSpPr>
      <dsp:spPr>
        <a:xfrm>
          <a:off x="3708807" y="3880716"/>
          <a:ext cx="1531151" cy="765575"/>
        </a:xfrm>
        <a:prstGeom prst="rect">
          <a:avLst/>
        </a:prstGeom>
        <a:solidFill>
          <a:srgbClr val="EB5A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EB5A47"/>
              </a:solidFill>
            </a:rPr>
            <a:t>4</a:t>
          </a:r>
        </a:p>
      </dsp:txBody>
      <dsp:txXfrm>
        <a:off x="3708807" y="3880716"/>
        <a:ext cx="1531151" cy="765575"/>
      </dsp:txXfrm>
    </dsp:sp>
    <dsp:sp modelId="{EC3AD5CE-1670-4F00-A7B3-1D10F037BA4E}">
      <dsp:nvSpPr>
        <dsp:cNvPr id="0" name=""/>
        <dsp:cNvSpPr/>
      </dsp:nvSpPr>
      <dsp:spPr>
        <a:xfrm>
          <a:off x="5561501" y="3880716"/>
          <a:ext cx="1531151" cy="765575"/>
        </a:xfrm>
        <a:prstGeom prst="rect">
          <a:avLst/>
        </a:prstGeom>
        <a:solidFill>
          <a:srgbClr val="EB5A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EB5A47"/>
              </a:solidFill>
            </a:rPr>
            <a:t>5</a:t>
          </a:r>
        </a:p>
      </dsp:txBody>
      <dsp:txXfrm>
        <a:off x="5561501" y="3880716"/>
        <a:ext cx="1531151" cy="765575"/>
      </dsp:txXfrm>
    </dsp:sp>
    <dsp:sp modelId="{73CD382E-30C0-4370-92E1-D8EE8CB646BE}">
      <dsp:nvSpPr>
        <dsp:cNvPr id="0" name=""/>
        <dsp:cNvSpPr/>
      </dsp:nvSpPr>
      <dsp:spPr>
        <a:xfrm>
          <a:off x="7414195" y="3880716"/>
          <a:ext cx="1531151" cy="765575"/>
        </a:xfrm>
        <a:prstGeom prst="rect">
          <a:avLst/>
        </a:prstGeom>
        <a:solidFill>
          <a:srgbClr val="EB5A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EB5A47"/>
              </a:solidFill>
            </a:rPr>
            <a:t>6</a:t>
          </a:r>
        </a:p>
      </dsp:txBody>
      <dsp:txXfrm>
        <a:off x="7414195" y="3880716"/>
        <a:ext cx="1531151" cy="765575"/>
      </dsp:txXfrm>
    </dsp:sp>
    <dsp:sp modelId="{339C0C34-2B9B-49CB-93B9-7B3CD8C44267}">
      <dsp:nvSpPr>
        <dsp:cNvPr id="0" name=""/>
        <dsp:cNvSpPr/>
      </dsp:nvSpPr>
      <dsp:spPr>
        <a:xfrm>
          <a:off x="9266889" y="3880716"/>
          <a:ext cx="1531151" cy="765575"/>
        </a:xfrm>
        <a:prstGeom prst="rect">
          <a:avLst/>
        </a:prstGeom>
        <a:solidFill>
          <a:srgbClr val="EB5A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EB5A47"/>
              </a:solidFill>
            </a:rPr>
            <a:t>7</a:t>
          </a:r>
        </a:p>
      </dsp:txBody>
      <dsp:txXfrm>
        <a:off x="9266889" y="3880716"/>
        <a:ext cx="1531151" cy="765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69A72-1E29-6F41-9CB8-D2E1725BEC4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FBBE1-204E-FF46-821D-430E531FB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32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54DE4-782B-4130-A1D9-0E4457F12FC1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20BE7-B241-4DA6-86C8-94FDCBAF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98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20BE7-B241-4DA6-86C8-94FDCBAFBE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6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20BE7-B241-4DA6-86C8-94FDCBAFBE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39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 through all of this </a:t>
            </a:r>
            <a:r>
              <a:rPr lang="mr-IN" dirty="0"/>
              <a:t>–</a:t>
            </a:r>
            <a:r>
              <a:rPr lang="en-US" dirty="0"/>
              <a:t> preserve</a:t>
            </a:r>
            <a:r>
              <a:rPr lang="en-US" baseline="0" dirty="0"/>
              <a:t> the past, the valuable artifacts, but present-day materials must be collected with an eye to preservation</a:t>
            </a:r>
          </a:p>
          <a:p>
            <a:r>
              <a:rPr lang="en-US" dirty="0"/>
              <a:t>Preserve physical</a:t>
            </a:r>
          </a:p>
          <a:p>
            <a:r>
              <a:rPr lang="en-US" dirty="0"/>
              <a:t>Preserve digital</a:t>
            </a:r>
          </a:p>
          <a:p>
            <a:r>
              <a:rPr lang="en-US" dirty="0"/>
              <a:t>Share</a:t>
            </a:r>
            <a:r>
              <a:rPr lang="en-US" baseline="0" dirty="0"/>
              <a:t> stories</a:t>
            </a:r>
          </a:p>
          <a:p>
            <a:r>
              <a:rPr lang="en-US" baseline="0" dirty="0"/>
              <a:t>Support scholarships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ADFA8-00D0-3946-824E-7E16AEFE10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8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comprehensive research data infrastructure for NIH connecting NLM and NIH Research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20BE7-B241-4DA6-86C8-94FDCBAFBE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79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59BAA-C3E6-124F-8FB9-B85777798B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1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148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4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044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860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742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55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89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5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7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81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857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18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9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20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72200"/>
            <a:ext cx="12192000" cy="762001"/>
          </a:xfrm>
          <a:prstGeom prst="rect">
            <a:avLst/>
          </a:prstGeom>
          <a:solidFill>
            <a:srgbClr val="205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48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48400"/>
            <a:ext cx="3389810" cy="548640"/>
          </a:xfrm>
          <a:prstGeom prst="rect">
            <a:avLst/>
          </a:prstGeom>
        </p:spPr>
      </p:pic>
      <p:sp>
        <p:nvSpPr>
          <p:cNvPr id="7" name="Text Placeholder 4"/>
          <p:cNvSpPr txBox="1">
            <a:spLocks/>
          </p:cNvSpPr>
          <p:nvPr userDrawn="1"/>
        </p:nvSpPr>
        <p:spPr>
          <a:xfrm>
            <a:off x="9906000" y="6387969"/>
            <a:ext cx="1600200" cy="228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/>
              <a:t>November, </a:t>
            </a:r>
            <a:r>
              <a:rPr lang="en-US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6934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6"/>
          <p:cNvSpPr txBox="1">
            <a:spLocks/>
          </p:cNvSpPr>
          <p:nvPr/>
        </p:nvSpPr>
        <p:spPr>
          <a:xfrm>
            <a:off x="412955" y="832423"/>
            <a:ext cx="11621729" cy="2497042"/>
          </a:xfrm>
          <a:prstGeom prst="rect">
            <a:avLst/>
          </a:prstGeom>
          <a:noFill/>
          <a:ln>
            <a:noFill/>
          </a:ln>
        </p:spPr>
        <p:txBody>
          <a:bodyPr vert="horz" lIns="68575" tIns="34275" rIns="68575" bIns="3427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25000"/>
            </a:pPr>
            <a:r>
              <a:rPr lang="en-US" dirty="0"/>
              <a:t>Advancing </a:t>
            </a:r>
            <a:br>
              <a:rPr lang="en-US" dirty="0"/>
            </a:br>
            <a:r>
              <a:rPr lang="en-US" dirty="0"/>
              <a:t>model development &amp; discoverability through the </a:t>
            </a:r>
            <a:br>
              <a:rPr lang="en-US" dirty="0"/>
            </a:br>
            <a:r>
              <a:rPr lang="en-US" dirty="0"/>
              <a:t>National Library of Medicine.</a:t>
            </a:r>
            <a:endParaRPr lang="en-US" sz="4500" b="1" dirty="0">
              <a:solidFill>
                <a:schemeClr val="dk1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300" y="4741783"/>
            <a:ext cx="739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Patricia Flatley Brennan, RN, PhD</a:t>
            </a:r>
            <a:b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Director, National Library of Medicine</a:t>
            </a:r>
            <a:br>
              <a:rPr lang="en-US" sz="280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38400" y="3657600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AF7DB38-7384-48B5-8704-C8452D0E31C9}"/>
              </a:ext>
            </a:extLst>
          </p:cNvPr>
          <p:cNvSpPr/>
          <p:nvPr/>
        </p:nvSpPr>
        <p:spPr>
          <a:xfrm>
            <a:off x="3418824" y="3838054"/>
            <a:ext cx="4644220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buClr>
                <a:schemeClr val="dk1"/>
              </a:buClr>
              <a:buSzPct val="25000"/>
            </a:pPr>
            <a:r>
              <a:rPr lang="en-US"/>
              <a:t>IMAG </a:t>
            </a:r>
            <a:r>
              <a:rPr lang="en-US" dirty="0"/>
              <a:t>Multiscale Modeling Consortium </a:t>
            </a:r>
          </a:p>
          <a:p>
            <a:pPr algn="ctr">
              <a:spcBef>
                <a:spcPts val="600"/>
              </a:spcBef>
              <a:buClr>
                <a:schemeClr val="dk1"/>
              </a:buClr>
              <a:buSzPct val="25000"/>
            </a:pPr>
            <a:r>
              <a:rPr lang="en-US" dirty="0"/>
              <a:t>Webinar 11/28/2017 </a:t>
            </a:r>
            <a:endParaRPr lang="en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859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Unique id’s </a:t>
            </a:r>
            <a:r>
              <a:rPr lang="mr-IN" dirty="0"/>
              <a:t>–</a:t>
            </a:r>
            <a:r>
              <a:rPr lang="en-US" dirty="0"/>
              <a:t>the starting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</a:t>
            </a:r>
          </a:p>
          <a:p>
            <a:r>
              <a:rPr lang="en-US" dirty="0"/>
              <a:t>Machine Readable</a:t>
            </a:r>
          </a:p>
          <a:p>
            <a:r>
              <a:rPr lang="en-US" dirty="0"/>
              <a:t>Free to generate and access</a:t>
            </a:r>
          </a:p>
          <a:p>
            <a:r>
              <a:rPr lang="en-US" dirty="0"/>
              <a:t>Consistent across journals and publishers</a:t>
            </a:r>
          </a:p>
          <a:p>
            <a:r>
              <a:rPr lang="en-US" dirty="0"/>
              <a:t>Public registration authorities</a:t>
            </a:r>
          </a:p>
          <a:p>
            <a:pPr lvl="1"/>
            <a:r>
              <a:rPr lang="en-US" dirty="0"/>
              <a:t>RRID: </a:t>
            </a:r>
            <a:r>
              <a:rPr lang="en-US" dirty="0" err="1"/>
              <a:t>Scicrunch.org</a:t>
            </a:r>
            <a:endParaRPr lang="en-US" dirty="0"/>
          </a:p>
          <a:p>
            <a:pPr lvl="1"/>
            <a:r>
              <a:rPr lang="en-US" dirty="0" err="1"/>
              <a:t>doi</a:t>
            </a:r>
            <a:r>
              <a:rPr lang="en-US" dirty="0"/>
              <a:t>: </a:t>
            </a:r>
            <a:r>
              <a:rPr lang="en-US" dirty="0" err="1"/>
              <a:t>doi.org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56387" y="1600202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605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Formalizing model identification</a:t>
            </a:r>
            <a:br>
              <a:rPr lang="en-US" dirty="0"/>
            </a:br>
            <a:r>
              <a:rPr lang="en-US" dirty="0"/>
              <a:t>(curation)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2767"/>
            <a:ext cx="10972800" cy="448157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Resource Identifiers (RRIDs)</a:t>
            </a:r>
          </a:p>
          <a:p>
            <a:pPr lvl="1"/>
            <a:r>
              <a:rPr lang="en-US" dirty="0"/>
              <a:t>Specific at the model level</a:t>
            </a:r>
          </a:p>
          <a:p>
            <a:pPr lvl="1"/>
            <a:r>
              <a:rPr lang="en-US" dirty="0"/>
              <a:t>Investigator initiated</a:t>
            </a:r>
          </a:p>
          <a:p>
            <a:pPr lvl="1"/>
            <a:r>
              <a:rPr lang="en-US" dirty="0"/>
              <a:t>Voluntary</a:t>
            </a:r>
          </a:p>
          <a:p>
            <a:pPr lvl="1"/>
            <a:r>
              <a:rPr lang="en-US" dirty="0"/>
              <a:t>a priori assignment (assigned on development) </a:t>
            </a:r>
          </a:p>
          <a:p>
            <a:r>
              <a:rPr lang="en-US" dirty="0" err="1"/>
              <a:t>doi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digital object identifier </a:t>
            </a:r>
          </a:p>
          <a:p>
            <a:pPr lvl="1"/>
            <a:r>
              <a:rPr lang="en-US" dirty="0"/>
              <a:t>kernel = recognition &amp; interoperability</a:t>
            </a:r>
          </a:p>
          <a:p>
            <a:pPr lvl="1"/>
            <a:r>
              <a:rPr lang="en-US" dirty="0"/>
              <a:t> technical and social infrastructure for the registration and use of persistent interoperable identifiers, called DOIs, for use on digital networks.</a:t>
            </a:r>
          </a:p>
          <a:p>
            <a:pPr lvl="1"/>
            <a:r>
              <a:rPr lang="en-US" dirty="0"/>
              <a:t>registration authority for the ISO standard (ISO 26324) for the DOI system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335162" y="1600202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9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4" y="-88152"/>
            <a:ext cx="10972800" cy="1143000"/>
          </a:xfrm>
        </p:spPr>
        <p:txBody>
          <a:bodyPr/>
          <a:lstStyle/>
          <a:p>
            <a:r>
              <a:rPr lang="en-US" dirty="0"/>
              <a:t>RRIDs characterize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2"/>
            <a:ext cx="10972800" cy="4481570"/>
          </a:xfrm>
        </p:spPr>
        <p:txBody>
          <a:bodyPr/>
          <a:lstStyle/>
          <a:p>
            <a:r>
              <a:rPr lang="en-US" dirty="0"/>
              <a:t>identify the model organisms, cells lines, antibodies, and tools (such as software or databases) you have used</a:t>
            </a:r>
          </a:p>
          <a:p>
            <a:r>
              <a:rPr lang="en-US" dirty="0"/>
              <a:t>Blogs, software took kits, algorithm implementation</a:t>
            </a:r>
          </a:p>
          <a:p>
            <a:r>
              <a:rPr lang="en-US" dirty="0"/>
              <a:t>include Research Resource Identifiers (RRIDs) within the materials and methods section of their papers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2284" y="391007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err="1"/>
              <a:t>doi’s</a:t>
            </a:r>
            <a:r>
              <a:rPr lang="en-US" dirty="0"/>
              <a:t> characterize objects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4967750"/>
            <a:ext cx="10972800" cy="1300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Complete declarations (objects, articles, books)</a:t>
            </a:r>
          </a:p>
          <a:p>
            <a:r>
              <a:rPr lang="en-US" dirty="0"/>
              <a:t>ISO standard, computational registry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99187" y="789041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81084" y="4967750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51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97987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dirty="0"/>
              <a:t>Collection </a:t>
            </a:r>
            <a:br>
              <a:rPr lang="en-US" sz="7200" dirty="0"/>
            </a:br>
            <a:r>
              <a:rPr lang="en-US" sz="7200" dirty="0"/>
              <a:t> </a:t>
            </a:r>
            <a:br>
              <a:rPr lang="en-US" sz="7200" dirty="0"/>
            </a:br>
            <a:r>
              <a:rPr lang="en-US" sz="7200" dirty="0"/>
              <a:t>What does a </a:t>
            </a:r>
            <a:br>
              <a:rPr lang="en-US" sz="7200" dirty="0"/>
            </a:br>
            <a:r>
              <a:rPr lang="en-US" sz="7200" dirty="0"/>
              <a:t>library of models look like?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202426" y="1847134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07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38" y="-197310"/>
            <a:ext cx="10972800" cy="1143000"/>
          </a:xfrm>
        </p:spPr>
        <p:txBody>
          <a:bodyPr/>
          <a:lstStyle/>
          <a:p>
            <a:r>
              <a:rPr lang="en-US" dirty="0"/>
              <a:t>RRIDs &amp; </a:t>
            </a:r>
            <a:r>
              <a:rPr lang="en-US" dirty="0" err="1"/>
              <a:t>doi’s</a:t>
            </a:r>
            <a:r>
              <a:rPr lang="en-US" dirty="0"/>
              <a:t> in PubMed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2" y="945690"/>
            <a:ext cx="11810347" cy="5062281"/>
          </a:xfrm>
        </p:spPr>
      </p:pic>
      <p:sp>
        <p:nvSpPr>
          <p:cNvPr id="5" name="Oval 4"/>
          <p:cNvSpPr/>
          <p:nvPr/>
        </p:nvSpPr>
        <p:spPr>
          <a:xfrm>
            <a:off x="3775587" y="5412658"/>
            <a:ext cx="1135626" cy="2064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53433" y="5412656"/>
            <a:ext cx="1135626" cy="2064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59562" y="5412657"/>
            <a:ext cx="1135626" cy="2064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10464" y="2088690"/>
            <a:ext cx="1283110" cy="1917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3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189" y="146468"/>
            <a:ext cx="5866622" cy="5923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17" y="2936553"/>
            <a:ext cx="5262671" cy="2899471"/>
          </a:xfrm>
        </p:spPr>
        <p:txBody>
          <a:bodyPr>
            <a:normAutofit fontScale="90000"/>
          </a:bodyPr>
          <a:lstStyle/>
          <a:p>
            <a:r>
              <a:rPr lang="en-US" dirty="0"/>
              <a:t>Connecting a sphere of discovery:</a:t>
            </a:r>
            <a:br>
              <a:rPr lang="en-US" dirty="0"/>
            </a:br>
            <a:r>
              <a:rPr lang="en-US" dirty="0"/>
              <a:t>digital research objects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3" y="950259"/>
            <a:ext cx="4177553" cy="1577788"/>
          </a:xfrm>
          <a:prstGeom prst="rect">
            <a:avLst/>
          </a:prstGeom>
          <a:solidFill>
            <a:srgbClr val="576484"/>
          </a:solidFill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7845238" y="1846729"/>
            <a:ext cx="1711138" cy="76901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Models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>
          <a:xfrm>
            <a:off x="7512424" y="5154706"/>
            <a:ext cx="2277035" cy="68131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Pathways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376517" y="824753"/>
            <a:ext cx="555812" cy="179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556377" y="2615741"/>
            <a:ext cx="1949434" cy="76901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Literature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12893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NIH policies and guidelines on rigor, reproducibility and transparency</a:t>
            </a:r>
          </a:p>
          <a:p>
            <a:r>
              <a:rPr lang="en-US" dirty="0"/>
              <a:t>increasing dominant model of interacting with the literature through automated agents; therefore, the </a:t>
            </a:r>
            <a:r>
              <a:rPr lang="en-US"/>
              <a:t>conventions foster greater </a:t>
            </a:r>
            <a:r>
              <a:rPr lang="en-US" dirty="0"/>
              <a:t>machine-</a:t>
            </a:r>
            <a:r>
              <a:rPr lang="en-US" dirty="0" err="1"/>
              <a:t>processability</a:t>
            </a:r>
            <a:r>
              <a:rPr lang="en-US" dirty="0"/>
              <a:t>.</a:t>
            </a:r>
          </a:p>
          <a:p>
            <a:r>
              <a:rPr lang="en-US" dirty="0"/>
              <a:t>Literature synthesis requires universal machine access to key entities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305665" y="1417638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040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and Model Declaration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Guidelines for Rigor and Transparency for almost all awards in starting in May of 2016</a:t>
            </a:r>
          </a:p>
          <a:p>
            <a:r>
              <a:rPr lang="en-US" dirty="0"/>
              <a:t>Validation, verification, and version control</a:t>
            </a:r>
          </a:p>
          <a:p>
            <a:r>
              <a:rPr lang="en-US" dirty="0"/>
              <a:t>Best practices revealed </a:t>
            </a:r>
          </a:p>
          <a:p>
            <a:r>
              <a:rPr lang="en-US" dirty="0"/>
              <a:t>Tractable contributions of research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72929" y="1402890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534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does a library of models look like?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Who would use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it differ from model descriptions in articles?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is authority imbued?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Should models be stored separately from the data they are used on and the reports they are used for?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the NLM help advance multi-scale modeling?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305665" y="1417638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574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3400" y="501911"/>
            <a:ext cx="6625292" cy="86314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ln w="3175">
                  <a:noFill/>
                </a:ln>
                <a:latin typeface="Arial Black" panose="020B0A04020102020204" pitchFamily="34" charset="0"/>
              </a:rPr>
              <a:t>Reaching me</a:t>
            </a:r>
          </a:p>
        </p:txBody>
      </p:sp>
      <p:pic>
        <p:nvPicPr>
          <p:cNvPr id="17412" name="Picture 4" descr="twitter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12" y="5053085"/>
            <a:ext cx="923969" cy="9239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mail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697" y="5044569"/>
            <a:ext cx="923969" cy="9239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618467" y="5231833"/>
            <a:ext cx="5040133" cy="54944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3300" b="1" u="sng" dirty="0"/>
            </a:br>
            <a:endParaRPr lang="en-US" sz="3300" b="1" u="sng" dirty="0"/>
          </a:p>
          <a:p>
            <a:pPr algn="l"/>
            <a:endParaRPr lang="en-US" sz="3300" b="1" u="sng" dirty="0">
              <a:ln w="3175">
                <a:noFill/>
              </a:ln>
              <a:latin typeface="Franklin Gothic Demi" charset="0"/>
              <a:ea typeface="Franklin Gothic Demi" charset="0"/>
              <a:cs typeface="Franklin Gothic Demi" charset="0"/>
            </a:endParaRPr>
          </a:p>
          <a:p>
            <a:pPr algn="l"/>
            <a:endParaRPr lang="en-US" sz="3300" b="1" u="sng" dirty="0">
              <a:ln w="3175">
                <a:noFill/>
              </a:ln>
              <a:latin typeface="Franklin Gothic Demi" charset="0"/>
              <a:ea typeface="Franklin Gothic Demi" charset="0"/>
              <a:cs typeface="Franklin Gothic Demi" charset="0"/>
            </a:endParaRPr>
          </a:p>
          <a:p>
            <a:pPr algn="l"/>
            <a:endParaRPr lang="en-US" sz="3300" b="1" u="sng" dirty="0">
              <a:ln w="3175">
                <a:noFill/>
              </a:ln>
              <a:latin typeface="Franklin Gothic Demi" charset="0"/>
              <a:ea typeface="Franklin Gothic Demi" charset="0"/>
              <a:cs typeface="Franklin Gothic Demi" charset="0"/>
            </a:endParaRPr>
          </a:p>
          <a:p>
            <a:pPr algn="l"/>
            <a:endParaRPr lang="en-US" sz="3300" b="1" u="sng" dirty="0">
              <a:ln w="3175">
                <a:noFill/>
              </a:ln>
              <a:latin typeface="Franklin Gothic Demi" charset="0"/>
              <a:ea typeface="Franklin Gothic Demi" charset="0"/>
              <a:cs typeface="Franklin Gothic Demi" charset="0"/>
            </a:endParaRPr>
          </a:p>
          <a:p>
            <a:pPr algn="l"/>
            <a:endParaRPr lang="en-US" sz="3300" b="1" u="sng" dirty="0">
              <a:ln w="3175">
                <a:noFill/>
              </a:ln>
              <a:latin typeface="Franklin Gothic Demi" charset="0"/>
              <a:ea typeface="Franklin Gothic Demi" charset="0"/>
              <a:cs typeface="Franklin Gothic Demi" charset="0"/>
            </a:endParaRPr>
          </a:p>
          <a:p>
            <a:pPr algn="l"/>
            <a:endParaRPr lang="en-US" sz="3300" b="1" dirty="0">
              <a:ln w="3175">
                <a:noFill/>
              </a:ln>
              <a:latin typeface="Franklin Gothic Demi" charset="0"/>
              <a:ea typeface="Franklin Gothic Demi" charset="0"/>
              <a:cs typeface="Franklin Gothic Demi" charset="0"/>
            </a:endParaRPr>
          </a:p>
          <a:p>
            <a:pPr algn="l"/>
            <a:endParaRPr lang="en-US" sz="3300" b="1" dirty="0">
              <a:ln w="3175">
                <a:noFill/>
              </a:ln>
              <a:latin typeface="Franklin Gothic Demi" charset="0"/>
              <a:ea typeface="Franklin Gothic Demi" charset="0"/>
              <a:cs typeface="Franklin Gothic Demi" charset="0"/>
            </a:endParaRPr>
          </a:p>
          <a:p>
            <a:pPr algn="l"/>
            <a:r>
              <a:rPr lang="en-US" sz="3200" dirty="0">
                <a:ln w="3175">
                  <a:noFill/>
                </a:ln>
                <a:latin typeface="Arial Black" panose="020B0A04020102020204" pitchFamily="34" charset="0"/>
              </a:rPr>
              <a:t>patti.brennan@nih.gov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42781" y="5240349"/>
            <a:ext cx="3223635" cy="54944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n w="3175">
                  <a:noFill/>
                </a:ln>
                <a:latin typeface="Arial Black" panose="020B0A04020102020204" pitchFamily="34" charset="0"/>
              </a:rPr>
              <a:t>@NLMdirector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1182269" y="5127959"/>
            <a:ext cx="181171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emey87 / IconArchive / CC BY-NC-ND-4.0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077" y="1461923"/>
            <a:ext cx="10105324" cy="23579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171251" y="544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74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orld of Data 30 sec 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152838"/>
          </a:xfrm>
        </p:spPr>
      </p:pic>
    </p:spTree>
    <p:extLst>
      <p:ext uri="{BB962C8B-B14F-4D97-AF65-F5344CB8AC3E}">
        <p14:creationId xmlns:p14="http://schemas.microsoft.com/office/powerpoint/2010/main" val="34236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729" y="1417638"/>
            <a:ext cx="12000271" cy="46641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Investigators are developing new and quite sophisticated models to interrogate large data sets</a:t>
            </a:r>
            <a:r>
              <a:rPr lang="en-US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Characterizing </a:t>
            </a:r>
            <a:r>
              <a:rPr lang="en-US" b="1" dirty="0"/>
              <a:t>model provenance and performance</a:t>
            </a:r>
            <a:r>
              <a:rPr lang="en-US" dirty="0"/>
              <a:t> will enhance the </a:t>
            </a:r>
            <a:r>
              <a:rPr lang="en-US" b="1" dirty="0"/>
              <a:t>reusability</a:t>
            </a:r>
            <a:r>
              <a:rPr lang="en-US" dirty="0"/>
              <a:t> of models, and afford better model </a:t>
            </a:r>
            <a:r>
              <a:rPr lang="en-US" b="1" dirty="0"/>
              <a:t>validation</a:t>
            </a:r>
            <a:r>
              <a:rPr lang="en-US" dirty="0"/>
              <a:t> and </a:t>
            </a:r>
            <a:r>
              <a:rPr lang="en-US" b="1" dirty="0"/>
              <a:t>determination of the conditions under which the models perform best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Thus, it is timely to consider how to </a:t>
            </a:r>
          </a:p>
          <a:p>
            <a:pPr marL="0" indent="0">
              <a:buNone/>
            </a:pPr>
            <a:r>
              <a:rPr lang="en-US" dirty="0"/>
              <a:t>	* formally </a:t>
            </a:r>
            <a:r>
              <a:rPr lang="en-US" b="1" dirty="0"/>
              <a:t>characterize models</a:t>
            </a:r>
            <a:br>
              <a:rPr lang="en-US" dirty="0"/>
            </a:br>
            <a:r>
              <a:rPr lang="en-US" dirty="0"/>
              <a:t>	* define </a:t>
            </a:r>
            <a:r>
              <a:rPr lang="en-US" b="1" dirty="0"/>
              <a:t>relevant metadata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* make models </a:t>
            </a:r>
            <a:r>
              <a:rPr lang="en-US" b="1" dirty="0"/>
              <a:t>directly discoverable</a:t>
            </a:r>
            <a:r>
              <a:rPr lang="en-US" dirty="0"/>
              <a:t>. 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this webinar, the Director of National Library of Medicine will lead a discussion to set the foundation of how to create a library of models that will enhance the integrity, discoverability and appropriate re-use of models.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438400" y="1268361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45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BBCB7-5B96-4665-A962-29A9BBEA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518" y="66813"/>
            <a:ext cx="6964965" cy="1143000"/>
          </a:xfrm>
        </p:spPr>
        <p:txBody>
          <a:bodyPr/>
          <a:lstStyle/>
          <a:p>
            <a:r>
              <a:rPr lang="en-US" dirty="0"/>
              <a:t>NLM by the Numbers</a:t>
            </a:r>
          </a:p>
        </p:txBody>
      </p:sp>
      <p:grpSp>
        <p:nvGrpSpPr>
          <p:cNvPr id="87" name="Org Chart" hidden="1">
            <a:extLst>
              <a:ext uri="{FF2B5EF4-FFF2-40B4-BE49-F238E27FC236}">
                <a16:creationId xmlns:a16="http://schemas.microsoft.com/office/drawing/2014/main" id="{2C965D0E-B64A-49FF-AEDD-D43621298188}"/>
              </a:ext>
            </a:extLst>
          </p:cNvPr>
          <p:cNvGrpSpPr/>
          <p:nvPr/>
        </p:nvGrpSpPr>
        <p:grpSpPr>
          <a:xfrm>
            <a:off x="695270" y="-692727"/>
            <a:ext cx="10801461" cy="7439891"/>
            <a:chOff x="1871031" y="552766"/>
            <a:chExt cx="8417361" cy="5603561"/>
          </a:xfrm>
        </p:grpSpPr>
        <p:graphicFrame>
          <p:nvGraphicFramePr>
            <p:cNvPr id="9" name="org chart">
              <a:extLst>
                <a:ext uri="{FF2B5EF4-FFF2-40B4-BE49-F238E27FC236}">
                  <a16:creationId xmlns:a16="http://schemas.microsoft.com/office/drawing/2014/main" id="{5C14E1F6-F332-47F0-8931-B10CA355601A}"/>
                </a:ext>
              </a:extLst>
            </p:cNvPr>
            <p:cNvGraphicFramePr/>
            <p:nvPr>
              <p:extLst/>
            </p:nvPr>
          </p:nvGraphicFramePr>
          <p:xfrm>
            <a:off x="1871031" y="552766"/>
            <a:ext cx="8417361" cy="56035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0" name="7 divisions">
              <a:extLst>
                <a:ext uri="{FF2B5EF4-FFF2-40B4-BE49-F238E27FC236}">
                  <a16:creationId xmlns:a16="http://schemas.microsoft.com/office/drawing/2014/main" id="{AB0C4CA4-4670-491D-B322-B259E4E73455}"/>
                </a:ext>
              </a:extLst>
            </p:cNvPr>
            <p:cNvSpPr txBox="1"/>
            <p:nvPr/>
          </p:nvSpPr>
          <p:spPr>
            <a:xfrm>
              <a:off x="4927496" y="4149786"/>
              <a:ext cx="2304431" cy="579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7 divisions</a:t>
              </a:r>
            </a:p>
          </p:txBody>
        </p:sp>
      </p:grpSp>
      <p:grpSp>
        <p:nvGrpSpPr>
          <p:cNvPr id="86" name="check">
            <a:extLst>
              <a:ext uri="{FF2B5EF4-FFF2-40B4-BE49-F238E27FC236}">
                <a16:creationId xmlns:a16="http://schemas.microsoft.com/office/drawing/2014/main" id="{C911D997-E0CA-4879-B5C0-156F8D510EEB}"/>
              </a:ext>
            </a:extLst>
          </p:cNvPr>
          <p:cNvGrpSpPr/>
          <p:nvPr/>
        </p:nvGrpSpPr>
        <p:grpSpPr>
          <a:xfrm>
            <a:off x="1380476" y="1248552"/>
            <a:ext cx="10030585" cy="4572000"/>
            <a:chOff x="1380476" y="1248552"/>
            <a:chExt cx="10030585" cy="4572000"/>
          </a:xfrm>
        </p:grpSpPr>
        <p:pic>
          <p:nvPicPr>
            <p:cNvPr id="12" name="check">
              <a:extLst>
                <a:ext uri="{FF2B5EF4-FFF2-40B4-BE49-F238E27FC236}">
                  <a16:creationId xmlns:a16="http://schemas.microsoft.com/office/drawing/2014/main" id="{AE324D6C-C909-4D09-A3CF-0669E678C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476" y="1248552"/>
              <a:ext cx="10030585" cy="4572000"/>
            </a:xfrm>
            <a:prstGeom prst="rect">
              <a:avLst/>
            </a:prstGeom>
          </p:spPr>
        </p:pic>
        <p:sp>
          <p:nvSpPr>
            <p:cNvPr id="13" name="expenditures">
              <a:extLst>
                <a:ext uri="{FF2B5EF4-FFF2-40B4-BE49-F238E27FC236}">
                  <a16:creationId xmlns:a16="http://schemas.microsoft.com/office/drawing/2014/main" id="{3B54532E-3062-4538-A431-C8A150B5E733}"/>
                </a:ext>
              </a:extLst>
            </p:cNvPr>
            <p:cNvSpPr txBox="1"/>
            <p:nvPr/>
          </p:nvSpPr>
          <p:spPr>
            <a:xfrm>
              <a:off x="2353301" y="4296152"/>
              <a:ext cx="34179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expenditures</a:t>
              </a:r>
            </a:p>
          </p:txBody>
        </p:sp>
      </p:grpSp>
      <p:grpSp>
        <p:nvGrpSpPr>
          <p:cNvPr id="3" name="staff">
            <a:extLst>
              <a:ext uri="{FF2B5EF4-FFF2-40B4-BE49-F238E27FC236}">
                <a16:creationId xmlns:a16="http://schemas.microsoft.com/office/drawing/2014/main" id="{5E5BCD46-17F2-4853-838B-09575F5349E4}"/>
              </a:ext>
            </a:extLst>
          </p:cNvPr>
          <p:cNvGrpSpPr/>
          <p:nvPr/>
        </p:nvGrpSpPr>
        <p:grpSpPr>
          <a:xfrm>
            <a:off x="1863437" y="1066725"/>
            <a:ext cx="8465128" cy="4699730"/>
            <a:chOff x="-56005" y="1272618"/>
            <a:chExt cx="4562573" cy="22812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B23C0D1-E338-4B0D-8F3B-29EE532531DC}"/>
                </a:ext>
              </a:extLst>
            </p:cNvPr>
            <p:cNvGrpSpPr/>
            <p:nvPr/>
          </p:nvGrpSpPr>
          <p:grpSpPr>
            <a:xfrm>
              <a:off x="-56005" y="1272618"/>
              <a:ext cx="4562573" cy="2281287"/>
              <a:chOff x="-56005" y="1272618"/>
              <a:chExt cx="4562573" cy="22812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DDB03B-48C8-4979-B146-30C608E433B7}"/>
                  </a:ext>
                </a:extLst>
              </p:cNvPr>
              <p:cNvSpPr/>
              <p:nvPr/>
            </p:nvSpPr>
            <p:spPr>
              <a:xfrm>
                <a:off x="895546" y="1904214"/>
                <a:ext cx="2601798" cy="50904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4D54757-6E56-4EC0-A7ED-AEA86E73E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6005" y="1272618"/>
                <a:ext cx="4562573" cy="2281287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92E07-FB5E-42F5-870F-C6100E3A1EFE}"/>
                </a:ext>
              </a:extLst>
            </p:cNvPr>
            <p:cNvSpPr txBox="1"/>
            <p:nvPr/>
          </p:nvSpPr>
          <p:spPr>
            <a:xfrm>
              <a:off x="1444540" y="1971991"/>
              <a:ext cx="1583845" cy="373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1,700 staff</a:t>
              </a:r>
            </a:p>
          </p:txBody>
        </p:sp>
      </p:grpSp>
      <p:grpSp>
        <p:nvGrpSpPr>
          <p:cNvPr id="14" name="NCBI">
            <a:extLst>
              <a:ext uri="{FF2B5EF4-FFF2-40B4-BE49-F238E27FC236}">
                <a16:creationId xmlns:a16="http://schemas.microsoft.com/office/drawing/2014/main" id="{98E465E9-4B2F-4128-8B7D-07675D861C08}"/>
              </a:ext>
            </a:extLst>
          </p:cNvPr>
          <p:cNvGrpSpPr/>
          <p:nvPr/>
        </p:nvGrpSpPr>
        <p:grpSpPr>
          <a:xfrm>
            <a:off x="2458039" y="1425244"/>
            <a:ext cx="7543020" cy="4306202"/>
            <a:chOff x="-974493" y="712348"/>
            <a:chExt cx="4562573" cy="22812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D78A11-A055-4CBB-9E30-692E6426F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4493" y="712348"/>
              <a:ext cx="4562573" cy="22812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DE130B-857D-4C63-976E-CD82F1DAB4A1}"/>
                </a:ext>
              </a:extLst>
            </p:cNvPr>
            <p:cNvSpPr txBox="1"/>
            <p:nvPr/>
          </p:nvSpPr>
          <p:spPr>
            <a:xfrm>
              <a:off x="503683" y="1172078"/>
              <a:ext cx="1814451" cy="766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NCBI</a:t>
              </a:r>
            </a:p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 staff</a:t>
              </a:r>
            </a:p>
          </p:txBody>
        </p:sp>
      </p:grpSp>
      <p:grpSp>
        <p:nvGrpSpPr>
          <p:cNvPr id="45" name="NNLM">
            <a:extLst>
              <a:ext uri="{FF2B5EF4-FFF2-40B4-BE49-F238E27FC236}">
                <a16:creationId xmlns:a16="http://schemas.microsoft.com/office/drawing/2014/main" id="{4D9B16CB-4EFB-43EB-BC4E-54CAA7C42EB5}"/>
              </a:ext>
            </a:extLst>
          </p:cNvPr>
          <p:cNvGrpSpPr/>
          <p:nvPr/>
        </p:nvGrpSpPr>
        <p:grpSpPr>
          <a:xfrm>
            <a:off x="2185739" y="1331042"/>
            <a:ext cx="7883381" cy="4551034"/>
            <a:chOff x="2185739" y="1331042"/>
            <a:chExt cx="7883381" cy="4551034"/>
          </a:xfrm>
        </p:grpSpPr>
        <p:pic>
          <p:nvPicPr>
            <p:cNvPr id="24" name="US Map">
              <a:extLst>
                <a:ext uri="{FF2B5EF4-FFF2-40B4-BE49-F238E27FC236}">
                  <a16:creationId xmlns:a16="http://schemas.microsoft.com/office/drawing/2014/main" id="{BE18FF41-ECD8-4E67-8211-3D7B1385B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739" y="1331042"/>
              <a:ext cx="7883381" cy="4551034"/>
            </a:xfrm>
            <a:prstGeom prst="rect">
              <a:avLst/>
            </a:prstGeom>
            <a:pattFill prst="pct1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EF5C7A1-716D-4C92-8262-7738F654BE06}"/>
                </a:ext>
              </a:extLst>
            </p:cNvPr>
            <p:cNvSpPr txBox="1"/>
            <p:nvPr/>
          </p:nvSpPr>
          <p:spPr>
            <a:xfrm>
              <a:off x="5238019" y="2712480"/>
              <a:ext cx="2480166" cy="1846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network</a:t>
              </a:r>
            </a:p>
            <a:p>
              <a:pPr algn="ctr"/>
              <a:r>
                <a:rPr lang="en-US" sz="6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6,500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 libraries</a:t>
              </a:r>
            </a:p>
          </p:txBody>
        </p:sp>
      </p:grpSp>
      <p:grpSp>
        <p:nvGrpSpPr>
          <p:cNvPr id="63" name="training programs">
            <a:extLst>
              <a:ext uri="{FF2B5EF4-FFF2-40B4-BE49-F238E27FC236}">
                <a16:creationId xmlns:a16="http://schemas.microsoft.com/office/drawing/2014/main" id="{F946ADDF-A20F-42B1-85D8-E87FB9F7E7C8}"/>
              </a:ext>
            </a:extLst>
          </p:cNvPr>
          <p:cNvGrpSpPr/>
          <p:nvPr/>
        </p:nvGrpSpPr>
        <p:grpSpPr>
          <a:xfrm>
            <a:off x="3548604" y="1525983"/>
            <a:ext cx="5094792" cy="4169729"/>
            <a:chOff x="3548604" y="1525983"/>
            <a:chExt cx="5094792" cy="416972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51563F0-7324-45D2-9C01-24FECB9D2870}"/>
                </a:ext>
              </a:extLst>
            </p:cNvPr>
            <p:cNvGrpSpPr/>
            <p:nvPr/>
          </p:nvGrpSpPr>
          <p:grpSpPr>
            <a:xfrm>
              <a:off x="3548604" y="1525983"/>
              <a:ext cx="5094792" cy="4169729"/>
              <a:chOff x="3548604" y="1525983"/>
              <a:chExt cx="5094792" cy="4169729"/>
            </a:xfrm>
          </p:grpSpPr>
          <p:pic>
            <p:nvPicPr>
              <p:cNvPr id="56" name="certificate">
                <a:extLst>
                  <a:ext uri="{FF2B5EF4-FFF2-40B4-BE49-F238E27FC236}">
                    <a16:creationId xmlns:a16="http://schemas.microsoft.com/office/drawing/2014/main" id="{09D3E05B-E5E7-4373-8BAE-EF4AC519A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8604" y="1525983"/>
                <a:ext cx="5094792" cy="4169729"/>
              </a:xfrm>
              <a:prstGeom prst="rect">
                <a:avLst/>
              </a:prstGeom>
            </p:spPr>
          </p:pic>
          <p:sp>
            <p:nvSpPr>
              <p:cNvPr id="61" name="yellow circle">
                <a:extLst>
                  <a:ext uri="{FF2B5EF4-FFF2-40B4-BE49-F238E27FC236}">
                    <a16:creationId xmlns:a16="http://schemas.microsoft.com/office/drawing/2014/main" id="{BEBC69C7-781C-4425-833C-AF3D355E4B51}"/>
                  </a:ext>
                </a:extLst>
              </p:cNvPr>
              <p:cNvSpPr/>
              <p:nvPr/>
            </p:nvSpPr>
            <p:spPr>
              <a:xfrm>
                <a:off x="6942161" y="3841631"/>
                <a:ext cx="524668" cy="511325"/>
              </a:xfrm>
              <a:prstGeom prst="ellipse">
                <a:avLst/>
              </a:prstGeom>
              <a:solidFill>
                <a:srgbClr val="FDCE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T15T32">
              <a:extLst>
                <a:ext uri="{FF2B5EF4-FFF2-40B4-BE49-F238E27FC236}">
                  <a16:creationId xmlns:a16="http://schemas.microsoft.com/office/drawing/2014/main" id="{D96A3316-2136-45E4-ACDC-25DC6FCB71D1}"/>
                </a:ext>
              </a:extLst>
            </p:cNvPr>
            <p:cNvSpPr txBox="1">
              <a:spLocks/>
            </p:cNvSpPr>
            <p:nvPr/>
          </p:nvSpPr>
          <p:spPr>
            <a:xfrm>
              <a:off x="4358203" y="2534524"/>
              <a:ext cx="2169226" cy="13683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T15  T32</a:t>
              </a:r>
            </a:p>
          </p:txBody>
        </p:sp>
        <p:sp>
          <p:nvSpPr>
            <p:cNvPr id="59" name="30 training programs">
              <a:extLst>
                <a:ext uri="{FF2B5EF4-FFF2-40B4-BE49-F238E27FC236}">
                  <a16:creationId xmlns:a16="http://schemas.microsoft.com/office/drawing/2014/main" id="{C2B48AA1-A603-4A59-99B3-5558C38632FF}"/>
                </a:ext>
              </a:extLst>
            </p:cNvPr>
            <p:cNvSpPr txBox="1">
              <a:spLocks/>
            </p:cNvSpPr>
            <p:nvPr/>
          </p:nvSpPr>
          <p:spPr>
            <a:xfrm>
              <a:off x="6107421" y="3436092"/>
              <a:ext cx="2169226" cy="13683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</p:grpSp>
      <p:grpSp>
        <p:nvGrpSpPr>
          <p:cNvPr id="73" name="disaster response">
            <a:extLst>
              <a:ext uri="{FF2B5EF4-FFF2-40B4-BE49-F238E27FC236}">
                <a16:creationId xmlns:a16="http://schemas.microsoft.com/office/drawing/2014/main" id="{39701423-BDCB-498A-82BE-1076AAE19C59}"/>
              </a:ext>
            </a:extLst>
          </p:cNvPr>
          <p:cNvGrpSpPr/>
          <p:nvPr/>
        </p:nvGrpSpPr>
        <p:grpSpPr>
          <a:xfrm>
            <a:off x="3800258" y="1322069"/>
            <a:ext cx="4732803" cy="4539955"/>
            <a:chOff x="3800258" y="1322069"/>
            <a:chExt cx="4732803" cy="4539955"/>
          </a:xfrm>
        </p:grpSpPr>
        <p:pic>
          <p:nvPicPr>
            <p:cNvPr id="65" name="disasters">
              <a:extLst>
                <a:ext uri="{FF2B5EF4-FFF2-40B4-BE49-F238E27FC236}">
                  <a16:creationId xmlns:a16="http://schemas.microsoft.com/office/drawing/2014/main" id="{54F398D8-C993-4D0C-9B9E-930C6BF74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258" y="1322069"/>
              <a:ext cx="4654341" cy="453995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6" name="6 responses">
              <a:extLst>
                <a:ext uri="{FF2B5EF4-FFF2-40B4-BE49-F238E27FC236}">
                  <a16:creationId xmlns:a16="http://schemas.microsoft.com/office/drawing/2014/main" id="{B4C9D491-81ED-4969-8DCB-59DEE03FC802}"/>
                </a:ext>
              </a:extLst>
            </p:cNvPr>
            <p:cNvSpPr txBox="1"/>
            <p:nvPr/>
          </p:nvSpPr>
          <p:spPr>
            <a:xfrm>
              <a:off x="4974073" y="2966617"/>
              <a:ext cx="355898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responses</a:t>
              </a:r>
            </a:p>
          </p:txBody>
        </p:sp>
      </p:grpSp>
      <p:grpSp>
        <p:nvGrpSpPr>
          <p:cNvPr id="72" name="PubMed">
            <a:extLst>
              <a:ext uri="{FF2B5EF4-FFF2-40B4-BE49-F238E27FC236}">
                <a16:creationId xmlns:a16="http://schemas.microsoft.com/office/drawing/2014/main" id="{9F0BC04E-1762-4B99-809C-FAADAE5AF799}"/>
              </a:ext>
            </a:extLst>
          </p:cNvPr>
          <p:cNvGrpSpPr/>
          <p:nvPr/>
        </p:nvGrpSpPr>
        <p:grpSpPr>
          <a:xfrm>
            <a:off x="-2468035" y="361757"/>
            <a:ext cx="12595360" cy="6233006"/>
            <a:chOff x="-2468035" y="361757"/>
            <a:chExt cx="12595360" cy="623300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179C6CB-C72E-47F2-AE40-AF0383D9921F}"/>
                </a:ext>
              </a:extLst>
            </p:cNvPr>
            <p:cNvGrpSpPr/>
            <p:nvPr/>
          </p:nvGrpSpPr>
          <p:grpSpPr>
            <a:xfrm>
              <a:off x="6124942" y="1362023"/>
              <a:ext cx="1662635" cy="1844925"/>
              <a:chOff x="6124942" y="1362023"/>
              <a:chExt cx="1662635" cy="1844925"/>
            </a:xfrm>
          </p:grpSpPr>
          <p:pic>
            <p:nvPicPr>
              <p:cNvPr id="20" name="PubMed logo">
                <a:extLst>
                  <a:ext uri="{FF2B5EF4-FFF2-40B4-BE49-F238E27FC236}">
                    <a16:creationId xmlns:a16="http://schemas.microsoft.com/office/drawing/2014/main" id="{1DB7A121-A4A0-4A51-9741-FEC8E5A43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1832" y="1362023"/>
                <a:ext cx="1615745" cy="521208"/>
              </a:xfrm>
              <a:prstGeom prst="rect">
                <a:avLst/>
              </a:prstGeom>
            </p:spPr>
          </p:pic>
          <p:sp>
            <p:nvSpPr>
              <p:cNvPr id="21" name="4M">
                <a:extLst>
                  <a:ext uri="{FF2B5EF4-FFF2-40B4-BE49-F238E27FC236}">
                    <a16:creationId xmlns:a16="http://schemas.microsoft.com/office/drawing/2014/main" id="{6A15C4ED-557D-43CB-ACAB-337CD042DCB3}"/>
                  </a:ext>
                </a:extLst>
              </p:cNvPr>
              <p:cNvSpPr txBox="1"/>
              <p:nvPr/>
            </p:nvSpPr>
            <p:spPr>
              <a:xfrm>
                <a:off x="6124942" y="1668065"/>
                <a:ext cx="1662635" cy="1538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600" dirty="0">
                    <a:latin typeface="Arial" panose="020B0604020202020204" pitchFamily="34" charset="0"/>
                    <a:cs typeface="Arial" panose="020B0604020202020204" pitchFamily="34" charset="0"/>
                  </a:rPr>
                  <a:t>4M</a:t>
                </a:r>
              </a:p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visits/day</a:t>
                </a:r>
              </a:p>
            </p:txBody>
          </p:sp>
        </p:grpSp>
        <p:pic>
          <p:nvPicPr>
            <p:cNvPr id="69" name="magnify">
              <a:extLst>
                <a:ext uri="{FF2B5EF4-FFF2-40B4-BE49-F238E27FC236}">
                  <a16:creationId xmlns:a16="http://schemas.microsoft.com/office/drawing/2014/main" id="{FF2497E6-C7BC-4EF8-9438-C55D9EA9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68035" y="361757"/>
              <a:ext cx="12595360" cy="6233006"/>
            </a:xfrm>
            <a:prstGeom prst="rect">
              <a:avLst/>
            </a:prstGeom>
          </p:spPr>
        </p:pic>
      </p:grpSp>
      <p:grpSp>
        <p:nvGrpSpPr>
          <p:cNvPr id="85" name="RxNorm">
            <a:extLst>
              <a:ext uri="{FF2B5EF4-FFF2-40B4-BE49-F238E27FC236}">
                <a16:creationId xmlns:a16="http://schemas.microsoft.com/office/drawing/2014/main" id="{9AD20307-47EE-4BDF-842F-0780ECC8E6AD}"/>
              </a:ext>
            </a:extLst>
          </p:cNvPr>
          <p:cNvGrpSpPr/>
          <p:nvPr/>
        </p:nvGrpSpPr>
        <p:grpSpPr>
          <a:xfrm>
            <a:off x="3511551" y="1064161"/>
            <a:ext cx="5005240" cy="5005240"/>
            <a:chOff x="3511551" y="1064161"/>
            <a:chExt cx="5005240" cy="500524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7FEC989-AC5B-4A88-B370-918C88F161B6}"/>
                </a:ext>
              </a:extLst>
            </p:cNvPr>
            <p:cNvSpPr/>
            <p:nvPr/>
          </p:nvSpPr>
          <p:spPr>
            <a:xfrm>
              <a:off x="3869902" y="1433085"/>
              <a:ext cx="4288536" cy="4290520"/>
            </a:xfrm>
            <a:prstGeom prst="ellipse">
              <a:avLst/>
            </a:prstGeom>
            <a:solidFill>
              <a:srgbClr val="B0C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F71D4AA-40AD-49A1-A2B5-35039D11E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11551" y="1064161"/>
              <a:ext cx="5005240" cy="5005240"/>
            </a:xfrm>
            <a:prstGeom prst="rect">
              <a:avLst/>
            </a:prstGeom>
          </p:spPr>
        </p:pic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BCA45B1F-5F34-4BC4-B370-91D936FD6F5F}"/>
                </a:ext>
              </a:extLst>
            </p:cNvPr>
            <p:cNvSpPr/>
            <p:nvPr/>
          </p:nvSpPr>
          <p:spPr>
            <a:xfrm rot="10585037">
              <a:off x="5889542" y="1432934"/>
              <a:ext cx="188797" cy="232604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88FA34E-5319-4D86-BADF-05718264C6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4172" y="1425244"/>
              <a:ext cx="27283" cy="234440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CDF0467-E6E0-4BE5-90EC-3782EC704EEF}"/>
                </a:ext>
              </a:extLst>
            </p:cNvPr>
            <p:cNvSpPr txBox="1"/>
            <p:nvPr/>
          </p:nvSpPr>
          <p:spPr>
            <a:xfrm>
              <a:off x="4594177" y="3797541"/>
              <a:ext cx="300755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solidFill>
                    <a:srgbClr val="2055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RxNorm</a:t>
              </a:r>
              <a:endParaRPr lang="en-US" sz="3200" dirty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27B6429-EAC1-4184-8043-93853DC5C175}"/>
                </a:ext>
              </a:extLst>
            </p:cNvPr>
            <p:cNvSpPr txBox="1"/>
            <p:nvPr/>
          </p:nvSpPr>
          <p:spPr>
            <a:xfrm>
              <a:off x="4704838" y="2370742"/>
              <a:ext cx="2771913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1,000+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calls/minute</a:t>
              </a:r>
            </a:p>
          </p:txBody>
        </p:sp>
      </p:grpSp>
      <p:grpSp>
        <p:nvGrpSpPr>
          <p:cNvPr id="91" name="DNA">
            <a:extLst>
              <a:ext uri="{FF2B5EF4-FFF2-40B4-BE49-F238E27FC236}">
                <a16:creationId xmlns:a16="http://schemas.microsoft.com/office/drawing/2014/main" id="{DF5A3310-89FE-4E77-B93B-FAB4393787D1}"/>
              </a:ext>
            </a:extLst>
          </p:cNvPr>
          <p:cNvGrpSpPr/>
          <p:nvPr/>
        </p:nvGrpSpPr>
        <p:grpSpPr>
          <a:xfrm>
            <a:off x="-334046" y="706186"/>
            <a:ext cx="12643638" cy="4965352"/>
            <a:chOff x="-334046" y="706186"/>
            <a:chExt cx="12643638" cy="496535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A166AD5-9D8F-4C9C-92FE-929A7DD77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26" b="19192"/>
            <a:stretch/>
          </p:blipFill>
          <p:spPr>
            <a:xfrm rot="151094">
              <a:off x="-334046" y="706186"/>
              <a:ext cx="12643638" cy="4294394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89CB357-FD67-49EF-BEFE-42AA3456824D}"/>
                </a:ext>
              </a:extLst>
            </p:cNvPr>
            <p:cNvSpPr txBox="1"/>
            <p:nvPr/>
          </p:nvSpPr>
          <p:spPr>
            <a:xfrm>
              <a:off x="3013332" y="3917212"/>
              <a:ext cx="2871299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500,000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specialized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data users/day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676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90775" y="2384425"/>
            <a:ext cx="7410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Franklin Gothic Demi" panose="020B0703020102020204" pitchFamily="34" charset="0"/>
              </a:rPr>
              <a:t>Preserve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0772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3" name="Hexagon 102"/>
          <p:cNvSpPr/>
          <p:nvPr/>
        </p:nvSpPr>
        <p:spPr>
          <a:xfrm>
            <a:off x="2588312" y="603497"/>
            <a:ext cx="2319148" cy="1893264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/>
            <a:srcRect/>
            <a:stretch>
              <a:fillRect l="-47000" r="-47000"/>
            </a:stretch>
          </a:blipFill>
          <a:ln>
            <a:solidFill>
              <a:srgbClr val="1B578C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5" name="Freeform: Shape 104"/>
          <p:cNvSpPr/>
          <p:nvPr/>
        </p:nvSpPr>
        <p:spPr>
          <a:xfrm>
            <a:off x="2785849" y="2436680"/>
            <a:ext cx="2319148" cy="1893264"/>
          </a:xfrm>
          <a:custGeom>
            <a:avLst/>
            <a:gdLst>
              <a:gd name="connsiteX0" fmla="*/ 0 w 2437123"/>
              <a:gd name="connsiteY0" fmla="*/ 1045975 h 2091949"/>
              <a:gd name="connsiteX1" fmla="*/ 522987 w 2437123"/>
              <a:gd name="connsiteY1" fmla="*/ 0 h 2091949"/>
              <a:gd name="connsiteX2" fmla="*/ 1914136 w 2437123"/>
              <a:gd name="connsiteY2" fmla="*/ 0 h 2091949"/>
              <a:gd name="connsiteX3" fmla="*/ 2437123 w 2437123"/>
              <a:gd name="connsiteY3" fmla="*/ 1045975 h 2091949"/>
              <a:gd name="connsiteX4" fmla="*/ 1914136 w 2437123"/>
              <a:gd name="connsiteY4" fmla="*/ 2091949 h 2091949"/>
              <a:gd name="connsiteX5" fmla="*/ 522987 w 2437123"/>
              <a:gd name="connsiteY5" fmla="*/ 2091949 h 2091949"/>
              <a:gd name="connsiteX6" fmla="*/ 0 w 2437123"/>
              <a:gd name="connsiteY6" fmla="*/ 1045975 h 2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7123" h="2091949">
                <a:moveTo>
                  <a:pt x="0" y="1045975"/>
                </a:moveTo>
                <a:lnTo>
                  <a:pt x="522987" y="0"/>
                </a:lnTo>
                <a:lnTo>
                  <a:pt x="1914136" y="0"/>
                </a:lnTo>
                <a:lnTo>
                  <a:pt x="2437123" y="1045975"/>
                </a:lnTo>
                <a:lnTo>
                  <a:pt x="1914136" y="2091949"/>
                </a:lnTo>
                <a:lnTo>
                  <a:pt x="522987" y="2091949"/>
                </a:lnTo>
                <a:lnTo>
                  <a:pt x="0" y="1045975"/>
                </a:lnTo>
                <a:close/>
              </a:path>
            </a:pathLst>
          </a:custGeom>
          <a:solidFill>
            <a:srgbClr val="1B578C"/>
          </a:solidFill>
          <a:ln>
            <a:solidFill>
              <a:srgbClr val="1B578C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7423" tIns="397628" rIns="377423" bIns="397628" numCol="1" spcCol="1270" anchor="ctr" anchorCtr="0">
            <a:noAutofit/>
          </a:bodyPr>
          <a:lstStyle/>
          <a:p>
            <a:pPr marL="0" lvl="0" indent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800" kern="1200"/>
          </a:p>
        </p:txBody>
      </p:sp>
      <p:sp>
        <p:nvSpPr>
          <p:cNvPr id="107" name="Hexagon 106"/>
          <p:cNvSpPr/>
          <p:nvPr/>
        </p:nvSpPr>
        <p:spPr>
          <a:xfrm>
            <a:off x="4477904" y="3370509"/>
            <a:ext cx="2319148" cy="189326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54000" r="-54000"/>
            </a:stretch>
          </a:blipFill>
          <a:ln>
            <a:solidFill>
              <a:srgbClr val="1B578C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9" name="Freeform: Shape 108"/>
          <p:cNvSpPr/>
          <p:nvPr/>
        </p:nvSpPr>
        <p:spPr>
          <a:xfrm>
            <a:off x="6301790" y="551136"/>
            <a:ext cx="2319148" cy="1893264"/>
          </a:xfrm>
          <a:custGeom>
            <a:avLst/>
            <a:gdLst>
              <a:gd name="connsiteX0" fmla="*/ 0 w 2437123"/>
              <a:gd name="connsiteY0" fmla="*/ 1045975 h 2091949"/>
              <a:gd name="connsiteX1" fmla="*/ 522987 w 2437123"/>
              <a:gd name="connsiteY1" fmla="*/ 0 h 2091949"/>
              <a:gd name="connsiteX2" fmla="*/ 1914136 w 2437123"/>
              <a:gd name="connsiteY2" fmla="*/ 0 h 2091949"/>
              <a:gd name="connsiteX3" fmla="*/ 2437123 w 2437123"/>
              <a:gd name="connsiteY3" fmla="*/ 1045975 h 2091949"/>
              <a:gd name="connsiteX4" fmla="*/ 1914136 w 2437123"/>
              <a:gd name="connsiteY4" fmla="*/ 2091949 h 2091949"/>
              <a:gd name="connsiteX5" fmla="*/ 522987 w 2437123"/>
              <a:gd name="connsiteY5" fmla="*/ 2091949 h 2091949"/>
              <a:gd name="connsiteX6" fmla="*/ 0 w 2437123"/>
              <a:gd name="connsiteY6" fmla="*/ 1045975 h 2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7123" h="2091949">
                <a:moveTo>
                  <a:pt x="0" y="1045975"/>
                </a:moveTo>
                <a:lnTo>
                  <a:pt x="522987" y="0"/>
                </a:lnTo>
                <a:lnTo>
                  <a:pt x="1914136" y="0"/>
                </a:lnTo>
                <a:lnTo>
                  <a:pt x="2437123" y="1045975"/>
                </a:lnTo>
                <a:lnTo>
                  <a:pt x="1914136" y="2091949"/>
                </a:lnTo>
                <a:lnTo>
                  <a:pt x="522987" y="2091949"/>
                </a:lnTo>
                <a:lnTo>
                  <a:pt x="0" y="1045975"/>
                </a:lnTo>
                <a:close/>
              </a:path>
            </a:pathLst>
          </a:custGeom>
          <a:solidFill>
            <a:srgbClr val="1B578C"/>
          </a:solidFill>
          <a:ln>
            <a:solidFill>
              <a:srgbClr val="1B578C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7423" tIns="397628" rIns="377423" bIns="397628" numCol="1" spcCol="1270" anchor="ctr" anchorCtr="0">
            <a:noAutofit/>
          </a:bodyPr>
          <a:lstStyle/>
          <a:p>
            <a:pPr marL="0" lvl="0" indent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800" kern="1200"/>
          </a:p>
        </p:txBody>
      </p:sp>
      <p:sp>
        <p:nvSpPr>
          <p:cNvPr id="111" name="Hexagon 110"/>
          <p:cNvSpPr/>
          <p:nvPr/>
        </p:nvSpPr>
        <p:spPr>
          <a:xfrm>
            <a:off x="8108856" y="1438689"/>
            <a:ext cx="2319148" cy="189326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19000" r="-19000"/>
            </a:stretch>
          </a:blipFill>
          <a:ln>
            <a:solidFill>
              <a:srgbClr val="1B578C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3" name="Hexagon 122"/>
          <p:cNvSpPr/>
          <p:nvPr/>
        </p:nvSpPr>
        <p:spPr>
          <a:xfrm>
            <a:off x="6358554" y="4296618"/>
            <a:ext cx="2319148" cy="189326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t="-17000" b="-17000"/>
            </a:stretch>
          </a:blipFill>
          <a:ln>
            <a:solidFill>
              <a:srgbClr val="1B578C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04" y="1493454"/>
            <a:ext cx="2303297" cy="1892808"/>
          </a:xfrm>
          <a:prstGeom prst="hexagon">
            <a:avLst/>
          </a:prstGeom>
          <a:ln w="12700">
            <a:solidFill>
              <a:srgbClr val="1B578C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2"/>
          <a:stretch/>
        </p:blipFill>
        <p:spPr>
          <a:xfrm>
            <a:off x="6358554" y="2422065"/>
            <a:ext cx="2312239" cy="1861911"/>
          </a:xfrm>
          <a:prstGeom prst="hexagon">
            <a:avLst/>
          </a:prstGeom>
          <a:ln w="12700">
            <a:solidFill>
              <a:srgbClr val="1B578C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3" y="105020"/>
            <a:ext cx="11290113" cy="58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2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does anyone care about models?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3900" dirty="0">
                <a:latin typeface="Apple Chancery" charset="0"/>
                <a:ea typeface="Apple Chancery" charset="0"/>
                <a:cs typeface="Apple Chancery" charset="0"/>
              </a:rPr>
              <a:t>R, R, R</a:t>
            </a:r>
          </a:p>
          <a:p>
            <a:pPr marL="0" indent="0" algn="ctr">
              <a:buNone/>
            </a:pPr>
            <a:r>
              <a:rPr lang="en-US" sz="4000" dirty="0">
                <a:latin typeface="Arial Rounded MT Bold" charset="0"/>
                <a:ea typeface="Arial Rounded MT Bold" charset="0"/>
                <a:cs typeface="Arial Rounded MT Bold" charset="0"/>
              </a:rPr>
              <a:t>Rigor, Reproducibility, Reuse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59625" y="1417638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46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274638"/>
            <a:ext cx="1133905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does a library care about models?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48" y="1463676"/>
            <a:ext cx="11705303" cy="4481570"/>
          </a:xfrm>
        </p:spPr>
        <p:txBody>
          <a:bodyPr>
            <a:noAutofit/>
          </a:bodyPr>
          <a:lstStyle/>
          <a:p>
            <a:r>
              <a:rPr lang="en-US" sz="2000" dirty="0"/>
              <a:t>Characterization</a:t>
            </a:r>
          </a:p>
          <a:p>
            <a:pPr lvl="1"/>
            <a:r>
              <a:rPr lang="en-US" sz="2000" dirty="0"/>
              <a:t>What elements are essential to describe a model completely and uniquely</a:t>
            </a:r>
          </a:p>
          <a:p>
            <a:r>
              <a:rPr lang="en-US" sz="2000" dirty="0"/>
              <a:t>Curation</a:t>
            </a:r>
          </a:p>
          <a:p>
            <a:pPr lvl="1"/>
            <a:r>
              <a:rPr lang="en-US" sz="2000" dirty="0"/>
              <a:t>Principled ways to assign metadata to models in machine-computable ways </a:t>
            </a:r>
          </a:p>
          <a:p>
            <a:r>
              <a:rPr lang="en-US" sz="2000" dirty="0"/>
              <a:t>Collection</a:t>
            </a:r>
          </a:p>
          <a:p>
            <a:pPr lvl="1"/>
            <a:r>
              <a:rPr lang="en-US" sz="2000" dirty="0"/>
              <a:t>Purposefully obtain, identify. store and make accessible </a:t>
            </a:r>
          </a:p>
          <a:p>
            <a:pPr lvl="2"/>
            <a:r>
              <a:rPr lang="en-US" sz="1600" dirty="0"/>
              <a:t>Within published article</a:t>
            </a:r>
          </a:p>
          <a:p>
            <a:pPr lvl="2"/>
            <a:r>
              <a:rPr lang="en-US" sz="1600" dirty="0"/>
              <a:t>Free-standing products of research</a:t>
            </a:r>
          </a:p>
          <a:p>
            <a:r>
              <a:rPr lang="en-US" sz="2000" dirty="0"/>
              <a:t>Connect</a:t>
            </a:r>
          </a:p>
          <a:p>
            <a:pPr lvl="1"/>
            <a:r>
              <a:rPr lang="en-US" sz="2000" dirty="0"/>
              <a:t>Link models to data, research reports, patents, investigators</a:t>
            </a:r>
          </a:p>
          <a:p>
            <a:r>
              <a:rPr lang="en-US" sz="2000" dirty="0"/>
              <a:t>Communicate</a:t>
            </a:r>
          </a:p>
          <a:p>
            <a:pPr lvl="1"/>
            <a:r>
              <a:rPr lang="en-US" sz="2000" dirty="0"/>
              <a:t>Inform the scientific public </a:t>
            </a:r>
          </a:p>
          <a:p>
            <a:pPr lvl="1"/>
            <a:r>
              <a:rPr lang="en-US" sz="2000" dirty="0"/>
              <a:t>Motivate use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02426" y="1478424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527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9900"/>
              <a:t>CREATE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3348" y="274638"/>
            <a:ext cx="113390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Why does a library care about models?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84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data elements </a:t>
            </a:r>
            <a:r>
              <a:rPr lang="mr-IN" dirty="0"/>
              <a:t>–</a:t>
            </a:r>
            <a:r>
              <a:rPr lang="en-US" dirty="0"/>
              <a:t> what really matters?</a:t>
            </a:r>
          </a:p>
          <a:p>
            <a:pPr lvl="1"/>
            <a:r>
              <a:rPr lang="en-US" dirty="0"/>
              <a:t>Model type </a:t>
            </a:r>
          </a:p>
          <a:p>
            <a:pPr lvl="1"/>
            <a:r>
              <a:rPr lang="en-US" dirty="0"/>
              <a:t>Purpose</a:t>
            </a:r>
          </a:p>
          <a:p>
            <a:pPr lvl="1"/>
            <a:r>
              <a:rPr lang="en-US" dirty="0"/>
              <a:t>Assumptions</a:t>
            </a:r>
          </a:p>
          <a:p>
            <a:pPr lvl="1"/>
            <a:r>
              <a:rPr lang="en-US" dirty="0"/>
              <a:t>Use</a:t>
            </a:r>
          </a:p>
          <a:p>
            <a:pPr lvl="1"/>
            <a:r>
              <a:rPr lang="en-US" dirty="0"/>
              <a:t>Scale</a:t>
            </a:r>
          </a:p>
          <a:p>
            <a:r>
              <a:rPr lang="en-US" dirty="0"/>
              <a:t>Model verification </a:t>
            </a:r>
            <a:r>
              <a:rPr lang="mr-IN" dirty="0"/>
              <a:t>–</a:t>
            </a:r>
            <a:r>
              <a:rPr lang="en-US" dirty="0"/>
              <a:t> is it implemented properly</a:t>
            </a:r>
          </a:p>
          <a:p>
            <a:r>
              <a:rPr lang="en-US" dirty="0"/>
              <a:t>Model validation </a:t>
            </a:r>
            <a:r>
              <a:rPr lang="mr-IN" dirty="0"/>
              <a:t>–</a:t>
            </a:r>
            <a:r>
              <a:rPr lang="en-US" dirty="0"/>
              <a:t> does it match the real world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512142" y="1297858"/>
            <a:ext cx="7315200" cy="0"/>
          </a:xfrm>
          <a:prstGeom prst="line">
            <a:avLst/>
          </a:prstGeom>
          <a:ln w="38100" cap="sq">
            <a:solidFill>
              <a:srgbClr val="C00000"/>
            </a:solidFill>
            <a:miter lim="800000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268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H NLM White wide.potx" id="{75A6CFD1-C243-4243-AEDC-DD99682156A9}" vid="{5B682493-D44A-4463-ABC3-895D05FECC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NLM White wide</Template>
  <TotalTime>2139</TotalTime>
  <Words>567</Words>
  <Application>Microsoft Office PowerPoint</Application>
  <PresentationFormat>Widescreen</PresentationFormat>
  <Paragraphs>140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Apple Chancery</vt:lpstr>
      <vt:lpstr>Arial</vt:lpstr>
      <vt:lpstr>Arial Black</vt:lpstr>
      <vt:lpstr>Arial Narrow</vt:lpstr>
      <vt:lpstr>Arial Rounded MT Bold</vt:lpstr>
      <vt:lpstr>Calibri</vt:lpstr>
      <vt:lpstr>Franklin Gothic Demi</vt:lpstr>
      <vt:lpstr>Mangal</vt:lpstr>
      <vt:lpstr>Verdana</vt:lpstr>
      <vt:lpstr>Office Theme</vt:lpstr>
      <vt:lpstr>PowerPoint Presentation</vt:lpstr>
      <vt:lpstr>PowerPoint Presentation</vt:lpstr>
      <vt:lpstr>Abstract</vt:lpstr>
      <vt:lpstr>NLM by the Numbers</vt:lpstr>
      <vt:lpstr>PowerPoint Presentation</vt:lpstr>
      <vt:lpstr>Why does anyone care about models?</vt:lpstr>
      <vt:lpstr>Why does a library care about models?</vt:lpstr>
      <vt:lpstr>PowerPoint Presentation</vt:lpstr>
      <vt:lpstr>Characterizing models</vt:lpstr>
      <vt:lpstr>Unique id’s –the starting point</vt:lpstr>
      <vt:lpstr>Formalizing model identification (curation)</vt:lpstr>
      <vt:lpstr>RRIDs characterize Methods</vt:lpstr>
      <vt:lpstr>Collection    What does a  library of models look like?</vt:lpstr>
      <vt:lpstr>RRIDs &amp; doi’s in PubMed</vt:lpstr>
      <vt:lpstr>Connecting a sphere of discovery: digital research objects</vt:lpstr>
      <vt:lpstr>Communicate</vt:lpstr>
      <vt:lpstr>NIH and Model Declaration</vt:lpstr>
      <vt:lpstr>Questions for discussion</vt:lpstr>
      <vt:lpstr>PowerPoint Presentation</vt:lpstr>
    </vt:vector>
  </TitlesOfParts>
  <Company>National Library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Leonard, Mary Ann (NIH/NLM) [E]</dc:creator>
  <cp:lastModifiedBy>Ebiasah, Jacklyn (NIH/NIBIB) [C]</cp:lastModifiedBy>
  <cp:revision>121</cp:revision>
  <cp:lastPrinted>2017-10-11T12:57:57Z</cp:lastPrinted>
  <dcterms:created xsi:type="dcterms:W3CDTF">2017-09-28T20:23:01Z</dcterms:created>
  <dcterms:modified xsi:type="dcterms:W3CDTF">2017-12-04T15:23:00Z</dcterms:modified>
</cp:coreProperties>
</file>