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0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89259" autoAdjust="0"/>
  </p:normalViewPr>
  <p:slideViewPr>
    <p:cSldViewPr>
      <p:cViewPr varScale="1">
        <p:scale>
          <a:sx n="184" d="100"/>
          <a:sy n="184" d="100"/>
        </p:scale>
        <p:origin x="1736" y="184"/>
      </p:cViewPr>
      <p:guideLst>
        <p:guide orient="horz" pos="2704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C28C7-789F-409C-849D-9673E1AEACA1}" type="datetimeFigureOut">
              <a:rPr lang="en-US" smtClean="0"/>
              <a:pPr/>
              <a:t>1/10/20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B54F4-84C7-41C4-AA82-124DD13A7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SC</a:t>
            </a:r>
            <a:r>
              <a:rPr lang="en-US" altLang="zh-CN" baseline="0" dirty="0"/>
              <a:t> Hick 2017</a:t>
            </a:r>
            <a:endParaRPr lang="zh-CN" altLang="en-US" dirty="0"/>
          </a:p>
        </p:txBody>
      </p:sp>
      <p:sp>
        <p:nvSpPr>
          <p:cNvPr id="1310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0BE60-35CF-4D28-AF50-DA433C0710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67544" y="26622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4000" algn="ctr">
              <a:spcBef>
                <a:spcPct val="20000"/>
              </a:spcBef>
              <a:buSzPct val="60000"/>
              <a:defRPr/>
            </a:pPr>
            <a:r>
              <a:rPr lang="en-US" altLang="zh-CN" sz="2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Overview of </a:t>
            </a:r>
            <a:r>
              <a:rPr lang="en-US" altLang="zh-CN" sz="2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scEpath</a:t>
            </a:r>
            <a:r>
              <a:rPr lang="en-US" altLang="zh-CN" sz="2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its model credibility report</a:t>
            </a:r>
          </a:p>
        </p:txBody>
      </p:sp>
      <p:pic>
        <p:nvPicPr>
          <p:cNvPr id="326658" name="Picture 2" descr="E:\Google Drive synchronization\projects\project1\identifying cell type-specific signatures\idea1\revised\figures_revised\Figure4-flowchart6_revisio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599" y="548680"/>
            <a:ext cx="4822753" cy="2696988"/>
          </a:xfrm>
          <a:prstGeom prst="rect">
            <a:avLst/>
          </a:prstGeom>
          <a:noFill/>
        </p:spPr>
      </p:pic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691680" y="6631876"/>
            <a:ext cx="8280920" cy="2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en-US" altLang="zh-CN" sz="1200" dirty="0">
                <a:latin typeface="Arial" panose="020B0604020202020204" pitchFamily="34" charset="0"/>
                <a:cs typeface="Arial" pitchFamily="34" charset="0"/>
              </a:rPr>
              <a:t>S. Jin, AL. MacLean, T. </a:t>
            </a:r>
            <a:r>
              <a:rPr kumimoji="1" lang="en-US" altLang="zh-CN" sz="1200" dirty="0" err="1">
                <a:latin typeface="Arial" panose="020B0604020202020204" pitchFamily="34" charset="0"/>
                <a:cs typeface="Arial" pitchFamily="34" charset="0"/>
              </a:rPr>
              <a:t>Peng</a:t>
            </a:r>
            <a:r>
              <a:rPr kumimoji="1" lang="en-US" altLang="zh-CN" sz="1200" dirty="0">
                <a:latin typeface="Arial" panose="020B0604020202020204" pitchFamily="34" charset="0"/>
                <a:cs typeface="Arial" pitchFamily="34" charset="0"/>
              </a:rPr>
              <a:t>, &amp; Q. </a:t>
            </a:r>
            <a:r>
              <a:rPr kumimoji="1" lang="en-US" altLang="zh-CN" sz="1200" dirty="0" err="1">
                <a:latin typeface="Arial" panose="020B0604020202020204" pitchFamily="34" charset="0"/>
                <a:cs typeface="Arial" pitchFamily="34" charset="0"/>
              </a:rPr>
              <a:t>Nie</a:t>
            </a:r>
            <a:r>
              <a:rPr kumimoji="1" lang="en-US" altLang="zh-CN" sz="1200" dirty="0">
                <a:latin typeface="Arial" panose="020B0604020202020204" pitchFamily="34" charset="0"/>
                <a:cs typeface="Arial" pitchFamily="34" charset="0"/>
              </a:rPr>
              <a:t>. Bioinformatics. 2018,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34(12):2077-2086</a:t>
            </a:r>
            <a:endParaRPr kumimoji="1" lang="zh-CN" altLang="en-US" sz="12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" name="图片 8" descr="comparisonPseudotime2.tif">
            <a:extLst>
              <a:ext uri="{FF2B5EF4-FFF2-40B4-BE49-F238E27FC236}">
                <a16:creationId xmlns:a16="http://schemas.microsoft.com/office/drawing/2014/main" id="{46F4FB19-C570-2E42-A54A-41F69EBA524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4599" y="3717032"/>
            <a:ext cx="4684071" cy="269698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36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Suoqin Jin</dc:creator>
  <cp:lastModifiedBy>Suoqin Jin</cp:lastModifiedBy>
  <cp:revision>88</cp:revision>
  <dcterms:created xsi:type="dcterms:W3CDTF">2018-02-19T01:41:04Z</dcterms:created>
  <dcterms:modified xsi:type="dcterms:W3CDTF">2020-01-11T00:29:15Z</dcterms:modified>
</cp:coreProperties>
</file>