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0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4">
          <p15:clr>
            <a:srgbClr val="A4A3A4"/>
          </p15:clr>
        </p15:guide>
        <p15:guide id="2" pos="57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89259" autoAdjust="0"/>
  </p:normalViewPr>
  <p:slideViewPr>
    <p:cSldViewPr>
      <p:cViewPr varScale="1">
        <p:scale>
          <a:sx n="60" d="100"/>
          <a:sy n="60" d="100"/>
        </p:scale>
        <p:origin x="1458" y="30"/>
      </p:cViewPr>
      <p:guideLst>
        <p:guide orient="horz" pos="2704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C28C7-789F-409C-849D-9673E1AEACA1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B54F4-84C7-41C4-AA82-124DD13A7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1310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E0BE60-35CF-4D28-AF50-DA433C0710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467544" y="26622"/>
            <a:ext cx="77768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24000" algn="ctr">
              <a:spcBef>
                <a:spcPct val="20000"/>
              </a:spcBef>
              <a:buSzPct val="60000"/>
              <a:defRPr/>
            </a:pPr>
            <a:r>
              <a:rPr lang="en-US" altLang="zh-CN" sz="2000" b="1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Overview of </a:t>
            </a:r>
            <a:r>
              <a:rPr lang="en-US" altLang="zh-CN" sz="2000" b="1" kern="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scAI</a:t>
            </a:r>
            <a:r>
              <a:rPr lang="en-US" altLang="zh-CN" sz="2000" b="1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and its model credibility report</a:t>
            </a:r>
          </a:p>
        </p:txBody>
      </p:sp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1691680" y="6631876"/>
            <a:ext cx="8280920" cy="24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kumimoji="1" lang="en-US" altLang="zh-CN" sz="1200" dirty="0">
                <a:latin typeface="Arial" panose="020B0604020202020204" pitchFamily="34" charset="0"/>
                <a:cs typeface="Arial" pitchFamily="34" charset="0"/>
              </a:rPr>
              <a:t>S. Jin, L. Zhang,  &amp; Q. </a:t>
            </a:r>
            <a:r>
              <a:rPr kumimoji="1" lang="en-US" altLang="zh-CN" sz="1200" dirty="0" err="1">
                <a:latin typeface="Arial" panose="020B0604020202020204" pitchFamily="34" charset="0"/>
                <a:cs typeface="Arial" pitchFamily="34" charset="0"/>
              </a:rPr>
              <a:t>Nie</a:t>
            </a:r>
            <a:r>
              <a:rPr kumimoji="1" lang="en-US" altLang="zh-CN" sz="1200" dirty="0">
                <a:latin typeface="Arial" panose="020B0604020202020204" pitchFamily="34" charset="0"/>
                <a:cs typeface="Arial" pitchFamily="34" charset="0"/>
              </a:rPr>
              <a:t>. Genome Biol. 2020, 21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(1):25</a:t>
            </a:r>
            <a:endParaRPr kumimoji="1" lang="zh-CN" altLang="en-US" sz="1200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" name="图片 2" descr="地图的截图&#10;&#10;描述已自动生成">
            <a:extLst>
              <a:ext uri="{FF2B5EF4-FFF2-40B4-BE49-F238E27FC236}">
                <a16:creationId xmlns:a16="http://schemas.microsoft.com/office/drawing/2014/main" id="{6AD69E0A-37EF-401E-B776-843E5E805E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6792"/>
            <a:ext cx="9144000" cy="4424416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7088</TotalTime>
  <Words>30</Words>
  <Application>Microsoft Office PowerPoint</Application>
  <PresentationFormat>全屏显示(4:3)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Suoqin Jin</dc:creator>
  <cp:lastModifiedBy>Lihua Zhang</cp:lastModifiedBy>
  <cp:revision>90</cp:revision>
  <dcterms:created xsi:type="dcterms:W3CDTF">2018-02-19T01:41:04Z</dcterms:created>
  <dcterms:modified xsi:type="dcterms:W3CDTF">2020-02-26T05:19:34Z</dcterms:modified>
</cp:coreProperties>
</file>