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728" userDrawn="1">
          <p15:clr>
            <a:srgbClr val="A4A3A4"/>
          </p15:clr>
        </p15:guide>
        <p15:guide id="3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1"/>
  </p:normalViewPr>
  <p:slideViewPr>
    <p:cSldViewPr snapToGrid="0" snapToObjects="1">
      <p:cViewPr varScale="1">
        <p:scale>
          <a:sx n="53" d="100"/>
          <a:sy n="53" d="100"/>
        </p:scale>
        <p:origin x="1668" y="66"/>
      </p:cViewPr>
      <p:guideLst>
        <p:guide orient="horz" pos="2160"/>
        <p:guide pos="172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2B486-BB40-1A4A-8999-CA1E80FB8482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2016F-7805-DC4A-9255-CF106DB37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41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2016F-7805-DC4A-9255-CF106DB37A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9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B229-A810-274D-8D7E-C92C6AFE695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F21F-64F1-564B-B633-81F028B3F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B229-A810-274D-8D7E-C92C6AFE695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F21F-64F1-564B-B633-81F028B3F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B229-A810-274D-8D7E-C92C6AFE695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F21F-64F1-564B-B633-81F028B3F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B229-A810-274D-8D7E-C92C6AFE695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F21F-64F1-564B-B633-81F028B3F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B229-A810-274D-8D7E-C92C6AFE695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F21F-64F1-564B-B633-81F028B3F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B229-A810-274D-8D7E-C92C6AFE695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F21F-64F1-564B-B633-81F028B3F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B229-A810-274D-8D7E-C92C6AFE695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F21F-64F1-564B-B633-81F028B3F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B229-A810-274D-8D7E-C92C6AFE695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F21F-64F1-564B-B633-81F028B3F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B229-A810-274D-8D7E-C92C6AFE695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F21F-64F1-564B-B633-81F028B3F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B229-A810-274D-8D7E-C92C6AFE695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F21F-64F1-564B-B633-81F028B3F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B229-A810-274D-8D7E-C92C6AFE695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F21F-64F1-564B-B633-81F028B3F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B229-A810-274D-8D7E-C92C6AFE695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8F21F-64F1-564B-B633-81F028B3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5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200"/>
          <p:cNvGrpSpPr/>
          <p:nvPr/>
        </p:nvGrpSpPr>
        <p:grpSpPr>
          <a:xfrm>
            <a:off x="81482" y="3420786"/>
            <a:ext cx="2875859" cy="1280480"/>
            <a:chOff x="-58477" y="3452980"/>
            <a:chExt cx="10245614" cy="3137919"/>
          </a:xfrm>
        </p:grpSpPr>
        <p:sp>
          <p:nvSpPr>
            <p:cNvPr id="202" name="Rectangle 335"/>
            <p:cNvSpPr>
              <a:spLocks noChangeArrowheads="1"/>
            </p:cNvSpPr>
            <p:nvPr/>
          </p:nvSpPr>
          <p:spPr bwMode="auto">
            <a:xfrm>
              <a:off x="1162770" y="4202610"/>
              <a:ext cx="7447954" cy="1327881"/>
            </a:xfrm>
            <a:prstGeom prst="rect">
              <a:avLst/>
            </a:prstGeom>
            <a:solidFill>
              <a:srgbClr val="FA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3" name="AutoShape 333"/>
            <p:cNvSpPr>
              <a:spLocks noChangeAspect="1" noChangeArrowheads="1" noTextEdit="1"/>
            </p:cNvSpPr>
            <p:nvPr/>
          </p:nvSpPr>
          <p:spPr bwMode="auto">
            <a:xfrm>
              <a:off x="-58477" y="3477471"/>
              <a:ext cx="9134550" cy="298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4" name="Rectangle 336"/>
            <p:cNvSpPr>
              <a:spLocks noChangeArrowheads="1"/>
            </p:cNvSpPr>
            <p:nvPr/>
          </p:nvSpPr>
          <p:spPr bwMode="auto">
            <a:xfrm>
              <a:off x="1162770" y="4824874"/>
              <a:ext cx="7447954" cy="79268"/>
            </a:xfrm>
            <a:prstGeom prst="rect">
              <a:avLst/>
            </a:prstGeom>
            <a:solidFill>
              <a:srgbClr val="ED2024"/>
            </a:solidFill>
            <a:ln w="6350" cap="sq">
              <a:solidFill>
                <a:srgbClr val="ED20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5" name="Line 338"/>
            <p:cNvSpPr>
              <a:spLocks noChangeShapeType="1"/>
            </p:cNvSpPr>
            <p:nvPr/>
          </p:nvSpPr>
          <p:spPr bwMode="auto">
            <a:xfrm flipV="1">
              <a:off x="617108" y="4202610"/>
              <a:ext cx="0" cy="1327881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6" name="Line 341"/>
            <p:cNvSpPr>
              <a:spLocks noChangeShapeType="1"/>
            </p:cNvSpPr>
            <p:nvPr/>
          </p:nvSpPr>
          <p:spPr bwMode="auto">
            <a:xfrm>
              <a:off x="617106" y="4854159"/>
              <a:ext cx="82676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7" name="Rectangle 342"/>
            <p:cNvSpPr>
              <a:spLocks noChangeArrowheads="1"/>
            </p:cNvSpPr>
            <p:nvPr/>
          </p:nvSpPr>
          <p:spPr bwMode="auto">
            <a:xfrm rot="16200000">
              <a:off x="-130509" y="4605574"/>
              <a:ext cx="949581" cy="438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position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" name="Rectangle 347"/>
            <p:cNvSpPr>
              <a:spLocks noChangeArrowheads="1"/>
            </p:cNvSpPr>
            <p:nvPr/>
          </p:nvSpPr>
          <p:spPr bwMode="auto">
            <a:xfrm>
              <a:off x="4354279" y="5542225"/>
              <a:ext cx="1001316" cy="123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time (minutes)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" name="Line 356"/>
            <p:cNvSpPr>
              <a:spLocks noChangeShapeType="1"/>
            </p:cNvSpPr>
            <p:nvPr/>
          </p:nvSpPr>
          <p:spPr bwMode="auto">
            <a:xfrm flipH="1">
              <a:off x="813166" y="5506030"/>
              <a:ext cx="8132986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0" name="Line 357"/>
            <p:cNvSpPr>
              <a:spLocks noChangeShapeType="1"/>
            </p:cNvSpPr>
            <p:nvPr/>
          </p:nvSpPr>
          <p:spPr bwMode="auto">
            <a:xfrm flipV="1">
              <a:off x="8946153" y="5452193"/>
              <a:ext cx="0" cy="5383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1" name="Line 358"/>
            <p:cNvSpPr>
              <a:spLocks noChangeShapeType="1"/>
            </p:cNvSpPr>
            <p:nvPr/>
          </p:nvSpPr>
          <p:spPr bwMode="auto">
            <a:xfrm flipV="1">
              <a:off x="813166" y="5452193"/>
              <a:ext cx="0" cy="5383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2" name="Line 359"/>
            <p:cNvSpPr>
              <a:spLocks noChangeShapeType="1"/>
            </p:cNvSpPr>
            <p:nvPr/>
          </p:nvSpPr>
          <p:spPr bwMode="auto">
            <a:xfrm flipV="1">
              <a:off x="4876118" y="5452193"/>
              <a:ext cx="0" cy="5383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3" name="Line 360"/>
            <p:cNvSpPr>
              <a:spLocks noChangeShapeType="1"/>
            </p:cNvSpPr>
            <p:nvPr/>
          </p:nvSpPr>
          <p:spPr bwMode="auto">
            <a:xfrm flipV="1">
              <a:off x="2847002" y="5452193"/>
              <a:ext cx="0" cy="5383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4" name="Line 361"/>
            <p:cNvSpPr>
              <a:spLocks noChangeShapeType="1"/>
            </p:cNvSpPr>
            <p:nvPr/>
          </p:nvSpPr>
          <p:spPr bwMode="auto">
            <a:xfrm flipV="1">
              <a:off x="6909954" y="5452193"/>
              <a:ext cx="0" cy="5383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5" name="Rectangle 363"/>
            <p:cNvSpPr>
              <a:spLocks noChangeArrowheads="1"/>
            </p:cNvSpPr>
            <p:nvPr/>
          </p:nvSpPr>
          <p:spPr bwMode="auto">
            <a:xfrm flipH="1">
              <a:off x="2636640" y="5530491"/>
              <a:ext cx="473737" cy="301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800"/>
                <a:t>11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16" name="Picture 21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542308" y="-53930"/>
              <a:ext cx="3137919" cy="10151739"/>
            </a:xfrm>
            <a:prstGeom prst="rect">
              <a:avLst/>
            </a:prstGeom>
          </p:spPr>
        </p:pic>
      </p:grpSp>
      <p:sp>
        <p:nvSpPr>
          <p:cNvPr id="217" name="Rectangle 216"/>
          <p:cNvSpPr/>
          <p:nvPr/>
        </p:nvSpPr>
        <p:spPr>
          <a:xfrm>
            <a:off x="305138" y="3479445"/>
            <a:ext cx="138547" cy="231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291986" y="4268953"/>
            <a:ext cx="138547" cy="231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348"/>
          <p:cNvSpPr>
            <a:spLocks noChangeArrowheads="1"/>
          </p:cNvSpPr>
          <p:nvPr/>
        </p:nvSpPr>
        <p:spPr bwMode="auto">
          <a:xfrm>
            <a:off x="303620" y="4258567"/>
            <a:ext cx="10253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0" name="Line 354"/>
          <p:cNvSpPr>
            <a:spLocks noChangeShapeType="1"/>
          </p:cNvSpPr>
          <p:nvPr/>
        </p:nvSpPr>
        <p:spPr bwMode="auto">
          <a:xfrm flipV="1">
            <a:off x="453226" y="3653114"/>
            <a:ext cx="2049898" cy="0"/>
          </a:xfrm>
          <a:prstGeom prst="line">
            <a:avLst/>
          </a:prstGeom>
          <a:noFill/>
          <a:ln w="11113" cap="flat">
            <a:solidFill>
              <a:srgbClr val="000000"/>
            </a:solidFill>
            <a:prstDash val="solid"/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221" name="Rectangle 351"/>
          <p:cNvSpPr>
            <a:spLocks noChangeArrowheads="1"/>
          </p:cNvSpPr>
          <p:nvPr/>
        </p:nvSpPr>
        <p:spPr bwMode="auto">
          <a:xfrm>
            <a:off x="908540" y="3582227"/>
            <a:ext cx="976229" cy="123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activation protocol on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1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State-based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modeling of local search in </a:t>
            </a:r>
            <a:r>
              <a:rPr kumimoji="0" lang="en-US" sz="16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Drosophila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482" y="420037"/>
            <a:ext cx="2598344" cy="7966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Goal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482" y="1298133"/>
            <a:ext cx="2598344" cy="30927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Background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20418" y="4735796"/>
            <a:ext cx="2051148" cy="2052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Conclusion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t="2443" r="1485" b="45213"/>
          <a:stretch/>
        </p:blipFill>
        <p:spPr>
          <a:xfrm>
            <a:off x="3277354" y="1499164"/>
            <a:ext cx="5667014" cy="31514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70362" y="4735796"/>
            <a:ext cx="4165698" cy="2052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Model generates realistic traces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2662" r="83647" b="82156"/>
          <a:stretch/>
        </p:blipFill>
        <p:spPr>
          <a:xfrm>
            <a:off x="1934681" y="5409603"/>
            <a:ext cx="778598" cy="60910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1482" y="4472410"/>
            <a:ext cx="2598344" cy="23161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State transition diagrams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482" y="4735796"/>
            <a:ext cx="2598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/>
              <a:t>State transition diagrams are commonly used to model engineering systems where states are connected by deterministic or stochastic transitions.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" y="5996739"/>
            <a:ext cx="2544309" cy="72488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1482" y="5411986"/>
            <a:ext cx="1899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/>
              <a:t>In this example, an automatic door is opened when a sensor is triggered and is otherwise closed.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2662" r="83647" b="82156"/>
          <a:stretch/>
        </p:blipFill>
        <p:spPr>
          <a:xfrm>
            <a:off x="8105126" y="459063"/>
            <a:ext cx="957880" cy="74936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70361" y="420036"/>
            <a:ext cx="6301206" cy="4242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State transition diagram to model local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770361" y="662652"/>
                <a:ext cx="534332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000" dirty="0"/>
                  <a:t>To model local search behavior in a circular channel, we constructed and implemented the following state transition diagram. The fictive fly can assume one of three states: global search, eating, or walking. </a:t>
                </a:r>
              </a:p>
              <a:p>
                <a:endParaRPr lang="en-US" sz="1000" dirty="0"/>
              </a:p>
              <a:p>
                <a:r>
                  <a:rPr lang="en-US" sz="1000" dirty="0"/>
                  <a:t>To test different theories on run length selection, we alter 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b="0" i="1" smtClean="0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sz="10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000" dirty="0"/>
                  <a:t> is chosen in the model.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361" y="662652"/>
                <a:ext cx="5343326" cy="861774"/>
              </a:xfrm>
              <a:prstGeom prst="rect">
                <a:avLst/>
              </a:prstGeom>
              <a:blipFill rotWithShape="0">
                <a:blip r:embed="rId7"/>
                <a:stretch>
                  <a:fillRect b="-3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Group 115"/>
          <p:cNvGrpSpPr/>
          <p:nvPr/>
        </p:nvGrpSpPr>
        <p:grpSpPr>
          <a:xfrm>
            <a:off x="2747193" y="5787384"/>
            <a:ext cx="3034827" cy="975988"/>
            <a:chOff x="8526" y="3604532"/>
            <a:chExt cx="8414246" cy="2705987"/>
          </a:xfrm>
        </p:grpSpPr>
        <p:grpSp>
          <p:nvGrpSpPr>
            <p:cNvPr id="117" name="Group 4"/>
            <p:cNvGrpSpPr>
              <a:grpSpLocks noChangeAspect="1"/>
            </p:cNvGrpSpPr>
            <p:nvPr/>
          </p:nvGrpSpPr>
          <p:grpSpPr bwMode="auto">
            <a:xfrm>
              <a:off x="345253" y="3604532"/>
              <a:ext cx="8077519" cy="2705987"/>
              <a:chOff x="687" y="2407"/>
              <a:chExt cx="3858" cy="2034"/>
            </a:xfrm>
          </p:grpSpPr>
          <p:sp>
            <p:nvSpPr>
              <p:cNvPr id="12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87" y="2407"/>
                <a:ext cx="3858" cy="1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21" name="Rectangle 5"/>
              <p:cNvSpPr>
                <a:spLocks noChangeArrowheads="1"/>
              </p:cNvSpPr>
              <p:nvPr/>
            </p:nvSpPr>
            <p:spPr bwMode="auto">
              <a:xfrm>
                <a:off x="1207" y="2521"/>
                <a:ext cx="3155" cy="1622"/>
              </a:xfrm>
              <a:prstGeom prst="rect">
                <a:avLst/>
              </a:prstGeom>
              <a:solidFill>
                <a:srgbClr val="FAC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22" name="Rectangle 6"/>
              <p:cNvSpPr>
                <a:spLocks noChangeArrowheads="1"/>
              </p:cNvSpPr>
              <p:nvPr/>
            </p:nvSpPr>
            <p:spPr bwMode="auto">
              <a:xfrm>
                <a:off x="1197" y="3087"/>
                <a:ext cx="3155" cy="48"/>
              </a:xfrm>
              <a:prstGeom prst="rect">
                <a:avLst/>
              </a:prstGeom>
              <a:solidFill>
                <a:srgbClr val="ED2024"/>
              </a:solidFill>
              <a:ln w="6350" cap="sq">
                <a:solidFill>
                  <a:srgbClr val="ED202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23" name="Line 8"/>
              <p:cNvSpPr>
                <a:spLocks noChangeShapeType="1"/>
              </p:cNvSpPr>
              <p:nvPr/>
            </p:nvSpPr>
            <p:spPr bwMode="auto">
              <a:xfrm>
                <a:off x="958" y="4074"/>
                <a:ext cx="35" cy="0"/>
              </a:xfrm>
              <a:prstGeom prst="lin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24" name="Line 9"/>
              <p:cNvSpPr>
                <a:spLocks noChangeShapeType="1"/>
              </p:cNvSpPr>
              <p:nvPr/>
            </p:nvSpPr>
            <p:spPr bwMode="auto">
              <a:xfrm>
                <a:off x="958" y="2543"/>
                <a:ext cx="35" cy="0"/>
              </a:xfrm>
              <a:prstGeom prst="lin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25" name="Line 10"/>
              <p:cNvSpPr>
                <a:spLocks noChangeShapeType="1"/>
              </p:cNvSpPr>
              <p:nvPr/>
            </p:nvSpPr>
            <p:spPr bwMode="auto">
              <a:xfrm>
                <a:off x="958" y="3310"/>
                <a:ext cx="35" cy="0"/>
              </a:xfrm>
              <a:prstGeom prst="lin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26" name="Rectangle 125"/>
              <p:cNvSpPr>
                <a:spLocks noChangeArrowheads="1"/>
              </p:cNvSpPr>
              <p:nvPr/>
            </p:nvSpPr>
            <p:spPr bwMode="auto">
              <a:xfrm rot="16200000">
                <a:off x="534" y="3260"/>
                <a:ext cx="69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position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16"/>
              <p:cNvSpPr>
                <a:spLocks noChangeArrowheads="1"/>
              </p:cNvSpPr>
              <p:nvPr/>
            </p:nvSpPr>
            <p:spPr bwMode="auto">
              <a:xfrm>
                <a:off x="2311" y="4247"/>
                <a:ext cx="65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time (minutes)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Rectangle 17"/>
              <p:cNvSpPr>
                <a:spLocks noChangeArrowheads="1"/>
              </p:cNvSpPr>
              <p:nvPr/>
            </p:nvSpPr>
            <p:spPr bwMode="auto">
              <a:xfrm>
                <a:off x="1012" y="4151"/>
                <a:ext cx="5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Line 25"/>
              <p:cNvSpPr>
                <a:spLocks noChangeShapeType="1"/>
              </p:cNvSpPr>
              <p:nvPr/>
            </p:nvSpPr>
            <p:spPr bwMode="auto">
              <a:xfrm flipH="1">
                <a:off x="1049" y="4140"/>
                <a:ext cx="3444" cy="0"/>
              </a:xfrm>
              <a:prstGeom prst="lin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30" name="Line 26"/>
              <p:cNvSpPr>
                <a:spLocks noChangeShapeType="1"/>
              </p:cNvSpPr>
              <p:nvPr/>
            </p:nvSpPr>
            <p:spPr bwMode="auto">
              <a:xfrm flipV="1">
                <a:off x="4493" y="4105"/>
                <a:ext cx="0" cy="35"/>
              </a:xfrm>
              <a:prstGeom prst="lin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31" name="Line 27"/>
              <p:cNvSpPr>
                <a:spLocks noChangeShapeType="1"/>
              </p:cNvSpPr>
              <p:nvPr/>
            </p:nvSpPr>
            <p:spPr bwMode="auto">
              <a:xfrm flipV="1">
                <a:off x="1049" y="4105"/>
                <a:ext cx="0" cy="35"/>
              </a:xfrm>
              <a:prstGeom prst="lin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32" name="Line 28"/>
              <p:cNvSpPr>
                <a:spLocks noChangeShapeType="1"/>
              </p:cNvSpPr>
              <p:nvPr/>
            </p:nvSpPr>
            <p:spPr bwMode="auto">
              <a:xfrm flipV="1">
                <a:off x="2773" y="4105"/>
                <a:ext cx="0" cy="35"/>
              </a:xfrm>
              <a:prstGeom prst="lin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33" name="Line 29"/>
              <p:cNvSpPr>
                <a:spLocks noChangeShapeType="1"/>
              </p:cNvSpPr>
              <p:nvPr/>
            </p:nvSpPr>
            <p:spPr bwMode="auto">
              <a:xfrm flipV="1">
                <a:off x="1911" y="4105"/>
                <a:ext cx="0" cy="35"/>
              </a:xfrm>
              <a:prstGeom prst="lin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34" name="Line 30"/>
              <p:cNvSpPr>
                <a:spLocks noChangeShapeType="1"/>
              </p:cNvSpPr>
              <p:nvPr/>
            </p:nvSpPr>
            <p:spPr bwMode="auto">
              <a:xfrm flipV="1">
                <a:off x="3631" y="4105"/>
                <a:ext cx="0" cy="35"/>
              </a:xfrm>
              <a:prstGeom prst="lin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35" name="Rectangle 31"/>
              <p:cNvSpPr>
                <a:spLocks noChangeArrowheads="1"/>
              </p:cNvSpPr>
              <p:nvPr/>
            </p:nvSpPr>
            <p:spPr bwMode="auto">
              <a:xfrm>
                <a:off x="1857" y="4151"/>
                <a:ext cx="5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32"/>
              <p:cNvSpPr>
                <a:spLocks noChangeArrowheads="1"/>
              </p:cNvSpPr>
              <p:nvPr/>
            </p:nvSpPr>
            <p:spPr bwMode="auto">
              <a:xfrm>
                <a:off x="1911" y="4151"/>
                <a:ext cx="5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700" dirty="0">
                    <a:solidFill>
                      <a:srgbClr val="000000"/>
                    </a:solidFill>
                  </a:rPr>
                  <a:t>0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34"/>
              <p:cNvSpPr>
                <a:spLocks noChangeArrowheads="1"/>
              </p:cNvSpPr>
              <p:nvPr/>
            </p:nvSpPr>
            <p:spPr bwMode="auto">
              <a:xfrm>
                <a:off x="1197" y="3444"/>
                <a:ext cx="3155" cy="44"/>
              </a:xfrm>
              <a:prstGeom prst="rect">
                <a:avLst/>
              </a:prstGeom>
              <a:solidFill>
                <a:srgbClr val="ED2024"/>
              </a:solidFill>
              <a:ln w="6350" cap="sq">
                <a:solidFill>
                  <a:srgbClr val="ED202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38" name="Freeform 35"/>
              <p:cNvSpPr>
                <a:spLocks/>
              </p:cNvSpPr>
              <p:nvPr/>
            </p:nvSpPr>
            <p:spPr bwMode="auto">
              <a:xfrm>
                <a:off x="1025" y="2521"/>
                <a:ext cx="3475" cy="1574"/>
              </a:xfrm>
              <a:custGeom>
                <a:avLst/>
                <a:gdLst>
                  <a:gd name="T0" fmla="*/ 76 w 3475"/>
                  <a:gd name="T1" fmla="*/ 318 h 1574"/>
                  <a:gd name="T2" fmla="*/ 162 w 3475"/>
                  <a:gd name="T3" fmla="*/ 979 h 1574"/>
                  <a:gd name="T4" fmla="*/ 196 w 3475"/>
                  <a:gd name="T5" fmla="*/ 1013 h 1574"/>
                  <a:gd name="T6" fmla="*/ 231 w 3475"/>
                  <a:gd name="T7" fmla="*/ 986 h 1574"/>
                  <a:gd name="T8" fmla="*/ 265 w 3475"/>
                  <a:gd name="T9" fmla="*/ 972 h 1574"/>
                  <a:gd name="T10" fmla="*/ 300 w 3475"/>
                  <a:gd name="T11" fmla="*/ 948 h 1574"/>
                  <a:gd name="T12" fmla="*/ 338 w 3475"/>
                  <a:gd name="T13" fmla="*/ 968 h 1574"/>
                  <a:gd name="T14" fmla="*/ 379 w 3475"/>
                  <a:gd name="T15" fmla="*/ 930 h 1574"/>
                  <a:gd name="T16" fmla="*/ 417 w 3475"/>
                  <a:gd name="T17" fmla="*/ 982 h 1574"/>
                  <a:gd name="T18" fmla="*/ 462 w 3475"/>
                  <a:gd name="T19" fmla="*/ 930 h 1574"/>
                  <a:gd name="T20" fmla="*/ 503 w 3475"/>
                  <a:gd name="T21" fmla="*/ 948 h 1574"/>
                  <a:gd name="T22" fmla="*/ 548 w 3475"/>
                  <a:gd name="T23" fmla="*/ 982 h 1574"/>
                  <a:gd name="T24" fmla="*/ 603 w 3475"/>
                  <a:gd name="T25" fmla="*/ 1041 h 1574"/>
                  <a:gd name="T26" fmla="*/ 648 w 3475"/>
                  <a:gd name="T27" fmla="*/ 937 h 1574"/>
                  <a:gd name="T28" fmla="*/ 683 w 3475"/>
                  <a:gd name="T29" fmla="*/ 982 h 1574"/>
                  <a:gd name="T30" fmla="*/ 724 w 3475"/>
                  <a:gd name="T31" fmla="*/ 861 h 1574"/>
                  <a:gd name="T32" fmla="*/ 769 w 3475"/>
                  <a:gd name="T33" fmla="*/ 975 h 1574"/>
                  <a:gd name="T34" fmla="*/ 838 w 3475"/>
                  <a:gd name="T35" fmla="*/ 1325 h 1574"/>
                  <a:gd name="T36" fmla="*/ 882 w 3475"/>
                  <a:gd name="T37" fmla="*/ 944 h 1574"/>
                  <a:gd name="T38" fmla="*/ 924 w 3475"/>
                  <a:gd name="T39" fmla="*/ 979 h 1574"/>
                  <a:gd name="T40" fmla="*/ 965 w 3475"/>
                  <a:gd name="T41" fmla="*/ 968 h 1574"/>
                  <a:gd name="T42" fmla="*/ 1020 w 3475"/>
                  <a:gd name="T43" fmla="*/ 927 h 1574"/>
                  <a:gd name="T44" fmla="*/ 1062 w 3475"/>
                  <a:gd name="T45" fmla="*/ 955 h 1574"/>
                  <a:gd name="T46" fmla="*/ 1110 w 3475"/>
                  <a:gd name="T47" fmla="*/ 972 h 1574"/>
                  <a:gd name="T48" fmla="*/ 1155 w 3475"/>
                  <a:gd name="T49" fmla="*/ 930 h 1574"/>
                  <a:gd name="T50" fmla="*/ 1196 w 3475"/>
                  <a:gd name="T51" fmla="*/ 986 h 1574"/>
                  <a:gd name="T52" fmla="*/ 1251 w 3475"/>
                  <a:gd name="T53" fmla="*/ 1186 h 1574"/>
                  <a:gd name="T54" fmla="*/ 1317 w 3475"/>
                  <a:gd name="T55" fmla="*/ 678 h 1574"/>
                  <a:gd name="T56" fmla="*/ 1362 w 3475"/>
                  <a:gd name="T57" fmla="*/ 937 h 1574"/>
                  <a:gd name="T58" fmla="*/ 1420 w 3475"/>
                  <a:gd name="T59" fmla="*/ 553 h 1574"/>
                  <a:gd name="T60" fmla="*/ 1472 w 3475"/>
                  <a:gd name="T61" fmla="*/ 968 h 1574"/>
                  <a:gd name="T62" fmla="*/ 1527 w 3475"/>
                  <a:gd name="T63" fmla="*/ 547 h 1574"/>
                  <a:gd name="T64" fmla="*/ 1572 w 3475"/>
                  <a:gd name="T65" fmla="*/ 979 h 1574"/>
                  <a:gd name="T66" fmla="*/ 1627 w 3475"/>
                  <a:gd name="T67" fmla="*/ 612 h 1574"/>
                  <a:gd name="T68" fmla="*/ 1682 w 3475"/>
                  <a:gd name="T69" fmla="*/ 553 h 1574"/>
                  <a:gd name="T70" fmla="*/ 1734 w 3475"/>
                  <a:gd name="T71" fmla="*/ 982 h 1574"/>
                  <a:gd name="T72" fmla="*/ 1803 w 3475"/>
                  <a:gd name="T73" fmla="*/ 547 h 1574"/>
                  <a:gd name="T74" fmla="*/ 1851 w 3475"/>
                  <a:gd name="T75" fmla="*/ 982 h 1574"/>
                  <a:gd name="T76" fmla="*/ 1917 w 3475"/>
                  <a:gd name="T77" fmla="*/ 802 h 1574"/>
                  <a:gd name="T78" fmla="*/ 1975 w 3475"/>
                  <a:gd name="T79" fmla="*/ 578 h 1574"/>
                  <a:gd name="T80" fmla="*/ 2031 w 3475"/>
                  <a:gd name="T81" fmla="*/ 968 h 1574"/>
                  <a:gd name="T82" fmla="*/ 2086 w 3475"/>
                  <a:gd name="T83" fmla="*/ 975 h 1574"/>
                  <a:gd name="T84" fmla="*/ 2144 w 3475"/>
                  <a:gd name="T85" fmla="*/ 937 h 1574"/>
                  <a:gd name="T86" fmla="*/ 2200 w 3475"/>
                  <a:gd name="T87" fmla="*/ 550 h 1574"/>
                  <a:gd name="T88" fmla="*/ 2258 w 3475"/>
                  <a:gd name="T89" fmla="*/ 502 h 1574"/>
                  <a:gd name="T90" fmla="*/ 2320 w 3475"/>
                  <a:gd name="T91" fmla="*/ 937 h 1574"/>
                  <a:gd name="T92" fmla="*/ 2379 w 3475"/>
                  <a:gd name="T93" fmla="*/ 602 h 1574"/>
                  <a:gd name="T94" fmla="*/ 2427 w 3475"/>
                  <a:gd name="T95" fmla="*/ 1000 h 1574"/>
                  <a:gd name="T96" fmla="*/ 2482 w 3475"/>
                  <a:gd name="T97" fmla="*/ 986 h 1574"/>
                  <a:gd name="T98" fmla="*/ 2555 w 3475"/>
                  <a:gd name="T99" fmla="*/ 709 h 1574"/>
                  <a:gd name="T100" fmla="*/ 2613 w 3475"/>
                  <a:gd name="T101" fmla="*/ 560 h 1574"/>
                  <a:gd name="T102" fmla="*/ 2668 w 3475"/>
                  <a:gd name="T103" fmla="*/ 557 h 1574"/>
                  <a:gd name="T104" fmla="*/ 2731 w 3475"/>
                  <a:gd name="T105" fmla="*/ 436 h 1574"/>
                  <a:gd name="T106" fmla="*/ 2799 w 3475"/>
                  <a:gd name="T107" fmla="*/ 588 h 1574"/>
                  <a:gd name="T108" fmla="*/ 2844 w 3475"/>
                  <a:gd name="T109" fmla="*/ 955 h 1574"/>
                  <a:gd name="T110" fmla="*/ 2903 w 3475"/>
                  <a:gd name="T111" fmla="*/ 847 h 1574"/>
                  <a:gd name="T112" fmla="*/ 2972 w 3475"/>
                  <a:gd name="T113" fmla="*/ 1027 h 1574"/>
                  <a:gd name="T114" fmla="*/ 3037 w 3475"/>
                  <a:gd name="T115" fmla="*/ 799 h 1574"/>
                  <a:gd name="T116" fmla="*/ 3099 w 3475"/>
                  <a:gd name="T117" fmla="*/ 955 h 1574"/>
                  <a:gd name="T118" fmla="*/ 3172 w 3475"/>
                  <a:gd name="T119" fmla="*/ 595 h 1574"/>
                  <a:gd name="T120" fmla="*/ 3234 w 3475"/>
                  <a:gd name="T121" fmla="*/ 598 h 1574"/>
                  <a:gd name="T122" fmla="*/ 3296 w 3475"/>
                  <a:gd name="T123" fmla="*/ 685 h 1574"/>
                  <a:gd name="T124" fmla="*/ 3389 w 3475"/>
                  <a:gd name="T125" fmla="*/ 481 h 1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75" h="1574">
                    <a:moveTo>
                      <a:pt x="0" y="695"/>
                    </a:moveTo>
                    <a:lnTo>
                      <a:pt x="3" y="595"/>
                    </a:lnTo>
                    <a:lnTo>
                      <a:pt x="3" y="595"/>
                    </a:lnTo>
                    <a:lnTo>
                      <a:pt x="3" y="595"/>
                    </a:lnTo>
                    <a:lnTo>
                      <a:pt x="7" y="595"/>
                    </a:lnTo>
                    <a:lnTo>
                      <a:pt x="7" y="595"/>
                    </a:lnTo>
                    <a:lnTo>
                      <a:pt x="14" y="432"/>
                    </a:lnTo>
                    <a:lnTo>
                      <a:pt x="14" y="336"/>
                    </a:lnTo>
                    <a:lnTo>
                      <a:pt x="14" y="346"/>
                    </a:lnTo>
                    <a:lnTo>
                      <a:pt x="17" y="346"/>
                    </a:lnTo>
                    <a:lnTo>
                      <a:pt x="24" y="346"/>
                    </a:lnTo>
                    <a:lnTo>
                      <a:pt x="24" y="194"/>
                    </a:lnTo>
                    <a:lnTo>
                      <a:pt x="27" y="7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11"/>
                    </a:lnTo>
                    <a:lnTo>
                      <a:pt x="31" y="0"/>
                    </a:lnTo>
                    <a:lnTo>
                      <a:pt x="31" y="1574"/>
                    </a:lnTo>
                    <a:lnTo>
                      <a:pt x="34" y="1515"/>
                    </a:lnTo>
                    <a:lnTo>
                      <a:pt x="38" y="1432"/>
                    </a:lnTo>
                    <a:lnTo>
                      <a:pt x="38" y="1432"/>
                    </a:lnTo>
                    <a:lnTo>
                      <a:pt x="38" y="1425"/>
                    </a:lnTo>
                    <a:lnTo>
                      <a:pt x="38" y="1421"/>
                    </a:lnTo>
                    <a:lnTo>
                      <a:pt x="38" y="1428"/>
                    </a:lnTo>
                    <a:lnTo>
                      <a:pt x="38" y="1432"/>
                    </a:lnTo>
                    <a:lnTo>
                      <a:pt x="41" y="1408"/>
                    </a:lnTo>
                    <a:lnTo>
                      <a:pt x="41" y="1397"/>
                    </a:lnTo>
                    <a:lnTo>
                      <a:pt x="41" y="1297"/>
                    </a:lnTo>
                    <a:lnTo>
                      <a:pt x="45" y="1297"/>
                    </a:lnTo>
                    <a:lnTo>
                      <a:pt x="45" y="1293"/>
                    </a:lnTo>
                    <a:lnTo>
                      <a:pt x="45" y="1172"/>
                    </a:lnTo>
                    <a:lnTo>
                      <a:pt x="48" y="1148"/>
                    </a:lnTo>
                    <a:lnTo>
                      <a:pt x="48" y="1148"/>
                    </a:lnTo>
                    <a:lnTo>
                      <a:pt x="48" y="1145"/>
                    </a:lnTo>
                    <a:lnTo>
                      <a:pt x="48" y="1148"/>
                    </a:lnTo>
                    <a:lnTo>
                      <a:pt x="48" y="1148"/>
                    </a:lnTo>
                    <a:lnTo>
                      <a:pt x="52" y="1148"/>
                    </a:lnTo>
                    <a:lnTo>
                      <a:pt x="52" y="1148"/>
                    </a:lnTo>
                    <a:lnTo>
                      <a:pt x="52" y="1145"/>
                    </a:lnTo>
                    <a:lnTo>
                      <a:pt x="52" y="1148"/>
                    </a:lnTo>
                    <a:lnTo>
                      <a:pt x="52" y="1145"/>
                    </a:lnTo>
                    <a:lnTo>
                      <a:pt x="52" y="1148"/>
                    </a:lnTo>
                    <a:lnTo>
                      <a:pt x="52" y="1134"/>
                    </a:lnTo>
                    <a:lnTo>
                      <a:pt x="58" y="702"/>
                    </a:lnTo>
                    <a:lnTo>
                      <a:pt x="62" y="609"/>
                    </a:lnTo>
                    <a:lnTo>
                      <a:pt x="62" y="502"/>
                    </a:lnTo>
                    <a:lnTo>
                      <a:pt x="62" y="505"/>
                    </a:lnTo>
                    <a:lnTo>
                      <a:pt x="62" y="505"/>
                    </a:lnTo>
                    <a:lnTo>
                      <a:pt x="65" y="502"/>
                    </a:lnTo>
                    <a:lnTo>
                      <a:pt x="69" y="353"/>
                    </a:lnTo>
                    <a:lnTo>
                      <a:pt x="72" y="356"/>
                    </a:lnTo>
                    <a:lnTo>
                      <a:pt x="76" y="356"/>
                    </a:lnTo>
                    <a:lnTo>
                      <a:pt x="76" y="318"/>
                    </a:lnTo>
                    <a:lnTo>
                      <a:pt x="79" y="318"/>
                    </a:lnTo>
                    <a:lnTo>
                      <a:pt x="79" y="322"/>
                    </a:lnTo>
                    <a:lnTo>
                      <a:pt x="79" y="308"/>
                    </a:lnTo>
                    <a:lnTo>
                      <a:pt x="79" y="301"/>
                    </a:lnTo>
                    <a:lnTo>
                      <a:pt x="79" y="305"/>
                    </a:lnTo>
                    <a:lnTo>
                      <a:pt x="83" y="308"/>
                    </a:lnTo>
                    <a:lnTo>
                      <a:pt x="83" y="305"/>
                    </a:lnTo>
                    <a:lnTo>
                      <a:pt x="83" y="305"/>
                    </a:lnTo>
                    <a:lnTo>
                      <a:pt x="83" y="305"/>
                    </a:lnTo>
                    <a:lnTo>
                      <a:pt x="83" y="308"/>
                    </a:lnTo>
                    <a:lnTo>
                      <a:pt x="83" y="305"/>
                    </a:lnTo>
                    <a:lnTo>
                      <a:pt x="83" y="308"/>
                    </a:lnTo>
                    <a:lnTo>
                      <a:pt x="86" y="305"/>
                    </a:lnTo>
                    <a:lnTo>
                      <a:pt x="86" y="305"/>
                    </a:lnTo>
                    <a:lnTo>
                      <a:pt x="86" y="308"/>
                    </a:lnTo>
                    <a:lnTo>
                      <a:pt x="90" y="263"/>
                    </a:lnTo>
                    <a:lnTo>
                      <a:pt x="90" y="76"/>
                    </a:lnTo>
                    <a:lnTo>
                      <a:pt x="93" y="0"/>
                    </a:lnTo>
                    <a:lnTo>
                      <a:pt x="93" y="1570"/>
                    </a:lnTo>
                    <a:lnTo>
                      <a:pt x="93" y="1497"/>
                    </a:lnTo>
                    <a:lnTo>
                      <a:pt x="100" y="1252"/>
                    </a:lnTo>
                    <a:lnTo>
                      <a:pt x="100" y="1252"/>
                    </a:lnTo>
                    <a:lnTo>
                      <a:pt x="103" y="1255"/>
                    </a:lnTo>
                    <a:lnTo>
                      <a:pt x="103" y="1252"/>
                    </a:lnTo>
                    <a:lnTo>
                      <a:pt x="103" y="1262"/>
                    </a:lnTo>
                    <a:lnTo>
                      <a:pt x="107" y="1480"/>
                    </a:lnTo>
                    <a:lnTo>
                      <a:pt x="107" y="1563"/>
                    </a:lnTo>
                    <a:lnTo>
                      <a:pt x="107" y="24"/>
                    </a:lnTo>
                    <a:lnTo>
                      <a:pt x="110" y="111"/>
                    </a:lnTo>
                    <a:lnTo>
                      <a:pt x="110" y="173"/>
                    </a:lnTo>
                    <a:lnTo>
                      <a:pt x="110" y="260"/>
                    </a:lnTo>
                    <a:lnTo>
                      <a:pt x="114" y="322"/>
                    </a:lnTo>
                    <a:lnTo>
                      <a:pt x="114" y="322"/>
                    </a:lnTo>
                    <a:lnTo>
                      <a:pt x="117" y="322"/>
                    </a:lnTo>
                    <a:lnTo>
                      <a:pt x="117" y="322"/>
                    </a:lnTo>
                    <a:lnTo>
                      <a:pt x="117" y="322"/>
                    </a:lnTo>
                    <a:lnTo>
                      <a:pt x="117" y="336"/>
                    </a:lnTo>
                    <a:lnTo>
                      <a:pt x="124" y="692"/>
                    </a:lnTo>
                    <a:lnTo>
                      <a:pt x="124" y="685"/>
                    </a:lnTo>
                    <a:lnTo>
                      <a:pt x="124" y="681"/>
                    </a:lnTo>
                    <a:lnTo>
                      <a:pt x="124" y="709"/>
                    </a:lnTo>
                    <a:lnTo>
                      <a:pt x="131" y="1010"/>
                    </a:lnTo>
                    <a:lnTo>
                      <a:pt x="131" y="1006"/>
                    </a:lnTo>
                    <a:lnTo>
                      <a:pt x="131" y="1000"/>
                    </a:lnTo>
                    <a:lnTo>
                      <a:pt x="131" y="1000"/>
                    </a:lnTo>
                    <a:lnTo>
                      <a:pt x="138" y="1003"/>
                    </a:lnTo>
                    <a:lnTo>
                      <a:pt x="138" y="1048"/>
                    </a:lnTo>
                    <a:lnTo>
                      <a:pt x="148" y="1570"/>
                    </a:lnTo>
                    <a:lnTo>
                      <a:pt x="148" y="0"/>
                    </a:lnTo>
                    <a:lnTo>
                      <a:pt x="148" y="1570"/>
                    </a:lnTo>
                    <a:lnTo>
                      <a:pt x="152" y="1511"/>
                    </a:lnTo>
                    <a:lnTo>
                      <a:pt x="152" y="1494"/>
                    </a:lnTo>
                    <a:lnTo>
                      <a:pt x="158" y="962"/>
                    </a:lnTo>
                    <a:lnTo>
                      <a:pt x="162" y="972"/>
                    </a:lnTo>
                    <a:lnTo>
                      <a:pt x="162" y="979"/>
                    </a:lnTo>
                    <a:lnTo>
                      <a:pt x="162" y="968"/>
                    </a:lnTo>
                    <a:lnTo>
                      <a:pt x="162" y="979"/>
                    </a:lnTo>
                    <a:lnTo>
                      <a:pt x="162" y="975"/>
                    </a:lnTo>
                    <a:lnTo>
                      <a:pt x="162" y="982"/>
                    </a:lnTo>
                    <a:lnTo>
                      <a:pt x="165" y="979"/>
                    </a:lnTo>
                    <a:lnTo>
                      <a:pt x="165" y="986"/>
                    </a:lnTo>
                    <a:lnTo>
                      <a:pt x="165" y="986"/>
                    </a:lnTo>
                    <a:lnTo>
                      <a:pt x="169" y="986"/>
                    </a:lnTo>
                    <a:lnTo>
                      <a:pt x="169" y="989"/>
                    </a:lnTo>
                    <a:lnTo>
                      <a:pt x="169" y="986"/>
                    </a:lnTo>
                    <a:lnTo>
                      <a:pt x="169" y="986"/>
                    </a:lnTo>
                    <a:lnTo>
                      <a:pt x="169" y="986"/>
                    </a:lnTo>
                    <a:lnTo>
                      <a:pt x="172" y="993"/>
                    </a:lnTo>
                    <a:lnTo>
                      <a:pt x="172" y="996"/>
                    </a:lnTo>
                    <a:lnTo>
                      <a:pt x="172" y="993"/>
                    </a:lnTo>
                    <a:lnTo>
                      <a:pt x="172" y="993"/>
                    </a:lnTo>
                    <a:lnTo>
                      <a:pt x="172" y="996"/>
                    </a:lnTo>
                    <a:lnTo>
                      <a:pt x="172" y="1000"/>
                    </a:lnTo>
                    <a:lnTo>
                      <a:pt x="176" y="996"/>
                    </a:lnTo>
                    <a:lnTo>
                      <a:pt x="176" y="1003"/>
                    </a:lnTo>
                    <a:lnTo>
                      <a:pt x="176" y="1000"/>
                    </a:lnTo>
                    <a:lnTo>
                      <a:pt x="176" y="1000"/>
                    </a:lnTo>
                    <a:lnTo>
                      <a:pt x="176" y="1003"/>
                    </a:lnTo>
                    <a:lnTo>
                      <a:pt x="176" y="1003"/>
                    </a:lnTo>
                    <a:lnTo>
                      <a:pt x="176" y="1003"/>
                    </a:lnTo>
                    <a:lnTo>
                      <a:pt x="176" y="1003"/>
                    </a:lnTo>
                    <a:lnTo>
                      <a:pt x="179" y="1006"/>
                    </a:lnTo>
                    <a:lnTo>
                      <a:pt x="179" y="1003"/>
                    </a:lnTo>
                    <a:lnTo>
                      <a:pt x="179" y="1003"/>
                    </a:lnTo>
                    <a:lnTo>
                      <a:pt x="179" y="1003"/>
                    </a:lnTo>
                    <a:lnTo>
                      <a:pt x="179" y="1006"/>
                    </a:lnTo>
                    <a:lnTo>
                      <a:pt x="179" y="1006"/>
                    </a:lnTo>
                    <a:lnTo>
                      <a:pt x="179" y="1010"/>
                    </a:lnTo>
                    <a:lnTo>
                      <a:pt x="179" y="1006"/>
                    </a:lnTo>
                    <a:lnTo>
                      <a:pt x="183" y="1010"/>
                    </a:lnTo>
                    <a:lnTo>
                      <a:pt x="183" y="1006"/>
                    </a:lnTo>
                    <a:lnTo>
                      <a:pt x="183" y="1010"/>
                    </a:lnTo>
                    <a:lnTo>
                      <a:pt x="183" y="1010"/>
                    </a:lnTo>
                    <a:lnTo>
                      <a:pt x="183" y="1020"/>
                    </a:lnTo>
                    <a:lnTo>
                      <a:pt x="186" y="1017"/>
                    </a:lnTo>
                    <a:lnTo>
                      <a:pt x="186" y="1017"/>
                    </a:lnTo>
                    <a:lnTo>
                      <a:pt x="186" y="1020"/>
                    </a:lnTo>
                    <a:lnTo>
                      <a:pt x="186" y="1020"/>
                    </a:lnTo>
                    <a:lnTo>
                      <a:pt x="189" y="1010"/>
                    </a:lnTo>
                    <a:lnTo>
                      <a:pt x="189" y="1013"/>
                    </a:lnTo>
                    <a:lnTo>
                      <a:pt x="193" y="1020"/>
                    </a:lnTo>
                    <a:lnTo>
                      <a:pt x="189" y="1013"/>
                    </a:lnTo>
                    <a:lnTo>
                      <a:pt x="193" y="1013"/>
                    </a:lnTo>
                    <a:lnTo>
                      <a:pt x="193" y="1013"/>
                    </a:lnTo>
                    <a:lnTo>
                      <a:pt x="193" y="1020"/>
                    </a:lnTo>
                    <a:lnTo>
                      <a:pt x="193" y="1020"/>
                    </a:lnTo>
                    <a:lnTo>
                      <a:pt x="193" y="1013"/>
                    </a:lnTo>
                    <a:lnTo>
                      <a:pt x="193" y="1017"/>
                    </a:lnTo>
                    <a:lnTo>
                      <a:pt x="193" y="1013"/>
                    </a:lnTo>
                    <a:lnTo>
                      <a:pt x="196" y="1013"/>
                    </a:lnTo>
                    <a:lnTo>
                      <a:pt x="196" y="1010"/>
                    </a:lnTo>
                    <a:lnTo>
                      <a:pt x="196" y="1010"/>
                    </a:lnTo>
                    <a:lnTo>
                      <a:pt x="196" y="1010"/>
                    </a:lnTo>
                    <a:lnTo>
                      <a:pt x="196" y="996"/>
                    </a:lnTo>
                    <a:lnTo>
                      <a:pt x="200" y="996"/>
                    </a:lnTo>
                    <a:lnTo>
                      <a:pt x="200" y="1000"/>
                    </a:lnTo>
                    <a:lnTo>
                      <a:pt x="200" y="996"/>
                    </a:lnTo>
                    <a:lnTo>
                      <a:pt x="200" y="996"/>
                    </a:lnTo>
                    <a:lnTo>
                      <a:pt x="200" y="996"/>
                    </a:lnTo>
                    <a:lnTo>
                      <a:pt x="200" y="1000"/>
                    </a:lnTo>
                    <a:lnTo>
                      <a:pt x="200" y="1010"/>
                    </a:lnTo>
                    <a:lnTo>
                      <a:pt x="203" y="1006"/>
                    </a:lnTo>
                    <a:lnTo>
                      <a:pt x="203" y="1006"/>
                    </a:lnTo>
                    <a:lnTo>
                      <a:pt x="203" y="1003"/>
                    </a:lnTo>
                    <a:lnTo>
                      <a:pt x="203" y="1003"/>
                    </a:lnTo>
                    <a:lnTo>
                      <a:pt x="203" y="1010"/>
                    </a:lnTo>
                    <a:lnTo>
                      <a:pt x="203" y="1010"/>
                    </a:lnTo>
                    <a:lnTo>
                      <a:pt x="207" y="1010"/>
                    </a:lnTo>
                    <a:lnTo>
                      <a:pt x="207" y="1010"/>
                    </a:lnTo>
                    <a:lnTo>
                      <a:pt x="207" y="1010"/>
                    </a:lnTo>
                    <a:lnTo>
                      <a:pt x="210" y="1013"/>
                    </a:lnTo>
                    <a:lnTo>
                      <a:pt x="210" y="1010"/>
                    </a:lnTo>
                    <a:lnTo>
                      <a:pt x="210" y="1013"/>
                    </a:lnTo>
                    <a:lnTo>
                      <a:pt x="210" y="1013"/>
                    </a:lnTo>
                    <a:lnTo>
                      <a:pt x="214" y="996"/>
                    </a:lnTo>
                    <a:lnTo>
                      <a:pt x="214" y="1000"/>
                    </a:lnTo>
                    <a:lnTo>
                      <a:pt x="214" y="1006"/>
                    </a:lnTo>
                    <a:lnTo>
                      <a:pt x="214" y="1003"/>
                    </a:lnTo>
                    <a:lnTo>
                      <a:pt x="214" y="1003"/>
                    </a:lnTo>
                    <a:lnTo>
                      <a:pt x="214" y="1006"/>
                    </a:lnTo>
                    <a:lnTo>
                      <a:pt x="214" y="1000"/>
                    </a:lnTo>
                    <a:lnTo>
                      <a:pt x="217" y="1003"/>
                    </a:lnTo>
                    <a:lnTo>
                      <a:pt x="217" y="1003"/>
                    </a:lnTo>
                    <a:lnTo>
                      <a:pt x="217" y="1003"/>
                    </a:lnTo>
                    <a:lnTo>
                      <a:pt x="217" y="1003"/>
                    </a:lnTo>
                    <a:lnTo>
                      <a:pt x="217" y="1003"/>
                    </a:lnTo>
                    <a:lnTo>
                      <a:pt x="217" y="1003"/>
                    </a:lnTo>
                    <a:lnTo>
                      <a:pt x="217" y="1003"/>
                    </a:lnTo>
                    <a:lnTo>
                      <a:pt x="217" y="1003"/>
                    </a:lnTo>
                    <a:lnTo>
                      <a:pt x="217" y="1003"/>
                    </a:lnTo>
                    <a:lnTo>
                      <a:pt x="217" y="1003"/>
                    </a:lnTo>
                    <a:lnTo>
                      <a:pt x="221" y="1020"/>
                    </a:lnTo>
                    <a:lnTo>
                      <a:pt x="221" y="1013"/>
                    </a:lnTo>
                    <a:lnTo>
                      <a:pt x="224" y="1013"/>
                    </a:lnTo>
                    <a:lnTo>
                      <a:pt x="224" y="1010"/>
                    </a:lnTo>
                    <a:lnTo>
                      <a:pt x="224" y="975"/>
                    </a:lnTo>
                    <a:lnTo>
                      <a:pt x="227" y="982"/>
                    </a:lnTo>
                    <a:lnTo>
                      <a:pt x="227" y="982"/>
                    </a:lnTo>
                    <a:lnTo>
                      <a:pt x="227" y="986"/>
                    </a:lnTo>
                    <a:lnTo>
                      <a:pt x="227" y="986"/>
                    </a:lnTo>
                    <a:lnTo>
                      <a:pt x="231" y="979"/>
                    </a:lnTo>
                    <a:lnTo>
                      <a:pt x="231" y="986"/>
                    </a:lnTo>
                    <a:lnTo>
                      <a:pt x="231" y="982"/>
                    </a:lnTo>
                    <a:lnTo>
                      <a:pt x="231" y="982"/>
                    </a:lnTo>
                    <a:lnTo>
                      <a:pt x="231" y="986"/>
                    </a:lnTo>
                    <a:lnTo>
                      <a:pt x="231" y="986"/>
                    </a:lnTo>
                    <a:lnTo>
                      <a:pt x="231" y="986"/>
                    </a:lnTo>
                    <a:lnTo>
                      <a:pt x="234" y="986"/>
                    </a:lnTo>
                    <a:lnTo>
                      <a:pt x="234" y="982"/>
                    </a:lnTo>
                    <a:lnTo>
                      <a:pt x="234" y="989"/>
                    </a:lnTo>
                    <a:lnTo>
                      <a:pt x="234" y="986"/>
                    </a:lnTo>
                    <a:lnTo>
                      <a:pt x="234" y="982"/>
                    </a:lnTo>
                    <a:lnTo>
                      <a:pt x="238" y="986"/>
                    </a:lnTo>
                    <a:lnTo>
                      <a:pt x="238" y="986"/>
                    </a:lnTo>
                    <a:lnTo>
                      <a:pt x="238" y="979"/>
                    </a:lnTo>
                    <a:lnTo>
                      <a:pt x="238" y="982"/>
                    </a:lnTo>
                    <a:lnTo>
                      <a:pt x="238" y="982"/>
                    </a:lnTo>
                    <a:lnTo>
                      <a:pt x="241" y="986"/>
                    </a:lnTo>
                    <a:lnTo>
                      <a:pt x="241" y="979"/>
                    </a:lnTo>
                    <a:lnTo>
                      <a:pt x="241" y="982"/>
                    </a:lnTo>
                    <a:lnTo>
                      <a:pt x="245" y="975"/>
                    </a:lnTo>
                    <a:lnTo>
                      <a:pt x="245" y="979"/>
                    </a:lnTo>
                    <a:lnTo>
                      <a:pt x="245" y="986"/>
                    </a:lnTo>
                    <a:lnTo>
                      <a:pt x="245" y="979"/>
                    </a:lnTo>
                    <a:lnTo>
                      <a:pt x="245" y="982"/>
                    </a:lnTo>
                    <a:lnTo>
                      <a:pt x="248" y="972"/>
                    </a:lnTo>
                    <a:lnTo>
                      <a:pt x="248" y="975"/>
                    </a:lnTo>
                    <a:lnTo>
                      <a:pt x="248" y="972"/>
                    </a:lnTo>
                    <a:lnTo>
                      <a:pt x="248" y="975"/>
                    </a:lnTo>
                    <a:lnTo>
                      <a:pt x="248" y="975"/>
                    </a:lnTo>
                    <a:lnTo>
                      <a:pt x="252" y="979"/>
                    </a:lnTo>
                    <a:lnTo>
                      <a:pt x="248" y="975"/>
                    </a:lnTo>
                    <a:lnTo>
                      <a:pt x="252" y="975"/>
                    </a:lnTo>
                    <a:lnTo>
                      <a:pt x="252" y="975"/>
                    </a:lnTo>
                    <a:lnTo>
                      <a:pt x="252" y="979"/>
                    </a:lnTo>
                    <a:lnTo>
                      <a:pt x="252" y="979"/>
                    </a:lnTo>
                    <a:lnTo>
                      <a:pt x="252" y="975"/>
                    </a:lnTo>
                    <a:lnTo>
                      <a:pt x="252" y="975"/>
                    </a:lnTo>
                    <a:lnTo>
                      <a:pt x="255" y="975"/>
                    </a:lnTo>
                    <a:lnTo>
                      <a:pt x="258" y="975"/>
                    </a:lnTo>
                    <a:lnTo>
                      <a:pt x="258" y="975"/>
                    </a:lnTo>
                    <a:lnTo>
                      <a:pt x="258" y="979"/>
                    </a:lnTo>
                    <a:lnTo>
                      <a:pt x="258" y="975"/>
                    </a:lnTo>
                    <a:lnTo>
                      <a:pt x="262" y="979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62" y="968"/>
                    </a:lnTo>
                    <a:lnTo>
                      <a:pt x="262" y="975"/>
                    </a:lnTo>
                    <a:lnTo>
                      <a:pt x="262" y="979"/>
                    </a:lnTo>
                    <a:lnTo>
                      <a:pt x="262" y="972"/>
                    </a:lnTo>
                    <a:lnTo>
                      <a:pt x="265" y="972"/>
                    </a:lnTo>
                    <a:lnTo>
                      <a:pt x="265" y="972"/>
                    </a:lnTo>
                    <a:lnTo>
                      <a:pt x="265" y="972"/>
                    </a:lnTo>
                    <a:lnTo>
                      <a:pt x="265" y="972"/>
                    </a:lnTo>
                    <a:lnTo>
                      <a:pt x="265" y="968"/>
                    </a:lnTo>
                    <a:lnTo>
                      <a:pt x="265" y="968"/>
                    </a:lnTo>
                    <a:lnTo>
                      <a:pt x="265" y="968"/>
                    </a:lnTo>
                    <a:lnTo>
                      <a:pt x="265" y="968"/>
                    </a:lnTo>
                    <a:lnTo>
                      <a:pt x="265" y="968"/>
                    </a:lnTo>
                    <a:lnTo>
                      <a:pt x="265" y="972"/>
                    </a:lnTo>
                    <a:lnTo>
                      <a:pt x="269" y="962"/>
                    </a:lnTo>
                    <a:lnTo>
                      <a:pt x="269" y="962"/>
                    </a:lnTo>
                    <a:lnTo>
                      <a:pt x="269" y="965"/>
                    </a:lnTo>
                    <a:lnTo>
                      <a:pt x="269" y="958"/>
                    </a:lnTo>
                    <a:lnTo>
                      <a:pt x="269" y="958"/>
                    </a:lnTo>
                    <a:lnTo>
                      <a:pt x="269" y="962"/>
                    </a:lnTo>
                    <a:lnTo>
                      <a:pt x="269" y="958"/>
                    </a:lnTo>
                    <a:lnTo>
                      <a:pt x="269" y="958"/>
                    </a:lnTo>
                    <a:lnTo>
                      <a:pt x="272" y="962"/>
                    </a:lnTo>
                    <a:lnTo>
                      <a:pt x="272" y="962"/>
                    </a:lnTo>
                    <a:lnTo>
                      <a:pt x="272" y="965"/>
                    </a:lnTo>
                    <a:lnTo>
                      <a:pt x="272" y="962"/>
                    </a:lnTo>
                    <a:lnTo>
                      <a:pt x="272" y="962"/>
                    </a:lnTo>
                    <a:lnTo>
                      <a:pt x="272" y="962"/>
                    </a:lnTo>
                    <a:lnTo>
                      <a:pt x="272" y="958"/>
                    </a:lnTo>
                    <a:lnTo>
                      <a:pt x="272" y="958"/>
                    </a:lnTo>
                    <a:lnTo>
                      <a:pt x="272" y="958"/>
                    </a:lnTo>
                    <a:lnTo>
                      <a:pt x="272" y="962"/>
                    </a:lnTo>
                    <a:lnTo>
                      <a:pt x="276" y="962"/>
                    </a:lnTo>
                    <a:lnTo>
                      <a:pt x="276" y="962"/>
                    </a:lnTo>
                    <a:lnTo>
                      <a:pt x="276" y="958"/>
                    </a:lnTo>
                    <a:lnTo>
                      <a:pt x="276" y="965"/>
                    </a:lnTo>
                    <a:lnTo>
                      <a:pt x="276" y="965"/>
                    </a:lnTo>
                    <a:lnTo>
                      <a:pt x="276" y="962"/>
                    </a:lnTo>
                    <a:lnTo>
                      <a:pt x="276" y="958"/>
                    </a:lnTo>
                    <a:lnTo>
                      <a:pt x="279" y="962"/>
                    </a:lnTo>
                    <a:lnTo>
                      <a:pt x="279" y="958"/>
                    </a:lnTo>
                    <a:lnTo>
                      <a:pt x="283" y="955"/>
                    </a:lnTo>
                    <a:lnTo>
                      <a:pt x="279" y="965"/>
                    </a:lnTo>
                    <a:lnTo>
                      <a:pt x="283" y="955"/>
                    </a:lnTo>
                    <a:lnTo>
                      <a:pt x="283" y="962"/>
                    </a:lnTo>
                    <a:lnTo>
                      <a:pt x="283" y="955"/>
                    </a:lnTo>
                    <a:lnTo>
                      <a:pt x="283" y="958"/>
                    </a:lnTo>
                    <a:lnTo>
                      <a:pt x="283" y="958"/>
                    </a:lnTo>
                    <a:lnTo>
                      <a:pt x="286" y="944"/>
                    </a:lnTo>
                    <a:lnTo>
                      <a:pt x="286" y="944"/>
                    </a:lnTo>
                    <a:lnTo>
                      <a:pt x="286" y="941"/>
                    </a:lnTo>
                    <a:lnTo>
                      <a:pt x="286" y="937"/>
                    </a:lnTo>
                    <a:lnTo>
                      <a:pt x="286" y="944"/>
                    </a:lnTo>
                    <a:lnTo>
                      <a:pt x="286" y="948"/>
                    </a:lnTo>
                    <a:lnTo>
                      <a:pt x="286" y="941"/>
                    </a:lnTo>
                    <a:lnTo>
                      <a:pt x="286" y="941"/>
                    </a:lnTo>
                    <a:lnTo>
                      <a:pt x="289" y="923"/>
                    </a:lnTo>
                    <a:lnTo>
                      <a:pt x="289" y="930"/>
                    </a:lnTo>
                    <a:lnTo>
                      <a:pt x="289" y="941"/>
                    </a:lnTo>
                    <a:lnTo>
                      <a:pt x="289" y="930"/>
                    </a:lnTo>
                    <a:lnTo>
                      <a:pt x="289" y="930"/>
                    </a:lnTo>
                    <a:lnTo>
                      <a:pt x="293" y="937"/>
                    </a:lnTo>
                    <a:lnTo>
                      <a:pt x="293" y="944"/>
                    </a:lnTo>
                    <a:lnTo>
                      <a:pt x="296" y="944"/>
                    </a:lnTo>
                    <a:lnTo>
                      <a:pt x="296" y="941"/>
                    </a:lnTo>
                    <a:lnTo>
                      <a:pt x="296" y="944"/>
                    </a:lnTo>
                    <a:lnTo>
                      <a:pt x="296" y="941"/>
                    </a:lnTo>
                    <a:lnTo>
                      <a:pt x="300" y="934"/>
                    </a:lnTo>
                    <a:lnTo>
                      <a:pt x="300" y="948"/>
                    </a:lnTo>
                    <a:lnTo>
                      <a:pt x="300" y="955"/>
                    </a:lnTo>
                    <a:lnTo>
                      <a:pt x="300" y="944"/>
                    </a:lnTo>
                    <a:lnTo>
                      <a:pt x="303" y="930"/>
                    </a:lnTo>
                    <a:lnTo>
                      <a:pt x="300" y="944"/>
                    </a:lnTo>
                    <a:lnTo>
                      <a:pt x="303" y="934"/>
                    </a:lnTo>
                    <a:lnTo>
                      <a:pt x="303" y="941"/>
                    </a:lnTo>
                    <a:lnTo>
                      <a:pt x="303" y="937"/>
                    </a:lnTo>
                    <a:lnTo>
                      <a:pt x="303" y="937"/>
                    </a:lnTo>
                    <a:lnTo>
                      <a:pt x="303" y="934"/>
                    </a:lnTo>
                    <a:lnTo>
                      <a:pt x="307" y="923"/>
                    </a:lnTo>
                    <a:lnTo>
                      <a:pt x="307" y="930"/>
                    </a:lnTo>
                    <a:lnTo>
                      <a:pt x="307" y="941"/>
                    </a:lnTo>
                    <a:lnTo>
                      <a:pt x="310" y="937"/>
                    </a:lnTo>
                    <a:lnTo>
                      <a:pt x="310" y="937"/>
                    </a:lnTo>
                    <a:lnTo>
                      <a:pt x="310" y="941"/>
                    </a:lnTo>
                    <a:lnTo>
                      <a:pt x="310" y="948"/>
                    </a:lnTo>
                    <a:lnTo>
                      <a:pt x="314" y="948"/>
                    </a:lnTo>
                    <a:lnTo>
                      <a:pt x="314" y="948"/>
                    </a:lnTo>
                    <a:lnTo>
                      <a:pt x="314" y="948"/>
                    </a:lnTo>
                    <a:lnTo>
                      <a:pt x="317" y="944"/>
                    </a:lnTo>
                    <a:lnTo>
                      <a:pt x="317" y="948"/>
                    </a:lnTo>
                    <a:lnTo>
                      <a:pt x="317" y="948"/>
                    </a:lnTo>
                    <a:lnTo>
                      <a:pt x="317" y="948"/>
                    </a:lnTo>
                    <a:lnTo>
                      <a:pt x="317" y="951"/>
                    </a:lnTo>
                    <a:lnTo>
                      <a:pt x="317" y="951"/>
                    </a:lnTo>
                    <a:lnTo>
                      <a:pt x="321" y="951"/>
                    </a:lnTo>
                    <a:lnTo>
                      <a:pt x="321" y="951"/>
                    </a:lnTo>
                    <a:lnTo>
                      <a:pt x="321" y="948"/>
                    </a:lnTo>
                    <a:lnTo>
                      <a:pt x="321" y="951"/>
                    </a:lnTo>
                    <a:lnTo>
                      <a:pt x="324" y="955"/>
                    </a:lnTo>
                    <a:lnTo>
                      <a:pt x="324" y="951"/>
                    </a:lnTo>
                    <a:lnTo>
                      <a:pt x="324" y="948"/>
                    </a:lnTo>
                    <a:lnTo>
                      <a:pt x="324" y="962"/>
                    </a:lnTo>
                    <a:lnTo>
                      <a:pt x="324" y="965"/>
                    </a:lnTo>
                    <a:lnTo>
                      <a:pt x="324" y="955"/>
                    </a:lnTo>
                    <a:lnTo>
                      <a:pt x="324" y="955"/>
                    </a:lnTo>
                    <a:lnTo>
                      <a:pt x="327" y="958"/>
                    </a:lnTo>
                    <a:lnTo>
                      <a:pt x="327" y="979"/>
                    </a:lnTo>
                    <a:lnTo>
                      <a:pt x="327" y="972"/>
                    </a:lnTo>
                    <a:lnTo>
                      <a:pt x="327" y="972"/>
                    </a:lnTo>
                    <a:lnTo>
                      <a:pt x="327" y="982"/>
                    </a:lnTo>
                    <a:lnTo>
                      <a:pt x="327" y="982"/>
                    </a:lnTo>
                    <a:lnTo>
                      <a:pt x="331" y="1003"/>
                    </a:lnTo>
                    <a:lnTo>
                      <a:pt x="331" y="989"/>
                    </a:lnTo>
                    <a:lnTo>
                      <a:pt x="331" y="989"/>
                    </a:lnTo>
                    <a:lnTo>
                      <a:pt x="331" y="996"/>
                    </a:lnTo>
                    <a:lnTo>
                      <a:pt x="334" y="1010"/>
                    </a:lnTo>
                    <a:lnTo>
                      <a:pt x="334" y="1006"/>
                    </a:lnTo>
                    <a:lnTo>
                      <a:pt x="334" y="993"/>
                    </a:lnTo>
                    <a:lnTo>
                      <a:pt x="334" y="996"/>
                    </a:lnTo>
                    <a:lnTo>
                      <a:pt x="334" y="1000"/>
                    </a:lnTo>
                    <a:lnTo>
                      <a:pt x="334" y="989"/>
                    </a:lnTo>
                    <a:lnTo>
                      <a:pt x="338" y="993"/>
                    </a:lnTo>
                    <a:lnTo>
                      <a:pt x="338" y="993"/>
                    </a:lnTo>
                    <a:lnTo>
                      <a:pt x="338" y="968"/>
                    </a:lnTo>
                    <a:lnTo>
                      <a:pt x="338" y="968"/>
                    </a:lnTo>
                    <a:lnTo>
                      <a:pt x="341" y="968"/>
                    </a:lnTo>
                    <a:lnTo>
                      <a:pt x="341" y="972"/>
                    </a:lnTo>
                    <a:lnTo>
                      <a:pt x="341" y="968"/>
                    </a:lnTo>
                    <a:lnTo>
                      <a:pt x="341" y="968"/>
                    </a:lnTo>
                    <a:lnTo>
                      <a:pt x="345" y="972"/>
                    </a:lnTo>
                    <a:lnTo>
                      <a:pt x="345" y="975"/>
                    </a:lnTo>
                    <a:lnTo>
                      <a:pt x="345" y="968"/>
                    </a:lnTo>
                    <a:lnTo>
                      <a:pt x="348" y="968"/>
                    </a:lnTo>
                    <a:lnTo>
                      <a:pt x="348" y="968"/>
                    </a:lnTo>
                    <a:lnTo>
                      <a:pt x="348" y="975"/>
                    </a:lnTo>
                    <a:lnTo>
                      <a:pt x="348" y="972"/>
                    </a:lnTo>
                    <a:lnTo>
                      <a:pt x="348" y="965"/>
                    </a:lnTo>
                    <a:lnTo>
                      <a:pt x="352" y="968"/>
                    </a:lnTo>
                    <a:lnTo>
                      <a:pt x="352" y="962"/>
                    </a:lnTo>
                    <a:lnTo>
                      <a:pt x="352" y="972"/>
                    </a:lnTo>
                    <a:lnTo>
                      <a:pt x="352" y="972"/>
                    </a:lnTo>
                    <a:lnTo>
                      <a:pt x="352" y="975"/>
                    </a:lnTo>
                    <a:lnTo>
                      <a:pt x="352" y="955"/>
                    </a:lnTo>
                    <a:lnTo>
                      <a:pt x="355" y="930"/>
                    </a:lnTo>
                    <a:lnTo>
                      <a:pt x="355" y="930"/>
                    </a:lnTo>
                    <a:lnTo>
                      <a:pt x="358" y="899"/>
                    </a:lnTo>
                    <a:lnTo>
                      <a:pt x="358" y="879"/>
                    </a:lnTo>
                    <a:lnTo>
                      <a:pt x="358" y="885"/>
                    </a:lnTo>
                    <a:lnTo>
                      <a:pt x="362" y="896"/>
                    </a:lnTo>
                    <a:lnTo>
                      <a:pt x="362" y="892"/>
                    </a:lnTo>
                    <a:lnTo>
                      <a:pt x="362" y="889"/>
                    </a:lnTo>
                    <a:lnTo>
                      <a:pt x="362" y="892"/>
                    </a:lnTo>
                    <a:lnTo>
                      <a:pt x="365" y="892"/>
                    </a:lnTo>
                    <a:lnTo>
                      <a:pt x="365" y="899"/>
                    </a:lnTo>
                    <a:lnTo>
                      <a:pt x="365" y="889"/>
                    </a:lnTo>
                    <a:lnTo>
                      <a:pt x="365" y="899"/>
                    </a:lnTo>
                    <a:lnTo>
                      <a:pt x="365" y="899"/>
                    </a:lnTo>
                    <a:lnTo>
                      <a:pt x="365" y="903"/>
                    </a:lnTo>
                    <a:lnTo>
                      <a:pt x="369" y="941"/>
                    </a:lnTo>
                    <a:lnTo>
                      <a:pt x="369" y="941"/>
                    </a:lnTo>
                    <a:lnTo>
                      <a:pt x="369" y="941"/>
                    </a:lnTo>
                    <a:lnTo>
                      <a:pt x="369" y="941"/>
                    </a:lnTo>
                    <a:lnTo>
                      <a:pt x="369" y="941"/>
                    </a:lnTo>
                    <a:lnTo>
                      <a:pt x="369" y="934"/>
                    </a:lnTo>
                    <a:lnTo>
                      <a:pt x="372" y="941"/>
                    </a:lnTo>
                    <a:lnTo>
                      <a:pt x="372" y="941"/>
                    </a:lnTo>
                    <a:lnTo>
                      <a:pt x="372" y="941"/>
                    </a:lnTo>
                    <a:lnTo>
                      <a:pt x="372" y="934"/>
                    </a:lnTo>
                    <a:lnTo>
                      <a:pt x="372" y="930"/>
                    </a:lnTo>
                    <a:lnTo>
                      <a:pt x="372" y="934"/>
                    </a:lnTo>
                    <a:lnTo>
                      <a:pt x="372" y="934"/>
                    </a:lnTo>
                    <a:lnTo>
                      <a:pt x="372" y="934"/>
                    </a:lnTo>
                    <a:lnTo>
                      <a:pt x="372" y="934"/>
                    </a:lnTo>
                    <a:lnTo>
                      <a:pt x="376" y="930"/>
                    </a:lnTo>
                    <a:lnTo>
                      <a:pt x="376" y="927"/>
                    </a:lnTo>
                    <a:lnTo>
                      <a:pt x="376" y="927"/>
                    </a:lnTo>
                    <a:lnTo>
                      <a:pt x="379" y="927"/>
                    </a:lnTo>
                    <a:lnTo>
                      <a:pt x="379" y="923"/>
                    </a:lnTo>
                    <a:lnTo>
                      <a:pt x="379" y="930"/>
                    </a:lnTo>
                    <a:lnTo>
                      <a:pt x="379" y="930"/>
                    </a:lnTo>
                    <a:lnTo>
                      <a:pt x="379" y="930"/>
                    </a:lnTo>
                    <a:lnTo>
                      <a:pt x="379" y="923"/>
                    </a:lnTo>
                    <a:lnTo>
                      <a:pt x="379" y="930"/>
                    </a:lnTo>
                    <a:lnTo>
                      <a:pt x="379" y="934"/>
                    </a:lnTo>
                    <a:lnTo>
                      <a:pt x="383" y="923"/>
                    </a:lnTo>
                    <a:lnTo>
                      <a:pt x="383" y="923"/>
                    </a:lnTo>
                    <a:lnTo>
                      <a:pt x="383" y="927"/>
                    </a:lnTo>
                    <a:lnTo>
                      <a:pt x="383" y="934"/>
                    </a:lnTo>
                    <a:lnTo>
                      <a:pt x="383" y="937"/>
                    </a:lnTo>
                    <a:lnTo>
                      <a:pt x="383" y="923"/>
                    </a:lnTo>
                    <a:lnTo>
                      <a:pt x="383" y="920"/>
                    </a:lnTo>
                    <a:lnTo>
                      <a:pt x="386" y="930"/>
                    </a:lnTo>
                    <a:lnTo>
                      <a:pt x="386" y="972"/>
                    </a:lnTo>
                    <a:lnTo>
                      <a:pt x="386" y="965"/>
                    </a:lnTo>
                    <a:lnTo>
                      <a:pt x="386" y="958"/>
                    </a:lnTo>
                    <a:lnTo>
                      <a:pt x="389" y="972"/>
                    </a:lnTo>
                    <a:lnTo>
                      <a:pt x="389" y="975"/>
                    </a:lnTo>
                    <a:lnTo>
                      <a:pt x="389" y="972"/>
                    </a:lnTo>
                    <a:lnTo>
                      <a:pt x="393" y="972"/>
                    </a:lnTo>
                    <a:lnTo>
                      <a:pt x="393" y="975"/>
                    </a:lnTo>
                    <a:lnTo>
                      <a:pt x="393" y="972"/>
                    </a:lnTo>
                    <a:lnTo>
                      <a:pt x="393" y="972"/>
                    </a:lnTo>
                    <a:lnTo>
                      <a:pt x="393" y="975"/>
                    </a:lnTo>
                    <a:lnTo>
                      <a:pt x="393" y="975"/>
                    </a:lnTo>
                    <a:lnTo>
                      <a:pt x="396" y="968"/>
                    </a:lnTo>
                    <a:lnTo>
                      <a:pt x="396" y="965"/>
                    </a:lnTo>
                    <a:lnTo>
                      <a:pt x="396" y="972"/>
                    </a:lnTo>
                    <a:lnTo>
                      <a:pt x="396" y="972"/>
                    </a:lnTo>
                    <a:lnTo>
                      <a:pt x="396" y="972"/>
                    </a:lnTo>
                    <a:lnTo>
                      <a:pt x="396" y="972"/>
                    </a:lnTo>
                    <a:lnTo>
                      <a:pt x="396" y="968"/>
                    </a:lnTo>
                    <a:lnTo>
                      <a:pt x="400" y="972"/>
                    </a:lnTo>
                    <a:lnTo>
                      <a:pt x="400" y="979"/>
                    </a:lnTo>
                    <a:lnTo>
                      <a:pt x="400" y="975"/>
                    </a:lnTo>
                    <a:lnTo>
                      <a:pt x="400" y="962"/>
                    </a:lnTo>
                    <a:lnTo>
                      <a:pt x="400" y="975"/>
                    </a:lnTo>
                    <a:lnTo>
                      <a:pt x="400" y="975"/>
                    </a:lnTo>
                    <a:lnTo>
                      <a:pt x="400" y="979"/>
                    </a:lnTo>
                    <a:lnTo>
                      <a:pt x="407" y="1038"/>
                    </a:lnTo>
                    <a:lnTo>
                      <a:pt x="407" y="1031"/>
                    </a:lnTo>
                    <a:lnTo>
                      <a:pt x="410" y="1000"/>
                    </a:lnTo>
                    <a:lnTo>
                      <a:pt x="410" y="1003"/>
                    </a:lnTo>
                    <a:lnTo>
                      <a:pt x="410" y="1003"/>
                    </a:lnTo>
                    <a:lnTo>
                      <a:pt x="410" y="1000"/>
                    </a:lnTo>
                    <a:lnTo>
                      <a:pt x="414" y="975"/>
                    </a:lnTo>
                    <a:lnTo>
                      <a:pt x="414" y="975"/>
                    </a:lnTo>
                    <a:lnTo>
                      <a:pt x="414" y="975"/>
                    </a:lnTo>
                    <a:lnTo>
                      <a:pt x="414" y="975"/>
                    </a:lnTo>
                    <a:lnTo>
                      <a:pt x="417" y="979"/>
                    </a:lnTo>
                    <a:lnTo>
                      <a:pt x="417" y="979"/>
                    </a:lnTo>
                    <a:lnTo>
                      <a:pt x="417" y="982"/>
                    </a:lnTo>
                    <a:lnTo>
                      <a:pt x="417" y="975"/>
                    </a:lnTo>
                    <a:lnTo>
                      <a:pt x="417" y="979"/>
                    </a:lnTo>
                    <a:lnTo>
                      <a:pt x="417" y="982"/>
                    </a:lnTo>
                    <a:lnTo>
                      <a:pt x="420" y="982"/>
                    </a:lnTo>
                    <a:lnTo>
                      <a:pt x="420" y="975"/>
                    </a:lnTo>
                    <a:lnTo>
                      <a:pt x="420" y="982"/>
                    </a:lnTo>
                    <a:lnTo>
                      <a:pt x="420" y="982"/>
                    </a:lnTo>
                    <a:lnTo>
                      <a:pt x="420" y="979"/>
                    </a:lnTo>
                    <a:lnTo>
                      <a:pt x="420" y="979"/>
                    </a:lnTo>
                    <a:lnTo>
                      <a:pt x="424" y="986"/>
                    </a:lnTo>
                    <a:lnTo>
                      <a:pt x="424" y="986"/>
                    </a:lnTo>
                    <a:lnTo>
                      <a:pt x="424" y="989"/>
                    </a:lnTo>
                    <a:lnTo>
                      <a:pt x="424" y="989"/>
                    </a:lnTo>
                    <a:lnTo>
                      <a:pt x="424" y="982"/>
                    </a:lnTo>
                    <a:lnTo>
                      <a:pt x="424" y="975"/>
                    </a:lnTo>
                    <a:lnTo>
                      <a:pt x="427" y="975"/>
                    </a:lnTo>
                    <a:lnTo>
                      <a:pt x="427" y="975"/>
                    </a:lnTo>
                    <a:lnTo>
                      <a:pt x="427" y="968"/>
                    </a:lnTo>
                    <a:lnTo>
                      <a:pt x="427" y="968"/>
                    </a:lnTo>
                    <a:lnTo>
                      <a:pt x="427" y="975"/>
                    </a:lnTo>
                    <a:lnTo>
                      <a:pt x="427" y="975"/>
                    </a:lnTo>
                    <a:lnTo>
                      <a:pt x="427" y="982"/>
                    </a:lnTo>
                    <a:lnTo>
                      <a:pt x="427" y="975"/>
                    </a:lnTo>
                    <a:lnTo>
                      <a:pt x="427" y="979"/>
                    </a:lnTo>
                    <a:lnTo>
                      <a:pt x="431" y="982"/>
                    </a:lnTo>
                    <a:lnTo>
                      <a:pt x="431" y="972"/>
                    </a:lnTo>
                    <a:lnTo>
                      <a:pt x="431" y="937"/>
                    </a:lnTo>
                    <a:lnTo>
                      <a:pt x="434" y="937"/>
                    </a:lnTo>
                    <a:lnTo>
                      <a:pt x="434" y="906"/>
                    </a:lnTo>
                    <a:lnTo>
                      <a:pt x="438" y="882"/>
                    </a:lnTo>
                    <a:lnTo>
                      <a:pt x="438" y="889"/>
                    </a:lnTo>
                    <a:lnTo>
                      <a:pt x="438" y="889"/>
                    </a:lnTo>
                    <a:lnTo>
                      <a:pt x="438" y="892"/>
                    </a:lnTo>
                    <a:lnTo>
                      <a:pt x="441" y="896"/>
                    </a:lnTo>
                    <a:lnTo>
                      <a:pt x="438" y="892"/>
                    </a:lnTo>
                    <a:lnTo>
                      <a:pt x="441" y="896"/>
                    </a:lnTo>
                    <a:lnTo>
                      <a:pt x="441" y="892"/>
                    </a:lnTo>
                    <a:lnTo>
                      <a:pt x="445" y="816"/>
                    </a:lnTo>
                    <a:lnTo>
                      <a:pt x="441" y="892"/>
                    </a:lnTo>
                    <a:lnTo>
                      <a:pt x="445" y="820"/>
                    </a:lnTo>
                    <a:lnTo>
                      <a:pt x="445" y="823"/>
                    </a:lnTo>
                    <a:lnTo>
                      <a:pt x="445" y="806"/>
                    </a:lnTo>
                    <a:lnTo>
                      <a:pt x="448" y="716"/>
                    </a:lnTo>
                    <a:lnTo>
                      <a:pt x="448" y="716"/>
                    </a:lnTo>
                    <a:lnTo>
                      <a:pt x="448" y="733"/>
                    </a:lnTo>
                    <a:lnTo>
                      <a:pt x="455" y="944"/>
                    </a:lnTo>
                    <a:lnTo>
                      <a:pt x="455" y="941"/>
                    </a:lnTo>
                    <a:lnTo>
                      <a:pt x="455" y="937"/>
                    </a:lnTo>
                    <a:lnTo>
                      <a:pt x="455" y="944"/>
                    </a:lnTo>
                    <a:lnTo>
                      <a:pt x="455" y="941"/>
                    </a:lnTo>
                    <a:lnTo>
                      <a:pt x="455" y="941"/>
                    </a:lnTo>
                    <a:lnTo>
                      <a:pt x="458" y="944"/>
                    </a:lnTo>
                    <a:lnTo>
                      <a:pt x="458" y="941"/>
                    </a:lnTo>
                    <a:lnTo>
                      <a:pt x="458" y="930"/>
                    </a:lnTo>
                    <a:lnTo>
                      <a:pt x="462" y="930"/>
                    </a:lnTo>
                    <a:lnTo>
                      <a:pt x="462" y="930"/>
                    </a:lnTo>
                    <a:lnTo>
                      <a:pt x="462" y="930"/>
                    </a:lnTo>
                    <a:lnTo>
                      <a:pt x="462" y="930"/>
                    </a:lnTo>
                    <a:lnTo>
                      <a:pt x="462" y="923"/>
                    </a:lnTo>
                    <a:lnTo>
                      <a:pt x="462" y="930"/>
                    </a:lnTo>
                    <a:lnTo>
                      <a:pt x="462" y="927"/>
                    </a:lnTo>
                    <a:lnTo>
                      <a:pt x="462" y="930"/>
                    </a:lnTo>
                    <a:lnTo>
                      <a:pt x="465" y="927"/>
                    </a:lnTo>
                    <a:lnTo>
                      <a:pt x="465" y="920"/>
                    </a:lnTo>
                    <a:lnTo>
                      <a:pt x="465" y="927"/>
                    </a:lnTo>
                    <a:lnTo>
                      <a:pt x="465" y="923"/>
                    </a:lnTo>
                    <a:lnTo>
                      <a:pt x="465" y="927"/>
                    </a:lnTo>
                    <a:lnTo>
                      <a:pt x="465" y="920"/>
                    </a:lnTo>
                    <a:lnTo>
                      <a:pt x="469" y="923"/>
                    </a:lnTo>
                    <a:lnTo>
                      <a:pt x="469" y="917"/>
                    </a:lnTo>
                    <a:lnTo>
                      <a:pt x="469" y="923"/>
                    </a:lnTo>
                    <a:lnTo>
                      <a:pt x="469" y="917"/>
                    </a:lnTo>
                    <a:lnTo>
                      <a:pt x="469" y="923"/>
                    </a:lnTo>
                    <a:lnTo>
                      <a:pt x="469" y="917"/>
                    </a:lnTo>
                    <a:lnTo>
                      <a:pt x="469" y="917"/>
                    </a:lnTo>
                    <a:lnTo>
                      <a:pt x="472" y="910"/>
                    </a:lnTo>
                    <a:lnTo>
                      <a:pt x="472" y="923"/>
                    </a:lnTo>
                    <a:lnTo>
                      <a:pt x="472" y="913"/>
                    </a:lnTo>
                    <a:lnTo>
                      <a:pt x="472" y="913"/>
                    </a:lnTo>
                    <a:lnTo>
                      <a:pt x="472" y="917"/>
                    </a:lnTo>
                    <a:lnTo>
                      <a:pt x="472" y="917"/>
                    </a:lnTo>
                    <a:lnTo>
                      <a:pt x="472" y="917"/>
                    </a:lnTo>
                    <a:lnTo>
                      <a:pt x="476" y="889"/>
                    </a:lnTo>
                    <a:lnTo>
                      <a:pt x="476" y="885"/>
                    </a:lnTo>
                    <a:lnTo>
                      <a:pt x="476" y="885"/>
                    </a:lnTo>
                    <a:lnTo>
                      <a:pt x="479" y="823"/>
                    </a:lnTo>
                    <a:lnTo>
                      <a:pt x="479" y="823"/>
                    </a:lnTo>
                    <a:lnTo>
                      <a:pt x="479" y="813"/>
                    </a:lnTo>
                    <a:lnTo>
                      <a:pt x="483" y="775"/>
                    </a:lnTo>
                    <a:lnTo>
                      <a:pt x="483" y="796"/>
                    </a:lnTo>
                    <a:lnTo>
                      <a:pt x="483" y="796"/>
                    </a:lnTo>
                    <a:lnTo>
                      <a:pt x="483" y="768"/>
                    </a:lnTo>
                    <a:lnTo>
                      <a:pt x="483" y="744"/>
                    </a:lnTo>
                    <a:lnTo>
                      <a:pt x="486" y="747"/>
                    </a:lnTo>
                    <a:lnTo>
                      <a:pt x="486" y="747"/>
                    </a:lnTo>
                    <a:lnTo>
                      <a:pt x="486" y="744"/>
                    </a:lnTo>
                    <a:lnTo>
                      <a:pt x="486" y="747"/>
                    </a:lnTo>
                    <a:lnTo>
                      <a:pt x="486" y="719"/>
                    </a:lnTo>
                    <a:lnTo>
                      <a:pt x="486" y="726"/>
                    </a:lnTo>
                    <a:lnTo>
                      <a:pt x="486" y="726"/>
                    </a:lnTo>
                    <a:lnTo>
                      <a:pt x="489" y="709"/>
                    </a:lnTo>
                    <a:lnTo>
                      <a:pt x="489" y="668"/>
                    </a:lnTo>
                    <a:lnTo>
                      <a:pt x="489" y="650"/>
                    </a:lnTo>
                    <a:lnTo>
                      <a:pt x="493" y="664"/>
                    </a:lnTo>
                    <a:lnTo>
                      <a:pt x="500" y="948"/>
                    </a:lnTo>
                    <a:lnTo>
                      <a:pt x="500" y="944"/>
                    </a:lnTo>
                    <a:lnTo>
                      <a:pt x="500" y="944"/>
                    </a:lnTo>
                    <a:lnTo>
                      <a:pt x="500" y="948"/>
                    </a:lnTo>
                    <a:lnTo>
                      <a:pt x="500" y="948"/>
                    </a:lnTo>
                    <a:lnTo>
                      <a:pt x="500" y="948"/>
                    </a:lnTo>
                    <a:lnTo>
                      <a:pt x="500" y="941"/>
                    </a:lnTo>
                    <a:lnTo>
                      <a:pt x="500" y="944"/>
                    </a:lnTo>
                    <a:lnTo>
                      <a:pt x="503" y="948"/>
                    </a:lnTo>
                    <a:lnTo>
                      <a:pt x="503" y="941"/>
                    </a:lnTo>
                    <a:lnTo>
                      <a:pt x="503" y="948"/>
                    </a:lnTo>
                    <a:lnTo>
                      <a:pt x="503" y="937"/>
                    </a:lnTo>
                    <a:lnTo>
                      <a:pt x="507" y="930"/>
                    </a:lnTo>
                    <a:lnTo>
                      <a:pt x="507" y="934"/>
                    </a:lnTo>
                    <a:lnTo>
                      <a:pt x="507" y="941"/>
                    </a:lnTo>
                    <a:lnTo>
                      <a:pt x="507" y="937"/>
                    </a:lnTo>
                    <a:lnTo>
                      <a:pt x="510" y="930"/>
                    </a:lnTo>
                    <a:lnTo>
                      <a:pt x="507" y="941"/>
                    </a:lnTo>
                    <a:lnTo>
                      <a:pt x="510" y="930"/>
                    </a:lnTo>
                    <a:lnTo>
                      <a:pt x="510" y="937"/>
                    </a:lnTo>
                    <a:lnTo>
                      <a:pt x="510" y="951"/>
                    </a:lnTo>
                    <a:lnTo>
                      <a:pt x="510" y="948"/>
                    </a:lnTo>
                    <a:lnTo>
                      <a:pt x="514" y="937"/>
                    </a:lnTo>
                    <a:lnTo>
                      <a:pt x="514" y="951"/>
                    </a:lnTo>
                    <a:lnTo>
                      <a:pt x="517" y="993"/>
                    </a:lnTo>
                    <a:lnTo>
                      <a:pt x="517" y="993"/>
                    </a:lnTo>
                    <a:lnTo>
                      <a:pt x="517" y="1003"/>
                    </a:lnTo>
                    <a:lnTo>
                      <a:pt x="524" y="1124"/>
                    </a:lnTo>
                    <a:lnTo>
                      <a:pt x="524" y="1224"/>
                    </a:lnTo>
                    <a:lnTo>
                      <a:pt x="524" y="1221"/>
                    </a:lnTo>
                    <a:lnTo>
                      <a:pt x="527" y="1221"/>
                    </a:lnTo>
                    <a:lnTo>
                      <a:pt x="527" y="1217"/>
                    </a:lnTo>
                    <a:lnTo>
                      <a:pt x="527" y="1193"/>
                    </a:lnTo>
                    <a:lnTo>
                      <a:pt x="531" y="1114"/>
                    </a:lnTo>
                    <a:lnTo>
                      <a:pt x="531" y="1117"/>
                    </a:lnTo>
                    <a:lnTo>
                      <a:pt x="531" y="1114"/>
                    </a:lnTo>
                    <a:lnTo>
                      <a:pt x="531" y="1117"/>
                    </a:lnTo>
                    <a:lnTo>
                      <a:pt x="531" y="1114"/>
                    </a:lnTo>
                    <a:lnTo>
                      <a:pt x="531" y="1114"/>
                    </a:lnTo>
                    <a:lnTo>
                      <a:pt x="534" y="1041"/>
                    </a:lnTo>
                    <a:lnTo>
                      <a:pt x="534" y="1051"/>
                    </a:lnTo>
                    <a:lnTo>
                      <a:pt x="534" y="1055"/>
                    </a:lnTo>
                    <a:lnTo>
                      <a:pt x="538" y="1027"/>
                    </a:lnTo>
                    <a:lnTo>
                      <a:pt x="538" y="965"/>
                    </a:lnTo>
                    <a:lnTo>
                      <a:pt x="538" y="965"/>
                    </a:lnTo>
                    <a:lnTo>
                      <a:pt x="538" y="968"/>
                    </a:lnTo>
                    <a:lnTo>
                      <a:pt x="538" y="962"/>
                    </a:lnTo>
                    <a:lnTo>
                      <a:pt x="541" y="962"/>
                    </a:lnTo>
                    <a:lnTo>
                      <a:pt x="541" y="962"/>
                    </a:lnTo>
                    <a:lnTo>
                      <a:pt x="541" y="968"/>
                    </a:lnTo>
                    <a:lnTo>
                      <a:pt x="541" y="968"/>
                    </a:lnTo>
                    <a:lnTo>
                      <a:pt x="541" y="982"/>
                    </a:lnTo>
                    <a:lnTo>
                      <a:pt x="541" y="986"/>
                    </a:lnTo>
                    <a:lnTo>
                      <a:pt x="545" y="979"/>
                    </a:lnTo>
                    <a:lnTo>
                      <a:pt x="545" y="979"/>
                    </a:lnTo>
                    <a:lnTo>
                      <a:pt x="545" y="989"/>
                    </a:lnTo>
                    <a:lnTo>
                      <a:pt x="545" y="979"/>
                    </a:lnTo>
                    <a:lnTo>
                      <a:pt x="548" y="986"/>
                    </a:lnTo>
                    <a:lnTo>
                      <a:pt x="548" y="982"/>
                    </a:lnTo>
                    <a:lnTo>
                      <a:pt x="548" y="989"/>
                    </a:lnTo>
                    <a:lnTo>
                      <a:pt x="548" y="989"/>
                    </a:lnTo>
                    <a:lnTo>
                      <a:pt x="548" y="989"/>
                    </a:lnTo>
                    <a:lnTo>
                      <a:pt x="548" y="975"/>
                    </a:lnTo>
                    <a:lnTo>
                      <a:pt x="548" y="982"/>
                    </a:lnTo>
                    <a:lnTo>
                      <a:pt x="552" y="986"/>
                    </a:lnTo>
                    <a:lnTo>
                      <a:pt x="552" y="986"/>
                    </a:lnTo>
                    <a:lnTo>
                      <a:pt x="552" y="986"/>
                    </a:lnTo>
                    <a:lnTo>
                      <a:pt x="552" y="989"/>
                    </a:lnTo>
                    <a:lnTo>
                      <a:pt x="552" y="975"/>
                    </a:lnTo>
                    <a:lnTo>
                      <a:pt x="555" y="941"/>
                    </a:lnTo>
                    <a:lnTo>
                      <a:pt x="555" y="951"/>
                    </a:lnTo>
                    <a:lnTo>
                      <a:pt x="555" y="962"/>
                    </a:lnTo>
                    <a:lnTo>
                      <a:pt x="555" y="941"/>
                    </a:lnTo>
                    <a:lnTo>
                      <a:pt x="558" y="903"/>
                    </a:lnTo>
                    <a:lnTo>
                      <a:pt x="558" y="903"/>
                    </a:lnTo>
                    <a:lnTo>
                      <a:pt x="558" y="910"/>
                    </a:lnTo>
                    <a:lnTo>
                      <a:pt x="558" y="910"/>
                    </a:lnTo>
                    <a:lnTo>
                      <a:pt x="558" y="910"/>
                    </a:lnTo>
                    <a:lnTo>
                      <a:pt x="562" y="816"/>
                    </a:lnTo>
                    <a:lnTo>
                      <a:pt x="562" y="820"/>
                    </a:lnTo>
                    <a:lnTo>
                      <a:pt x="565" y="823"/>
                    </a:lnTo>
                    <a:lnTo>
                      <a:pt x="565" y="806"/>
                    </a:lnTo>
                    <a:lnTo>
                      <a:pt x="565" y="816"/>
                    </a:lnTo>
                    <a:lnTo>
                      <a:pt x="565" y="792"/>
                    </a:lnTo>
                    <a:lnTo>
                      <a:pt x="569" y="716"/>
                    </a:lnTo>
                    <a:lnTo>
                      <a:pt x="569" y="719"/>
                    </a:lnTo>
                    <a:lnTo>
                      <a:pt x="572" y="754"/>
                    </a:lnTo>
                    <a:lnTo>
                      <a:pt x="572" y="754"/>
                    </a:lnTo>
                    <a:lnTo>
                      <a:pt x="572" y="751"/>
                    </a:lnTo>
                    <a:lnTo>
                      <a:pt x="572" y="771"/>
                    </a:lnTo>
                    <a:lnTo>
                      <a:pt x="576" y="865"/>
                    </a:lnTo>
                    <a:lnTo>
                      <a:pt x="576" y="861"/>
                    </a:lnTo>
                    <a:lnTo>
                      <a:pt x="579" y="920"/>
                    </a:lnTo>
                    <a:lnTo>
                      <a:pt x="579" y="934"/>
                    </a:lnTo>
                    <a:lnTo>
                      <a:pt x="579" y="927"/>
                    </a:lnTo>
                    <a:lnTo>
                      <a:pt x="579" y="930"/>
                    </a:lnTo>
                    <a:lnTo>
                      <a:pt x="583" y="930"/>
                    </a:lnTo>
                    <a:lnTo>
                      <a:pt x="583" y="927"/>
                    </a:lnTo>
                    <a:lnTo>
                      <a:pt x="583" y="927"/>
                    </a:lnTo>
                    <a:lnTo>
                      <a:pt x="583" y="927"/>
                    </a:lnTo>
                    <a:lnTo>
                      <a:pt x="583" y="927"/>
                    </a:lnTo>
                    <a:lnTo>
                      <a:pt x="586" y="920"/>
                    </a:lnTo>
                    <a:lnTo>
                      <a:pt x="586" y="920"/>
                    </a:lnTo>
                    <a:lnTo>
                      <a:pt x="586" y="920"/>
                    </a:lnTo>
                    <a:lnTo>
                      <a:pt x="586" y="906"/>
                    </a:lnTo>
                    <a:lnTo>
                      <a:pt x="589" y="913"/>
                    </a:lnTo>
                    <a:lnTo>
                      <a:pt x="589" y="906"/>
                    </a:lnTo>
                    <a:lnTo>
                      <a:pt x="589" y="913"/>
                    </a:lnTo>
                    <a:lnTo>
                      <a:pt x="589" y="920"/>
                    </a:lnTo>
                    <a:lnTo>
                      <a:pt x="593" y="910"/>
                    </a:lnTo>
                    <a:lnTo>
                      <a:pt x="593" y="906"/>
                    </a:lnTo>
                    <a:lnTo>
                      <a:pt x="593" y="920"/>
                    </a:lnTo>
                    <a:lnTo>
                      <a:pt x="593" y="917"/>
                    </a:lnTo>
                    <a:lnTo>
                      <a:pt x="593" y="906"/>
                    </a:lnTo>
                    <a:lnTo>
                      <a:pt x="593" y="917"/>
                    </a:lnTo>
                    <a:lnTo>
                      <a:pt x="596" y="958"/>
                    </a:lnTo>
                    <a:lnTo>
                      <a:pt x="596" y="955"/>
                    </a:lnTo>
                    <a:lnTo>
                      <a:pt x="596" y="958"/>
                    </a:lnTo>
                    <a:lnTo>
                      <a:pt x="603" y="1041"/>
                    </a:lnTo>
                    <a:lnTo>
                      <a:pt x="603" y="1038"/>
                    </a:lnTo>
                    <a:lnTo>
                      <a:pt x="603" y="1006"/>
                    </a:lnTo>
                    <a:lnTo>
                      <a:pt x="607" y="975"/>
                    </a:lnTo>
                    <a:lnTo>
                      <a:pt x="607" y="979"/>
                    </a:lnTo>
                    <a:lnTo>
                      <a:pt x="607" y="975"/>
                    </a:lnTo>
                    <a:lnTo>
                      <a:pt x="607" y="975"/>
                    </a:lnTo>
                    <a:lnTo>
                      <a:pt x="610" y="982"/>
                    </a:lnTo>
                    <a:lnTo>
                      <a:pt x="610" y="975"/>
                    </a:lnTo>
                    <a:lnTo>
                      <a:pt x="610" y="979"/>
                    </a:lnTo>
                    <a:lnTo>
                      <a:pt x="610" y="975"/>
                    </a:lnTo>
                    <a:lnTo>
                      <a:pt x="614" y="975"/>
                    </a:lnTo>
                    <a:lnTo>
                      <a:pt x="614" y="982"/>
                    </a:lnTo>
                    <a:lnTo>
                      <a:pt x="614" y="979"/>
                    </a:lnTo>
                    <a:lnTo>
                      <a:pt x="614" y="979"/>
                    </a:lnTo>
                    <a:lnTo>
                      <a:pt x="614" y="975"/>
                    </a:lnTo>
                    <a:lnTo>
                      <a:pt x="617" y="975"/>
                    </a:lnTo>
                    <a:lnTo>
                      <a:pt x="617" y="975"/>
                    </a:lnTo>
                    <a:lnTo>
                      <a:pt x="617" y="979"/>
                    </a:lnTo>
                    <a:lnTo>
                      <a:pt x="617" y="972"/>
                    </a:lnTo>
                    <a:lnTo>
                      <a:pt x="617" y="975"/>
                    </a:lnTo>
                    <a:lnTo>
                      <a:pt x="617" y="968"/>
                    </a:lnTo>
                    <a:lnTo>
                      <a:pt x="620" y="979"/>
                    </a:lnTo>
                    <a:lnTo>
                      <a:pt x="620" y="979"/>
                    </a:lnTo>
                    <a:lnTo>
                      <a:pt x="620" y="982"/>
                    </a:lnTo>
                    <a:lnTo>
                      <a:pt x="620" y="986"/>
                    </a:lnTo>
                    <a:lnTo>
                      <a:pt x="620" y="965"/>
                    </a:lnTo>
                    <a:lnTo>
                      <a:pt x="620" y="965"/>
                    </a:lnTo>
                    <a:lnTo>
                      <a:pt x="620" y="951"/>
                    </a:lnTo>
                    <a:lnTo>
                      <a:pt x="624" y="958"/>
                    </a:lnTo>
                    <a:lnTo>
                      <a:pt x="624" y="958"/>
                    </a:lnTo>
                    <a:lnTo>
                      <a:pt x="624" y="951"/>
                    </a:lnTo>
                    <a:lnTo>
                      <a:pt x="624" y="930"/>
                    </a:lnTo>
                    <a:lnTo>
                      <a:pt x="627" y="875"/>
                    </a:lnTo>
                    <a:lnTo>
                      <a:pt x="627" y="875"/>
                    </a:lnTo>
                    <a:lnTo>
                      <a:pt x="631" y="827"/>
                    </a:lnTo>
                    <a:lnTo>
                      <a:pt x="634" y="809"/>
                    </a:lnTo>
                    <a:lnTo>
                      <a:pt x="634" y="809"/>
                    </a:lnTo>
                    <a:lnTo>
                      <a:pt x="634" y="816"/>
                    </a:lnTo>
                    <a:lnTo>
                      <a:pt x="634" y="816"/>
                    </a:lnTo>
                    <a:lnTo>
                      <a:pt x="634" y="789"/>
                    </a:lnTo>
                    <a:lnTo>
                      <a:pt x="634" y="775"/>
                    </a:lnTo>
                    <a:lnTo>
                      <a:pt x="638" y="782"/>
                    </a:lnTo>
                    <a:lnTo>
                      <a:pt x="638" y="778"/>
                    </a:lnTo>
                    <a:lnTo>
                      <a:pt x="638" y="792"/>
                    </a:lnTo>
                    <a:lnTo>
                      <a:pt x="638" y="827"/>
                    </a:lnTo>
                    <a:lnTo>
                      <a:pt x="638" y="823"/>
                    </a:lnTo>
                    <a:lnTo>
                      <a:pt x="641" y="820"/>
                    </a:lnTo>
                    <a:lnTo>
                      <a:pt x="641" y="865"/>
                    </a:lnTo>
                    <a:lnTo>
                      <a:pt x="645" y="944"/>
                    </a:lnTo>
                    <a:lnTo>
                      <a:pt x="645" y="944"/>
                    </a:lnTo>
                    <a:lnTo>
                      <a:pt x="645" y="941"/>
                    </a:lnTo>
                    <a:lnTo>
                      <a:pt x="645" y="944"/>
                    </a:lnTo>
                    <a:lnTo>
                      <a:pt x="645" y="944"/>
                    </a:lnTo>
                    <a:lnTo>
                      <a:pt x="648" y="937"/>
                    </a:lnTo>
                    <a:lnTo>
                      <a:pt x="648" y="937"/>
                    </a:lnTo>
                    <a:lnTo>
                      <a:pt x="648" y="941"/>
                    </a:lnTo>
                    <a:lnTo>
                      <a:pt x="648" y="937"/>
                    </a:lnTo>
                    <a:lnTo>
                      <a:pt x="648" y="941"/>
                    </a:lnTo>
                    <a:lnTo>
                      <a:pt x="651" y="941"/>
                    </a:lnTo>
                    <a:lnTo>
                      <a:pt x="651" y="927"/>
                    </a:lnTo>
                    <a:lnTo>
                      <a:pt x="651" y="927"/>
                    </a:lnTo>
                    <a:lnTo>
                      <a:pt x="651" y="927"/>
                    </a:lnTo>
                    <a:lnTo>
                      <a:pt x="655" y="927"/>
                    </a:lnTo>
                    <a:lnTo>
                      <a:pt x="655" y="920"/>
                    </a:lnTo>
                    <a:lnTo>
                      <a:pt x="655" y="920"/>
                    </a:lnTo>
                    <a:lnTo>
                      <a:pt x="655" y="920"/>
                    </a:lnTo>
                    <a:lnTo>
                      <a:pt x="655" y="920"/>
                    </a:lnTo>
                    <a:lnTo>
                      <a:pt x="655" y="923"/>
                    </a:lnTo>
                    <a:lnTo>
                      <a:pt x="655" y="913"/>
                    </a:lnTo>
                    <a:lnTo>
                      <a:pt x="655" y="913"/>
                    </a:lnTo>
                    <a:lnTo>
                      <a:pt x="655" y="913"/>
                    </a:lnTo>
                    <a:lnTo>
                      <a:pt x="658" y="910"/>
                    </a:lnTo>
                    <a:lnTo>
                      <a:pt x="658" y="917"/>
                    </a:lnTo>
                    <a:lnTo>
                      <a:pt x="658" y="917"/>
                    </a:lnTo>
                    <a:lnTo>
                      <a:pt x="658" y="910"/>
                    </a:lnTo>
                    <a:lnTo>
                      <a:pt x="658" y="906"/>
                    </a:lnTo>
                    <a:lnTo>
                      <a:pt x="658" y="913"/>
                    </a:lnTo>
                    <a:lnTo>
                      <a:pt x="658" y="913"/>
                    </a:lnTo>
                    <a:lnTo>
                      <a:pt x="662" y="927"/>
                    </a:lnTo>
                    <a:lnTo>
                      <a:pt x="662" y="923"/>
                    </a:lnTo>
                    <a:lnTo>
                      <a:pt x="662" y="920"/>
                    </a:lnTo>
                    <a:lnTo>
                      <a:pt x="662" y="930"/>
                    </a:lnTo>
                    <a:lnTo>
                      <a:pt x="662" y="941"/>
                    </a:lnTo>
                    <a:lnTo>
                      <a:pt x="665" y="923"/>
                    </a:lnTo>
                    <a:lnTo>
                      <a:pt x="665" y="934"/>
                    </a:lnTo>
                    <a:lnTo>
                      <a:pt x="665" y="951"/>
                    </a:lnTo>
                    <a:lnTo>
                      <a:pt x="669" y="951"/>
                    </a:lnTo>
                    <a:lnTo>
                      <a:pt x="669" y="951"/>
                    </a:lnTo>
                    <a:lnTo>
                      <a:pt x="672" y="951"/>
                    </a:lnTo>
                    <a:lnTo>
                      <a:pt x="672" y="944"/>
                    </a:lnTo>
                    <a:lnTo>
                      <a:pt x="672" y="944"/>
                    </a:lnTo>
                    <a:lnTo>
                      <a:pt x="672" y="951"/>
                    </a:lnTo>
                    <a:lnTo>
                      <a:pt x="672" y="944"/>
                    </a:lnTo>
                    <a:lnTo>
                      <a:pt x="672" y="944"/>
                    </a:lnTo>
                    <a:lnTo>
                      <a:pt x="676" y="948"/>
                    </a:lnTo>
                    <a:lnTo>
                      <a:pt x="676" y="951"/>
                    </a:lnTo>
                    <a:lnTo>
                      <a:pt x="676" y="944"/>
                    </a:lnTo>
                    <a:lnTo>
                      <a:pt x="676" y="941"/>
                    </a:lnTo>
                    <a:lnTo>
                      <a:pt x="676" y="944"/>
                    </a:lnTo>
                    <a:lnTo>
                      <a:pt x="676" y="944"/>
                    </a:lnTo>
                    <a:lnTo>
                      <a:pt x="676" y="948"/>
                    </a:lnTo>
                    <a:lnTo>
                      <a:pt x="679" y="944"/>
                    </a:lnTo>
                    <a:lnTo>
                      <a:pt x="679" y="944"/>
                    </a:lnTo>
                    <a:lnTo>
                      <a:pt x="679" y="948"/>
                    </a:lnTo>
                    <a:lnTo>
                      <a:pt x="679" y="958"/>
                    </a:lnTo>
                    <a:lnTo>
                      <a:pt x="679" y="958"/>
                    </a:lnTo>
                    <a:lnTo>
                      <a:pt x="679" y="955"/>
                    </a:lnTo>
                    <a:lnTo>
                      <a:pt x="683" y="965"/>
                    </a:lnTo>
                    <a:lnTo>
                      <a:pt x="683" y="962"/>
                    </a:lnTo>
                    <a:lnTo>
                      <a:pt x="683" y="982"/>
                    </a:lnTo>
                    <a:lnTo>
                      <a:pt x="686" y="1010"/>
                    </a:lnTo>
                    <a:lnTo>
                      <a:pt x="686" y="1006"/>
                    </a:lnTo>
                    <a:lnTo>
                      <a:pt x="686" y="1006"/>
                    </a:lnTo>
                    <a:lnTo>
                      <a:pt x="686" y="1010"/>
                    </a:lnTo>
                    <a:lnTo>
                      <a:pt x="686" y="1038"/>
                    </a:lnTo>
                    <a:lnTo>
                      <a:pt x="689" y="1020"/>
                    </a:lnTo>
                    <a:lnTo>
                      <a:pt x="689" y="1017"/>
                    </a:lnTo>
                    <a:lnTo>
                      <a:pt x="689" y="1045"/>
                    </a:lnTo>
                    <a:lnTo>
                      <a:pt x="689" y="1048"/>
                    </a:lnTo>
                    <a:lnTo>
                      <a:pt x="689" y="1041"/>
                    </a:lnTo>
                    <a:lnTo>
                      <a:pt x="689" y="1041"/>
                    </a:lnTo>
                    <a:lnTo>
                      <a:pt x="693" y="1041"/>
                    </a:lnTo>
                    <a:lnTo>
                      <a:pt x="693" y="1038"/>
                    </a:lnTo>
                    <a:lnTo>
                      <a:pt x="693" y="1041"/>
                    </a:lnTo>
                    <a:lnTo>
                      <a:pt x="693" y="1041"/>
                    </a:lnTo>
                    <a:lnTo>
                      <a:pt x="693" y="1041"/>
                    </a:lnTo>
                    <a:lnTo>
                      <a:pt x="693" y="1038"/>
                    </a:lnTo>
                    <a:lnTo>
                      <a:pt x="693" y="1058"/>
                    </a:lnTo>
                    <a:lnTo>
                      <a:pt x="696" y="1065"/>
                    </a:lnTo>
                    <a:lnTo>
                      <a:pt x="696" y="1051"/>
                    </a:lnTo>
                    <a:lnTo>
                      <a:pt x="700" y="968"/>
                    </a:lnTo>
                    <a:lnTo>
                      <a:pt x="700" y="972"/>
                    </a:lnTo>
                    <a:lnTo>
                      <a:pt x="703" y="972"/>
                    </a:lnTo>
                    <a:lnTo>
                      <a:pt x="703" y="989"/>
                    </a:lnTo>
                    <a:lnTo>
                      <a:pt x="703" y="986"/>
                    </a:lnTo>
                    <a:lnTo>
                      <a:pt x="703" y="982"/>
                    </a:lnTo>
                    <a:lnTo>
                      <a:pt x="707" y="989"/>
                    </a:lnTo>
                    <a:lnTo>
                      <a:pt x="707" y="989"/>
                    </a:lnTo>
                    <a:lnTo>
                      <a:pt x="707" y="989"/>
                    </a:lnTo>
                    <a:lnTo>
                      <a:pt x="707" y="989"/>
                    </a:lnTo>
                    <a:lnTo>
                      <a:pt x="707" y="989"/>
                    </a:lnTo>
                    <a:lnTo>
                      <a:pt x="707" y="1000"/>
                    </a:lnTo>
                    <a:lnTo>
                      <a:pt x="707" y="989"/>
                    </a:lnTo>
                    <a:lnTo>
                      <a:pt x="707" y="989"/>
                    </a:lnTo>
                    <a:lnTo>
                      <a:pt x="710" y="1000"/>
                    </a:lnTo>
                    <a:lnTo>
                      <a:pt x="710" y="996"/>
                    </a:lnTo>
                    <a:lnTo>
                      <a:pt x="710" y="996"/>
                    </a:lnTo>
                    <a:lnTo>
                      <a:pt x="710" y="989"/>
                    </a:lnTo>
                    <a:lnTo>
                      <a:pt x="710" y="993"/>
                    </a:lnTo>
                    <a:lnTo>
                      <a:pt x="714" y="993"/>
                    </a:lnTo>
                    <a:lnTo>
                      <a:pt x="714" y="989"/>
                    </a:lnTo>
                    <a:lnTo>
                      <a:pt x="714" y="993"/>
                    </a:lnTo>
                    <a:lnTo>
                      <a:pt x="714" y="993"/>
                    </a:lnTo>
                    <a:lnTo>
                      <a:pt x="714" y="993"/>
                    </a:lnTo>
                    <a:lnTo>
                      <a:pt x="714" y="989"/>
                    </a:lnTo>
                    <a:lnTo>
                      <a:pt x="714" y="989"/>
                    </a:lnTo>
                    <a:lnTo>
                      <a:pt x="717" y="955"/>
                    </a:lnTo>
                    <a:lnTo>
                      <a:pt x="717" y="962"/>
                    </a:lnTo>
                    <a:lnTo>
                      <a:pt x="717" y="951"/>
                    </a:lnTo>
                    <a:lnTo>
                      <a:pt x="717" y="962"/>
                    </a:lnTo>
                    <a:lnTo>
                      <a:pt x="717" y="962"/>
                    </a:lnTo>
                    <a:lnTo>
                      <a:pt x="717" y="965"/>
                    </a:lnTo>
                    <a:lnTo>
                      <a:pt x="717" y="941"/>
                    </a:lnTo>
                    <a:lnTo>
                      <a:pt x="720" y="930"/>
                    </a:lnTo>
                    <a:lnTo>
                      <a:pt x="724" y="861"/>
                    </a:lnTo>
                    <a:lnTo>
                      <a:pt x="724" y="865"/>
                    </a:lnTo>
                    <a:lnTo>
                      <a:pt x="724" y="865"/>
                    </a:lnTo>
                    <a:lnTo>
                      <a:pt x="724" y="861"/>
                    </a:lnTo>
                    <a:lnTo>
                      <a:pt x="724" y="837"/>
                    </a:lnTo>
                    <a:lnTo>
                      <a:pt x="724" y="847"/>
                    </a:lnTo>
                    <a:lnTo>
                      <a:pt x="727" y="847"/>
                    </a:lnTo>
                    <a:lnTo>
                      <a:pt x="727" y="847"/>
                    </a:lnTo>
                    <a:lnTo>
                      <a:pt x="727" y="851"/>
                    </a:lnTo>
                    <a:lnTo>
                      <a:pt x="731" y="941"/>
                    </a:lnTo>
                    <a:lnTo>
                      <a:pt x="734" y="941"/>
                    </a:lnTo>
                    <a:lnTo>
                      <a:pt x="738" y="941"/>
                    </a:lnTo>
                    <a:lnTo>
                      <a:pt x="738" y="934"/>
                    </a:lnTo>
                    <a:lnTo>
                      <a:pt x="738" y="941"/>
                    </a:lnTo>
                    <a:lnTo>
                      <a:pt x="738" y="937"/>
                    </a:lnTo>
                    <a:lnTo>
                      <a:pt x="738" y="937"/>
                    </a:lnTo>
                    <a:lnTo>
                      <a:pt x="738" y="930"/>
                    </a:lnTo>
                    <a:lnTo>
                      <a:pt x="741" y="930"/>
                    </a:lnTo>
                    <a:lnTo>
                      <a:pt x="741" y="930"/>
                    </a:lnTo>
                    <a:lnTo>
                      <a:pt x="741" y="934"/>
                    </a:lnTo>
                    <a:lnTo>
                      <a:pt x="741" y="927"/>
                    </a:lnTo>
                    <a:lnTo>
                      <a:pt x="741" y="930"/>
                    </a:lnTo>
                    <a:lnTo>
                      <a:pt x="741" y="937"/>
                    </a:lnTo>
                    <a:lnTo>
                      <a:pt x="745" y="927"/>
                    </a:lnTo>
                    <a:lnTo>
                      <a:pt x="745" y="927"/>
                    </a:lnTo>
                    <a:lnTo>
                      <a:pt x="745" y="934"/>
                    </a:lnTo>
                    <a:lnTo>
                      <a:pt x="745" y="934"/>
                    </a:lnTo>
                    <a:lnTo>
                      <a:pt x="748" y="951"/>
                    </a:lnTo>
                    <a:lnTo>
                      <a:pt x="748" y="948"/>
                    </a:lnTo>
                    <a:lnTo>
                      <a:pt x="755" y="1069"/>
                    </a:lnTo>
                    <a:lnTo>
                      <a:pt x="755" y="1076"/>
                    </a:lnTo>
                    <a:lnTo>
                      <a:pt x="755" y="1065"/>
                    </a:lnTo>
                    <a:lnTo>
                      <a:pt x="755" y="1065"/>
                    </a:lnTo>
                    <a:lnTo>
                      <a:pt x="755" y="1065"/>
                    </a:lnTo>
                    <a:lnTo>
                      <a:pt x="755" y="1065"/>
                    </a:lnTo>
                    <a:lnTo>
                      <a:pt x="755" y="1065"/>
                    </a:lnTo>
                    <a:lnTo>
                      <a:pt x="755" y="1069"/>
                    </a:lnTo>
                    <a:lnTo>
                      <a:pt x="758" y="1076"/>
                    </a:lnTo>
                    <a:lnTo>
                      <a:pt x="758" y="1062"/>
                    </a:lnTo>
                    <a:lnTo>
                      <a:pt x="758" y="1062"/>
                    </a:lnTo>
                    <a:lnTo>
                      <a:pt x="758" y="1062"/>
                    </a:lnTo>
                    <a:lnTo>
                      <a:pt x="758" y="1062"/>
                    </a:lnTo>
                    <a:lnTo>
                      <a:pt x="762" y="1017"/>
                    </a:lnTo>
                    <a:lnTo>
                      <a:pt x="762" y="1017"/>
                    </a:lnTo>
                    <a:lnTo>
                      <a:pt x="762" y="1017"/>
                    </a:lnTo>
                    <a:lnTo>
                      <a:pt x="762" y="1013"/>
                    </a:lnTo>
                    <a:lnTo>
                      <a:pt x="765" y="972"/>
                    </a:lnTo>
                    <a:lnTo>
                      <a:pt x="765" y="972"/>
                    </a:lnTo>
                    <a:lnTo>
                      <a:pt x="765" y="972"/>
                    </a:lnTo>
                    <a:lnTo>
                      <a:pt x="765" y="972"/>
                    </a:lnTo>
                    <a:lnTo>
                      <a:pt x="769" y="972"/>
                    </a:lnTo>
                    <a:lnTo>
                      <a:pt x="769" y="975"/>
                    </a:lnTo>
                    <a:lnTo>
                      <a:pt x="769" y="972"/>
                    </a:lnTo>
                    <a:lnTo>
                      <a:pt x="769" y="975"/>
                    </a:lnTo>
                    <a:lnTo>
                      <a:pt x="772" y="968"/>
                    </a:lnTo>
                    <a:lnTo>
                      <a:pt x="769" y="975"/>
                    </a:lnTo>
                    <a:lnTo>
                      <a:pt x="772" y="968"/>
                    </a:lnTo>
                    <a:lnTo>
                      <a:pt x="772" y="982"/>
                    </a:lnTo>
                    <a:lnTo>
                      <a:pt x="772" y="968"/>
                    </a:lnTo>
                    <a:lnTo>
                      <a:pt x="776" y="948"/>
                    </a:lnTo>
                    <a:lnTo>
                      <a:pt x="776" y="955"/>
                    </a:lnTo>
                    <a:lnTo>
                      <a:pt x="776" y="955"/>
                    </a:lnTo>
                    <a:lnTo>
                      <a:pt x="776" y="948"/>
                    </a:lnTo>
                    <a:lnTo>
                      <a:pt x="779" y="930"/>
                    </a:lnTo>
                    <a:lnTo>
                      <a:pt x="779" y="910"/>
                    </a:lnTo>
                    <a:lnTo>
                      <a:pt x="783" y="885"/>
                    </a:lnTo>
                    <a:lnTo>
                      <a:pt x="786" y="820"/>
                    </a:lnTo>
                    <a:lnTo>
                      <a:pt x="786" y="820"/>
                    </a:lnTo>
                    <a:lnTo>
                      <a:pt x="786" y="830"/>
                    </a:lnTo>
                    <a:lnTo>
                      <a:pt x="786" y="837"/>
                    </a:lnTo>
                    <a:lnTo>
                      <a:pt x="789" y="834"/>
                    </a:lnTo>
                    <a:lnTo>
                      <a:pt x="789" y="834"/>
                    </a:lnTo>
                    <a:lnTo>
                      <a:pt x="793" y="937"/>
                    </a:lnTo>
                    <a:lnTo>
                      <a:pt x="793" y="937"/>
                    </a:lnTo>
                    <a:lnTo>
                      <a:pt x="796" y="944"/>
                    </a:lnTo>
                    <a:lnTo>
                      <a:pt x="796" y="941"/>
                    </a:lnTo>
                    <a:lnTo>
                      <a:pt x="796" y="934"/>
                    </a:lnTo>
                    <a:lnTo>
                      <a:pt x="796" y="941"/>
                    </a:lnTo>
                    <a:lnTo>
                      <a:pt x="796" y="937"/>
                    </a:lnTo>
                    <a:lnTo>
                      <a:pt x="800" y="937"/>
                    </a:lnTo>
                    <a:lnTo>
                      <a:pt x="800" y="934"/>
                    </a:lnTo>
                    <a:lnTo>
                      <a:pt x="800" y="937"/>
                    </a:lnTo>
                    <a:lnTo>
                      <a:pt x="800" y="934"/>
                    </a:lnTo>
                    <a:lnTo>
                      <a:pt x="800" y="930"/>
                    </a:lnTo>
                    <a:lnTo>
                      <a:pt x="803" y="930"/>
                    </a:lnTo>
                    <a:lnTo>
                      <a:pt x="803" y="930"/>
                    </a:lnTo>
                    <a:lnTo>
                      <a:pt x="803" y="927"/>
                    </a:lnTo>
                    <a:lnTo>
                      <a:pt x="803" y="941"/>
                    </a:lnTo>
                    <a:lnTo>
                      <a:pt x="803" y="944"/>
                    </a:lnTo>
                    <a:lnTo>
                      <a:pt x="807" y="934"/>
                    </a:lnTo>
                    <a:lnTo>
                      <a:pt x="807" y="930"/>
                    </a:lnTo>
                    <a:lnTo>
                      <a:pt x="807" y="944"/>
                    </a:lnTo>
                    <a:lnTo>
                      <a:pt x="807" y="948"/>
                    </a:lnTo>
                    <a:lnTo>
                      <a:pt x="807" y="941"/>
                    </a:lnTo>
                    <a:lnTo>
                      <a:pt x="807" y="927"/>
                    </a:lnTo>
                    <a:lnTo>
                      <a:pt x="810" y="941"/>
                    </a:lnTo>
                    <a:lnTo>
                      <a:pt x="810" y="941"/>
                    </a:lnTo>
                    <a:lnTo>
                      <a:pt x="817" y="1107"/>
                    </a:lnTo>
                    <a:lnTo>
                      <a:pt x="820" y="1103"/>
                    </a:lnTo>
                    <a:lnTo>
                      <a:pt x="820" y="1103"/>
                    </a:lnTo>
                    <a:lnTo>
                      <a:pt x="820" y="1103"/>
                    </a:lnTo>
                    <a:lnTo>
                      <a:pt x="820" y="1103"/>
                    </a:lnTo>
                    <a:lnTo>
                      <a:pt x="820" y="1103"/>
                    </a:lnTo>
                    <a:lnTo>
                      <a:pt x="820" y="1103"/>
                    </a:lnTo>
                    <a:lnTo>
                      <a:pt x="827" y="1439"/>
                    </a:lnTo>
                    <a:lnTo>
                      <a:pt x="831" y="1525"/>
                    </a:lnTo>
                    <a:lnTo>
                      <a:pt x="831" y="1518"/>
                    </a:lnTo>
                    <a:lnTo>
                      <a:pt x="834" y="1567"/>
                    </a:lnTo>
                    <a:lnTo>
                      <a:pt x="831" y="1515"/>
                    </a:lnTo>
                    <a:lnTo>
                      <a:pt x="834" y="1532"/>
                    </a:lnTo>
                    <a:lnTo>
                      <a:pt x="838" y="1325"/>
                    </a:lnTo>
                    <a:lnTo>
                      <a:pt x="845" y="972"/>
                    </a:lnTo>
                    <a:lnTo>
                      <a:pt x="848" y="975"/>
                    </a:lnTo>
                    <a:lnTo>
                      <a:pt x="848" y="975"/>
                    </a:lnTo>
                    <a:lnTo>
                      <a:pt x="848" y="972"/>
                    </a:lnTo>
                    <a:lnTo>
                      <a:pt x="848" y="972"/>
                    </a:lnTo>
                    <a:lnTo>
                      <a:pt x="848" y="979"/>
                    </a:lnTo>
                    <a:lnTo>
                      <a:pt x="848" y="975"/>
                    </a:lnTo>
                    <a:lnTo>
                      <a:pt x="848" y="975"/>
                    </a:lnTo>
                    <a:lnTo>
                      <a:pt x="848" y="975"/>
                    </a:lnTo>
                    <a:lnTo>
                      <a:pt x="848" y="975"/>
                    </a:lnTo>
                    <a:lnTo>
                      <a:pt x="851" y="975"/>
                    </a:lnTo>
                    <a:lnTo>
                      <a:pt x="851" y="982"/>
                    </a:lnTo>
                    <a:lnTo>
                      <a:pt x="851" y="979"/>
                    </a:lnTo>
                    <a:lnTo>
                      <a:pt x="851" y="982"/>
                    </a:lnTo>
                    <a:lnTo>
                      <a:pt x="851" y="979"/>
                    </a:lnTo>
                    <a:lnTo>
                      <a:pt x="851" y="982"/>
                    </a:lnTo>
                    <a:lnTo>
                      <a:pt x="851" y="979"/>
                    </a:lnTo>
                    <a:lnTo>
                      <a:pt x="851" y="979"/>
                    </a:lnTo>
                    <a:lnTo>
                      <a:pt x="851" y="979"/>
                    </a:lnTo>
                    <a:lnTo>
                      <a:pt x="855" y="986"/>
                    </a:lnTo>
                    <a:lnTo>
                      <a:pt x="855" y="986"/>
                    </a:lnTo>
                    <a:lnTo>
                      <a:pt x="855" y="979"/>
                    </a:lnTo>
                    <a:lnTo>
                      <a:pt x="855" y="979"/>
                    </a:lnTo>
                    <a:lnTo>
                      <a:pt x="858" y="982"/>
                    </a:lnTo>
                    <a:lnTo>
                      <a:pt x="858" y="982"/>
                    </a:lnTo>
                    <a:lnTo>
                      <a:pt x="858" y="982"/>
                    </a:lnTo>
                    <a:lnTo>
                      <a:pt x="858" y="986"/>
                    </a:lnTo>
                    <a:lnTo>
                      <a:pt x="858" y="975"/>
                    </a:lnTo>
                    <a:lnTo>
                      <a:pt x="858" y="975"/>
                    </a:lnTo>
                    <a:lnTo>
                      <a:pt x="862" y="958"/>
                    </a:lnTo>
                    <a:lnTo>
                      <a:pt x="862" y="968"/>
                    </a:lnTo>
                    <a:lnTo>
                      <a:pt x="862" y="958"/>
                    </a:lnTo>
                    <a:lnTo>
                      <a:pt x="862" y="937"/>
                    </a:lnTo>
                    <a:lnTo>
                      <a:pt x="862" y="944"/>
                    </a:lnTo>
                    <a:lnTo>
                      <a:pt x="865" y="903"/>
                    </a:lnTo>
                    <a:lnTo>
                      <a:pt x="869" y="879"/>
                    </a:lnTo>
                    <a:lnTo>
                      <a:pt x="869" y="879"/>
                    </a:lnTo>
                    <a:lnTo>
                      <a:pt x="869" y="875"/>
                    </a:lnTo>
                    <a:lnTo>
                      <a:pt x="872" y="809"/>
                    </a:lnTo>
                    <a:lnTo>
                      <a:pt x="872" y="816"/>
                    </a:lnTo>
                    <a:lnTo>
                      <a:pt x="872" y="820"/>
                    </a:lnTo>
                    <a:lnTo>
                      <a:pt x="872" y="806"/>
                    </a:lnTo>
                    <a:lnTo>
                      <a:pt x="872" y="799"/>
                    </a:lnTo>
                    <a:lnTo>
                      <a:pt x="872" y="768"/>
                    </a:lnTo>
                    <a:lnTo>
                      <a:pt x="872" y="782"/>
                    </a:lnTo>
                    <a:lnTo>
                      <a:pt x="876" y="858"/>
                    </a:lnTo>
                    <a:lnTo>
                      <a:pt x="876" y="858"/>
                    </a:lnTo>
                    <a:lnTo>
                      <a:pt x="876" y="868"/>
                    </a:lnTo>
                    <a:lnTo>
                      <a:pt x="879" y="941"/>
                    </a:lnTo>
                    <a:lnTo>
                      <a:pt x="879" y="941"/>
                    </a:lnTo>
                    <a:lnTo>
                      <a:pt x="879" y="937"/>
                    </a:lnTo>
                    <a:lnTo>
                      <a:pt x="882" y="944"/>
                    </a:lnTo>
                    <a:lnTo>
                      <a:pt x="882" y="944"/>
                    </a:lnTo>
                    <a:lnTo>
                      <a:pt x="882" y="944"/>
                    </a:lnTo>
                    <a:lnTo>
                      <a:pt x="882" y="944"/>
                    </a:lnTo>
                    <a:lnTo>
                      <a:pt x="882" y="944"/>
                    </a:lnTo>
                    <a:lnTo>
                      <a:pt x="882" y="944"/>
                    </a:lnTo>
                    <a:lnTo>
                      <a:pt x="886" y="934"/>
                    </a:lnTo>
                    <a:lnTo>
                      <a:pt x="886" y="934"/>
                    </a:lnTo>
                    <a:lnTo>
                      <a:pt x="886" y="937"/>
                    </a:lnTo>
                    <a:lnTo>
                      <a:pt x="886" y="937"/>
                    </a:lnTo>
                    <a:lnTo>
                      <a:pt x="886" y="930"/>
                    </a:lnTo>
                    <a:lnTo>
                      <a:pt x="889" y="930"/>
                    </a:lnTo>
                    <a:lnTo>
                      <a:pt x="889" y="930"/>
                    </a:lnTo>
                    <a:lnTo>
                      <a:pt x="889" y="923"/>
                    </a:lnTo>
                    <a:lnTo>
                      <a:pt x="889" y="930"/>
                    </a:lnTo>
                    <a:lnTo>
                      <a:pt x="889" y="930"/>
                    </a:lnTo>
                    <a:lnTo>
                      <a:pt x="889" y="930"/>
                    </a:lnTo>
                    <a:lnTo>
                      <a:pt x="889" y="927"/>
                    </a:lnTo>
                    <a:lnTo>
                      <a:pt x="893" y="930"/>
                    </a:lnTo>
                    <a:lnTo>
                      <a:pt x="893" y="923"/>
                    </a:lnTo>
                    <a:lnTo>
                      <a:pt x="893" y="917"/>
                    </a:lnTo>
                    <a:lnTo>
                      <a:pt x="893" y="923"/>
                    </a:lnTo>
                    <a:lnTo>
                      <a:pt x="893" y="920"/>
                    </a:lnTo>
                    <a:lnTo>
                      <a:pt x="893" y="930"/>
                    </a:lnTo>
                    <a:lnTo>
                      <a:pt x="896" y="934"/>
                    </a:lnTo>
                    <a:lnTo>
                      <a:pt x="896" y="920"/>
                    </a:lnTo>
                    <a:lnTo>
                      <a:pt x="896" y="934"/>
                    </a:lnTo>
                    <a:lnTo>
                      <a:pt x="896" y="927"/>
                    </a:lnTo>
                    <a:lnTo>
                      <a:pt x="896" y="937"/>
                    </a:lnTo>
                    <a:lnTo>
                      <a:pt x="900" y="955"/>
                    </a:lnTo>
                    <a:lnTo>
                      <a:pt x="900" y="948"/>
                    </a:lnTo>
                    <a:lnTo>
                      <a:pt x="900" y="951"/>
                    </a:lnTo>
                    <a:lnTo>
                      <a:pt x="903" y="1006"/>
                    </a:lnTo>
                    <a:lnTo>
                      <a:pt x="903" y="1003"/>
                    </a:lnTo>
                    <a:lnTo>
                      <a:pt x="903" y="1000"/>
                    </a:lnTo>
                    <a:lnTo>
                      <a:pt x="903" y="1006"/>
                    </a:lnTo>
                    <a:lnTo>
                      <a:pt x="903" y="1031"/>
                    </a:lnTo>
                    <a:lnTo>
                      <a:pt x="903" y="1027"/>
                    </a:lnTo>
                    <a:lnTo>
                      <a:pt x="910" y="993"/>
                    </a:lnTo>
                    <a:lnTo>
                      <a:pt x="910" y="972"/>
                    </a:lnTo>
                    <a:lnTo>
                      <a:pt x="910" y="972"/>
                    </a:lnTo>
                    <a:lnTo>
                      <a:pt x="914" y="979"/>
                    </a:lnTo>
                    <a:lnTo>
                      <a:pt x="914" y="979"/>
                    </a:lnTo>
                    <a:lnTo>
                      <a:pt x="914" y="975"/>
                    </a:lnTo>
                    <a:lnTo>
                      <a:pt x="914" y="979"/>
                    </a:lnTo>
                    <a:lnTo>
                      <a:pt x="914" y="979"/>
                    </a:lnTo>
                    <a:lnTo>
                      <a:pt x="917" y="986"/>
                    </a:lnTo>
                    <a:lnTo>
                      <a:pt x="917" y="979"/>
                    </a:lnTo>
                    <a:lnTo>
                      <a:pt x="917" y="975"/>
                    </a:lnTo>
                    <a:lnTo>
                      <a:pt x="917" y="986"/>
                    </a:lnTo>
                    <a:lnTo>
                      <a:pt x="917" y="979"/>
                    </a:lnTo>
                    <a:lnTo>
                      <a:pt x="917" y="979"/>
                    </a:lnTo>
                    <a:lnTo>
                      <a:pt x="917" y="986"/>
                    </a:lnTo>
                    <a:lnTo>
                      <a:pt x="920" y="993"/>
                    </a:lnTo>
                    <a:lnTo>
                      <a:pt x="920" y="986"/>
                    </a:lnTo>
                    <a:lnTo>
                      <a:pt x="920" y="986"/>
                    </a:lnTo>
                    <a:lnTo>
                      <a:pt x="924" y="968"/>
                    </a:lnTo>
                    <a:lnTo>
                      <a:pt x="924" y="968"/>
                    </a:lnTo>
                    <a:lnTo>
                      <a:pt x="924" y="979"/>
                    </a:lnTo>
                    <a:lnTo>
                      <a:pt x="924" y="965"/>
                    </a:lnTo>
                    <a:lnTo>
                      <a:pt x="927" y="941"/>
                    </a:lnTo>
                    <a:lnTo>
                      <a:pt x="927" y="944"/>
                    </a:lnTo>
                    <a:lnTo>
                      <a:pt x="927" y="944"/>
                    </a:lnTo>
                    <a:lnTo>
                      <a:pt x="927" y="934"/>
                    </a:lnTo>
                    <a:lnTo>
                      <a:pt x="927" y="923"/>
                    </a:lnTo>
                    <a:lnTo>
                      <a:pt x="927" y="927"/>
                    </a:lnTo>
                    <a:lnTo>
                      <a:pt x="931" y="927"/>
                    </a:lnTo>
                    <a:lnTo>
                      <a:pt x="931" y="930"/>
                    </a:lnTo>
                    <a:lnTo>
                      <a:pt x="931" y="930"/>
                    </a:lnTo>
                    <a:lnTo>
                      <a:pt x="931" y="927"/>
                    </a:lnTo>
                    <a:lnTo>
                      <a:pt x="931" y="930"/>
                    </a:lnTo>
                    <a:lnTo>
                      <a:pt x="931" y="927"/>
                    </a:lnTo>
                    <a:lnTo>
                      <a:pt x="931" y="930"/>
                    </a:lnTo>
                    <a:lnTo>
                      <a:pt x="931" y="930"/>
                    </a:lnTo>
                    <a:lnTo>
                      <a:pt x="934" y="934"/>
                    </a:lnTo>
                    <a:lnTo>
                      <a:pt x="934" y="930"/>
                    </a:lnTo>
                    <a:lnTo>
                      <a:pt x="934" y="930"/>
                    </a:lnTo>
                    <a:lnTo>
                      <a:pt x="934" y="937"/>
                    </a:lnTo>
                    <a:lnTo>
                      <a:pt x="934" y="927"/>
                    </a:lnTo>
                    <a:lnTo>
                      <a:pt x="934" y="927"/>
                    </a:lnTo>
                    <a:lnTo>
                      <a:pt x="934" y="927"/>
                    </a:lnTo>
                    <a:lnTo>
                      <a:pt x="938" y="937"/>
                    </a:lnTo>
                    <a:lnTo>
                      <a:pt x="938" y="934"/>
                    </a:lnTo>
                    <a:lnTo>
                      <a:pt x="938" y="937"/>
                    </a:lnTo>
                    <a:lnTo>
                      <a:pt x="938" y="927"/>
                    </a:lnTo>
                    <a:lnTo>
                      <a:pt x="938" y="927"/>
                    </a:lnTo>
                    <a:lnTo>
                      <a:pt x="938" y="941"/>
                    </a:lnTo>
                    <a:lnTo>
                      <a:pt x="938" y="948"/>
                    </a:lnTo>
                    <a:lnTo>
                      <a:pt x="938" y="937"/>
                    </a:lnTo>
                    <a:lnTo>
                      <a:pt x="945" y="851"/>
                    </a:lnTo>
                    <a:lnTo>
                      <a:pt x="945" y="851"/>
                    </a:lnTo>
                    <a:lnTo>
                      <a:pt x="945" y="844"/>
                    </a:lnTo>
                    <a:lnTo>
                      <a:pt x="945" y="792"/>
                    </a:lnTo>
                    <a:lnTo>
                      <a:pt x="945" y="799"/>
                    </a:lnTo>
                    <a:lnTo>
                      <a:pt x="951" y="868"/>
                    </a:lnTo>
                    <a:lnTo>
                      <a:pt x="951" y="975"/>
                    </a:lnTo>
                    <a:lnTo>
                      <a:pt x="951" y="975"/>
                    </a:lnTo>
                    <a:lnTo>
                      <a:pt x="955" y="972"/>
                    </a:lnTo>
                    <a:lnTo>
                      <a:pt x="955" y="972"/>
                    </a:lnTo>
                    <a:lnTo>
                      <a:pt x="955" y="972"/>
                    </a:lnTo>
                    <a:lnTo>
                      <a:pt x="955" y="968"/>
                    </a:lnTo>
                    <a:lnTo>
                      <a:pt x="955" y="972"/>
                    </a:lnTo>
                    <a:lnTo>
                      <a:pt x="958" y="968"/>
                    </a:lnTo>
                    <a:lnTo>
                      <a:pt x="958" y="962"/>
                    </a:lnTo>
                    <a:lnTo>
                      <a:pt x="958" y="972"/>
                    </a:lnTo>
                    <a:lnTo>
                      <a:pt x="958" y="972"/>
                    </a:lnTo>
                    <a:lnTo>
                      <a:pt x="962" y="975"/>
                    </a:lnTo>
                    <a:lnTo>
                      <a:pt x="962" y="965"/>
                    </a:lnTo>
                    <a:lnTo>
                      <a:pt x="962" y="962"/>
                    </a:lnTo>
                    <a:lnTo>
                      <a:pt x="962" y="972"/>
                    </a:lnTo>
                    <a:lnTo>
                      <a:pt x="965" y="972"/>
                    </a:lnTo>
                    <a:lnTo>
                      <a:pt x="965" y="975"/>
                    </a:lnTo>
                    <a:lnTo>
                      <a:pt x="965" y="982"/>
                    </a:lnTo>
                    <a:lnTo>
                      <a:pt x="965" y="968"/>
                    </a:lnTo>
                    <a:lnTo>
                      <a:pt x="965" y="965"/>
                    </a:lnTo>
                    <a:lnTo>
                      <a:pt x="965" y="975"/>
                    </a:lnTo>
                    <a:lnTo>
                      <a:pt x="965" y="986"/>
                    </a:lnTo>
                    <a:lnTo>
                      <a:pt x="969" y="972"/>
                    </a:lnTo>
                    <a:lnTo>
                      <a:pt x="969" y="972"/>
                    </a:lnTo>
                    <a:lnTo>
                      <a:pt x="969" y="986"/>
                    </a:lnTo>
                    <a:lnTo>
                      <a:pt x="976" y="1076"/>
                    </a:lnTo>
                    <a:lnTo>
                      <a:pt x="976" y="1072"/>
                    </a:lnTo>
                    <a:lnTo>
                      <a:pt x="979" y="1072"/>
                    </a:lnTo>
                    <a:lnTo>
                      <a:pt x="979" y="1072"/>
                    </a:lnTo>
                    <a:lnTo>
                      <a:pt x="979" y="1083"/>
                    </a:lnTo>
                    <a:lnTo>
                      <a:pt x="979" y="1127"/>
                    </a:lnTo>
                    <a:lnTo>
                      <a:pt x="979" y="1121"/>
                    </a:lnTo>
                    <a:lnTo>
                      <a:pt x="982" y="1086"/>
                    </a:lnTo>
                    <a:lnTo>
                      <a:pt x="986" y="1031"/>
                    </a:lnTo>
                    <a:lnTo>
                      <a:pt x="989" y="972"/>
                    </a:lnTo>
                    <a:lnTo>
                      <a:pt x="989" y="979"/>
                    </a:lnTo>
                    <a:lnTo>
                      <a:pt x="993" y="979"/>
                    </a:lnTo>
                    <a:lnTo>
                      <a:pt x="993" y="975"/>
                    </a:lnTo>
                    <a:lnTo>
                      <a:pt x="993" y="986"/>
                    </a:lnTo>
                    <a:lnTo>
                      <a:pt x="993" y="986"/>
                    </a:lnTo>
                    <a:lnTo>
                      <a:pt x="993" y="986"/>
                    </a:lnTo>
                    <a:lnTo>
                      <a:pt x="996" y="993"/>
                    </a:lnTo>
                    <a:lnTo>
                      <a:pt x="993" y="986"/>
                    </a:lnTo>
                    <a:lnTo>
                      <a:pt x="996" y="993"/>
                    </a:lnTo>
                    <a:lnTo>
                      <a:pt x="996" y="993"/>
                    </a:lnTo>
                    <a:lnTo>
                      <a:pt x="996" y="986"/>
                    </a:lnTo>
                    <a:lnTo>
                      <a:pt x="996" y="993"/>
                    </a:lnTo>
                    <a:lnTo>
                      <a:pt x="1000" y="986"/>
                    </a:lnTo>
                    <a:lnTo>
                      <a:pt x="1000" y="989"/>
                    </a:lnTo>
                    <a:lnTo>
                      <a:pt x="1000" y="993"/>
                    </a:lnTo>
                    <a:lnTo>
                      <a:pt x="1000" y="989"/>
                    </a:lnTo>
                    <a:lnTo>
                      <a:pt x="1003" y="937"/>
                    </a:lnTo>
                    <a:lnTo>
                      <a:pt x="1003" y="937"/>
                    </a:lnTo>
                    <a:lnTo>
                      <a:pt x="1003" y="937"/>
                    </a:lnTo>
                    <a:lnTo>
                      <a:pt x="1003" y="934"/>
                    </a:lnTo>
                    <a:lnTo>
                      <a:pt x="1007" y="868"/>
                    </a:lnTo>
                    <a:lnTo>
                      <a:pt x="1010" y="858"/>
                    </a:lnTo>
                    <a:lnTo>
                      <a:pt x="1010" y="851"/>
                    </a:lnTo>
                    <a:lnTo>
                      <a:pt x="1010" y="858"/>
                    </a:lnTo>
                    <a:lnTo>
                      <a:pt x="1010" y="858"/>
                    </a:lnTo>
                    <a:lnTo>
                      <a:pt x="1010" y="861"/>
                    </a:lnTo>
                    <a:lnTo>
                      <a:pt x="1010" y="865"/>
                    </a:lnTo>
                    <a:lnTo>
                      <a:pt x="1010" y="858"/>
                    </a:lnTo>
                    <a:lnTo>
                      <a:pt x="1014" y="858"/>
                    </a:lnTo>
                    <a:lnTo>
                      <a:pt x="1014" y="858"/>
                    </a:lnTo>
                    <a:lnTo>
                      <a:pt x="1014" y="858"/>
                    </a:lnTo>
                    <a:lnTo>
                      <a:pt x="1014" y="858"/>
                    </a:lnTo>
                    <a:lnTo>
                      <a:pt x="1017" y="879"/>
                    </a:lnTo>
                    <a:lnTo>
                      <a:pt x="1017" y="875"/>
                    </a:lnTo>
                    <a:lnTo>
                      <a:pt x="1017" y="872"/>
                    </a:lnTo>
                    <a:lnTo>
                      <a:pt x="1017" y="892"/>
                    </a:lnTo>
                    <a:lnTo>
                      <a:pt x="1020" y="930"/>
                    </a:lnTo>
                    <a:lnTo>
                      <a:pt x="1020" y="927"/>
                    </a:lnTo>
                    <a:lnTo>
                      <a:pt x="1020" y="927"/>
                    </a:lnTo>
                    <a:lnTo>
                      <a:pt x="1020" y="930"/>
                    </a:lnTo>
                    <a:lnTo>
                      <a:pt x="1024" y="944"/>
                    </a:lnTo>
                    <a:lnTo>
                      <a:pt x="1024" y="941"/>
                    </a:lnTo>
                    <a:lnTo>
                      <a:pt x="1024" y="941"/>
                    </a:lnTo>
                    <a:lnTo>
                      <a:pt x="1024" y="944"/>
                    </a:lnTo>
                    <a:lnTo>
                      <a:pt x="1024" y="941"/>
                    </a:lnTo>
                    <a:lnTo>
                      <a:pt x="1024" y="941"/>
                    </a:lnTo>
                    <a:lnTo>
                      <a:pt x="1027" y="930"/>
                    </a:lnTo>
                    <a:lnTo>
                      <a:pt x="1027" y="937"/>
                    </a:lnTo>
                    <a:lnTo>
                      <a:pt x="1027" y="937"/>
                    </a:lnTo>
                    <a:lnTo>
                      <a:pt x="1027" y="934"/>
                    </a:lnTo>
                    <a:lnTo>
                      <a:pt x="1027" y="934"/>
                    </a:lnTo>
                    <a:lnTo>
                      <a:pt x="1027" y="937"/>
                    </a:lnTo>
                    <a:lnTo>
                      <a:pt x="1027" y="934"/>
                    </a:lnTo>
                    <a:lnTo>
                      <a:pt x="1031" y="937"/>
                    </a:lnTo>
                    <a:lnTo>
                      <a:pt x="1031" y="927"/>
                    </a:lnTo>
                    <a:lnTo>
                      <a:pt x="1031" y="927"/>
                    </a:lnTo>
                    <a:lnTo>
                      <a:pt x="1031" y="934"/>
                    </a:lnTo>
                    <a:lnTo>
                      <a:pt x="1031" y="937"/>
                    </a:lnTo>
                    <a:lnTo>
                      <a:pt x="1031" y="934"/>
                    </a:lnTo>
                    <a:lnTo>
                      <a:pt x="1031" y="941"/>
                    </a:lnTo>
                    <a:lnTo>
                      <a:pt x="1034" y="930"/>
                    </a:lnTo>
                    <a:lnTo>
                      <a:pt x="1034" y="930"/>
                    </a:lnTo>
                    <a:lnTo>
                      <a:pt x="1034" y="930"/>
                    </a:lnTo>
                    <a:lnTo>
                      <a:pt x="1034" y="937"/>
                    </a:lnTo>
                    <a:lnTo>
                      <a:pt x="1034" y="955"/>
                    </a:lnTo>
                    <a:lnTo>
                      <a:pt x="1038" y="951"/>
                    </a:lnTo>
                    <a:lnTo>
                      <a:pt x="1038" y="948"/>
                    </a:lnTo>
                    <a:lnTo>
                      <a:pt x="1038" y="962"/>
                    </a:lnTo>
                    <a:lnTo>
                      <a:pt x="1038" y="962"/>
                    </a:lnTo>
                    <a:lnTo>
                      <a:pt x="1038" y="958"/>
                    </a:lnTo>
                    <a:lnTo>
                      <a:pt x="1038" y="968"/>
                    </a:lnTo>
                    <a:lnTo>
                      <a:pt x="1041" y="1000"/>
                    </a:lnTo>
                    <a:lnTo>
                      <a:pt x="1041" y="1000"/>
                    </a:lnTo>
                    <a:lnTo>
                      <a:pt x="1041" y="996"/>
                    </a:lnTo>
                    <a:lnTo>
                      <a:pt x="1041" y="1000"/>
                    </a:lnTo>
                    <a:lnTo>
                      <a:pt x="1041" y="1024"/>
                    </a:lnTo>
                    <a:lnTo>
                      <a:pt x="1041" y="1013"/>
                    </a:lnTo>
                    <a:lnTo>
                      <a:pt x="1045" y="1000"/>
                    </a:lnTo>
                    <a:lnTo>
                      <a:pt x="1048" y="975"/>
                    </a:lnTo>
                    <a:lnTo>
                      <a:pt x="1048" y="979"/>
                    </a:lnTo>
                    <a:lnTo>
                      <a:pt x="1048" y="979"/>
                    </a:lnTo>
                    <a:lnTo>
                      <a:pt x="1048" y="975"/>
                    </a:lnTo>
                    <a:lnTo>
                      <a:pt x="1048" y="979"/>
                    </a:lnTo>
                    <a:lnTo>
                      <a:pt x="1051" y="975"/>
                    </a:lnTo>
                    <a:lnTo>
                      <a:pt x="1051" y="979"/>
                    </a:lnTo>
                    <a:lnTo>
                      <a:pt x="1055" y="982"/>
                    </a:lnTo>
                    <a:lnTo>
                      <a:pt x="1055" y="979"/>
                    </a:lnTo>
                    <a:lnTo>
                      <a:pt x="1055" y="972"/>
                    </a:lnTo>
                    <a:lnTo>
                      <a:pt x="1055" y="975"/>
                    </a:lnTo>
                    <a:lnTo>
                      <a:pt x="1058" y="982"/>
                    </a:lnTo>
                    <a:lnTo>
                      <a:pt x="1058" y="972"/>
                    </a:lnTo>
                    <a:lnTo>
                      <a:pt x="1062" y="951"/>
                    </a:lnTo>
                    <a:lnTo>
                      <a:pt x="1062" y="955"/>
                    </a:lnTo>
                    <a:lnTo>
                      <a:pt x="1062" y="955"/>
                    </a:lnTo>
                    <a:lnTo>
                      <a:pt x="1062" y="944"/>
                    </a:lnTo>
                    <a:lnTo>
                      <a:pt x="1065" y="923"/>
                    </a:lnTo>
                    <a:lnTo>
                      <a:pt x="1065" y="917"/>
                    </a:lnTo>
                    <a:lnTo>
                      <a:pt x="1065" y="892"/>
                    </a:lnTo>
                    <a:lnTo>
                      <a:pt x="1065" y="896"/>
                    </a:lnTo>
                    <a:lnTo>
                      <a:pt x="1065" y="896"/>
                    </a:lnTo>
                    <a:lnTo>
                      <a:pt x="1065" y="892"/>
                    </a:lnTo>
                    <a:lnTo>
                      <a:pt x="1069" y="816"/>
                    </a:lnTo>
                    <a:lnTo>
                      <a:pt x="1069" y="816"/>
                    </a:lnTo>
                    <a:lnTo>
                      <a:pt x="1072" y="799"/>
                    </a:lnTo>
                    <a:lnTo>
                      <a:pt x="1072" y="771"/>
                    </a:lnTo>
                    <a:lnTo>
                      <a:pt x="1072" y="778"/>
                    </a:lnTo>
                    <a:lnTo>
                      <a:pt x="1076" y="823"/>
                    </a:lnTo>
                    <a:lnTo>
                      <a:pt x="1076" y="820"/>
                    </a:lnTo>
                    <a:lnTo>
                      <a:pt x="1076" y="816"/>
                    </a:lnTo>
                    <a:lnTo>
                      <a:pt x="1076" y="823"/>
                    </a:lnTo>
                    <a:lnTo>
                      <a:pt x="1079" y="823"/>
                    </a:lnTo>
                    <a:lnTo>
                      <a:pt x="1079" y="823"/>
                    </a:lnTo>
                    <a:lnTo>
                      <a:pt x="1082" y="937"/>
                    </a:lnTo>
                    <a:lnTo>
                      <a:pt x="1082" y="937"/>
                    </a:lnTo>
                    <a:lnTo>
                      <a:pt x="1082" y="941"/>
                    </a:lnTo>
                    <a:lnTo>
                      <a:pt x="1082" y="941"/>
                    </a:lnTo>
                    <a:lnTo>
                      <a:pt x="1082" y="937"/>
                    </a:lnTo>
                    <a:lnTo>
                      <a:pt x="1086" y="934"/>
                    </a:lnTo>
                    <a:lnTo>
                      <a:pt x="1086" y="941"/>
                    </a:lnTo>
                    <a:lnTo>
                      <a:pt x="1086" y="937"/>
                    </a:lnTo>
                    <a:lnTo>
                      <a:pt x="1086" y="941"/>
                    </a:lnTo>
                    <a:lnTo>
                      <a:pt x="1086" y="934"/>
                    </a:lnTo>
                    <a:lnTo>
                      <a:pt x="1086" y="937"/>
                    </a:lnTo>
                    <a:lnTo>
                      <a:pt x="1089" y="937"/>
                    </a:lnTo>
                    <a:lnTo>
                      <a:pt x="1089" y="937"/>
                    </a:lnTo>
                    <a:lnTo>
                      <a:pt x="1089" y="937"/>
                    </a:lnTo>
                    <a:lnTo>
                      <a:pt x="1089" y="934"/>
                    </a:lnTo>
                    <a:lnTo>
                      <a:pt x="1089" y="937"/>
                    </a:lnTo>
                    <a:lnTo>
                      <a:pt x="1089" y="934"/>
                    </a:lnTo>
                    <a:lnTo>
                      <a:pt x="1089" y="941"/>
                    </a:lnTo>
                    <a:lnTo>
                      <a:pt x="1089" y="934"/>
                    </a:lnTo>
                    <a:lnTo>
                      <a:pt x="1093" y="941"/>
                    </a:lnTo>
                    <a:lnTo>
                      <a:pt x="1093" y="930"/>
                    </a:lnTo>
                    <a:lnTo>
                      <a:pt x="1093" y="930"/>
                    </a:lnTo>
                    <a:lnTo>
                      <a:pt x="1093" y="930"/>
                    </a:lnTo>
                    <a:lnTo>
                      <a:pt x="1093" y="934"/>
                    </a:lnTo>
                    <a:lnTo>
                      <a:pt x="1093" y="930"/>
                    </a:lnTo>
                    <a:lnTo>
                      <a:pt x="1096" y="955"/>
                    </a:lnTo>
                    <a:lnTo>
                      <a:pt x="1096" y="955"/>
                    </a:lnTo>
                    <a:lnTo>
                      <a:pt x="1096" y="941"/>
                    </a:lnTo>
                    <a:lnTo>
                      <a:pt x="1096" y="958"/>
                    </a:lnTo>
                    <a:lnTo>
                      <a:pt x="1103" y="1041"/>
                    </a:lnTo>
                    <a:lnTo>
                      <a:pt x="1103" y="1024"/>
                    </a:lnTo>
                    <a:lnTo>
                      <a:pt x="1107" y="1003"/>
                    </a:lnTo>
                    <a:lnTo>
                      <a:pt x="1107" y="1003"/>
                    </a:lnTo>
                    <a:lnTo>
                      <a:pt x="1107" y="1006"/>
                    </a:lnTo>
                    <a:lnTo>
                      <a:pt x="1107" y="996"/>
                    </a:lnTo>
                    <a:lnTo>
                      <a:pt x="1107" y="996"/>
                    </a:lnTo>
                    <a:lnTo>
                      <a:pt x="1110" y="972"/>
                    </a:lnTo>
                    <a:lnTo>
                      <a:pt x="1110" y="972"/>
                    </a:lnTo>
                    <a:lnTo>
                      <a:pt x="1110" y="972"/>
                    </a:lnTo>
                    <a:lnTo>
                      <a:pt x="1110" y="975"/>
                    </a:lnTo>
                    <a:lnTo>
                      <a:pt x="1110" y="982"/>
                    </a:lnTo>
                    <a:lnTo>
                      <a:pt x="1113" y="979"/>
                    </a:lnTo>
                    <a:lnTo>
                      <a:pt x="1113" y="972"/>
                    </a:lnTo>
                    <a:lnTo>
                      <a:pt x="1113" y="972"/>
                    </a:lnTo>
                    <a:lnTo>
                      <a:pt x="1113" y="975"/>
                    </a:lnTo>
                    <a:lnTo>
                      <a:pt x="1117" y="972"/>
                    </a:lnTo>
                    <a:lnTo>
                      <a:pt x="1117" y="982"/>
                    </a:lnTo>
                    <a:lnTo>
                      <a:pt x="1117" y="982"/>
                    </a:lnTo>
                    <a:lnTo>
                      <a:pt x="1117" y="979"/>
                    </a:lnTo>
                    <a:lnTo>
                      <a:pt x="1120" y="965"/>
                    </a:lnTo>
                    <a:lnTo>
                      <a:pt x="1120" y="968"/>
                    </a:lnTo>
                    <a:lnTo>
                      <a:pt x="1120" y="972"/>
                    </a:lnTo>
                    <a:lnTo>
                      <a:pt x="1120" y="962"/>
                    </a:lnTo>
                    <a:lnTo>
                      <a:pt x="1124" y="927"/>
                    </a:lnTo>
                    <a:lnTo>
                      <a:pt x="1124" y="937"/>
                    </a:lnTo>
                    <a:lnTo>
                      <a:pt x="1124" y="937"/>
                    </a:lnTo>
                    <a:lnTo>
                      <a:pt x="1124" y="930"/>
                    </a:lnTo>
                    <a:lnTo>
                      <a:pt x="1127" y="875"/>
                    </a:lnTo>
                    <a:lnTo>
                      <a:pt x="1127" y="875"/>
                    </a:lnTo>
                    <a:lnTo>
                      <a:pt x="1127" y="823"/>
                    </a:lnTo>
                    <a:lnTo>
                      <a:pt x="1127" y="823"/>
                    </a:lnTo>
                    <a:lnTo>
                      <a:pt x="1127" y="827"/>
                    </a:lnTo>
                    <a:lnTo>
                      <a:pt x="1131" y="813"/>
                    </a:lnTo>
                    <a:lnTo>
                      <a:pt x="1131" y="792"/>
                    </a:lnTo>
                    <a:lnTo>
                      <a:pt x="1131" y="799"/>
                    </a:lnTo>
                    <a:lnTo>
                      <a:pt x="1131" y="799"/>
                    </a:lnTo>
                    <a:lnTo>
                      <a:pt x="1134" y="802"/>
                    </a:lnTo>
                    <a:lnTo>
                      <a:pt x="1134" y="858"/>
                    </a:lnTo>
                    <a:lnTo>
                      <a:pt x="1134" y="858"/>
                    </a:lnTo>
                    <a:lnTo>
                      <a:pt x="1138" y="854"/>
                    </a:lnTo>
                    <a:lnTo>
                      <a:pt x="1138" y="889"/>
                    </a:lnTo>
                    <a:lnTo>
                      <a:pt x="1141" y="937"/>
                    </a:lnTo>
                    <a:lnTo>
                      <a:pt x="1141" y="937"/>
                    </a:lnTo>
                    <a:lnTo>
                      <a:pt x="1141" y="941"/>
                    </a:lnTo>
                    <a:lnTo>
                      <a:pt x="1141" y="937"/>
                    </a:lnTo>
                    <a:lnTo>
                      <a:pt x="1145" y="934"/>
                    </a:lnTo>
                    <a:lnTo>
                      <a:pt x="1145" y="937"/>
                    </a:lnTo>
                    <a:lnTo>
                      <a:pt x="1148" y="937"/>
                    </a:lnTo>
                    <a:lnTo>
                      <a:pt x="1148" y="937"/>
                    </a:lnTo>
                    <a:lnTo>
                      <a:pt x="1148" y="941"/>
                    </a:lnTo>
                    <a:lnTo>
                      <a:pt x="1148" y="934"/>
                    </a:lnTo>
                    <a:lnTo>
                      <a:pt x="1148" y="923"/>
                    </a:lnTo>
                    <a:lnTo>
                      <a:pt x="1151" y="927"/>
                    </a:lnTo>
                    <a:lnTo>
                      <a:pt x="1151" y="930"/>
                    </a:lnTo>
                    <a:lnTo>
                      <a:pt x="1151" y="923"/>
                    </a:lnTo>
                    <a:lnTo>
                      <a:pt x="1151" y="927"/>
                    </a:lnTo>
                    <a:lnTo>
                      <a:pt x="1151" y="930"/>
                    </a:lnTo>
                    <a:lnTo>
                      <a:pt x="1151" y="934"/>
                    </a:lnTo>
                    <a:lnTo>
                      <a:pt x="1151" y="920"/>
                    </a:lnTo>
                    <a:lnTo>
                      <a:pt x="1155" y="930"/>
                    </a:lnTo>
                    <a:lnTo>
                      <a:pt x="1155" y="937"/>
                    </a:lnTo>
                    <a:lnTo>
                      <a:pt x="1155" y="930"/>
                    </a:lnTo>
                    <a:lnTo>
                      <a:pt x="1155" y="927"/>
                    </a:lnTo>
                    <a:lnTo>
                      <a:pt x="1155" y="937"/>
                    </a:lnTo>
                    <a:lnTo>
                      <a:pt x="1162" y="1031"/>
                    </a:lnTo>
                    <a:lnTo>
                      <a:pt x="1162" y="1013"/>
                    </a:lnTo>
                    <a:lnTo>
                      <a:pt x="1165" y="993"/>
                    </a:lnTo>
                    <a:lnTo>
                      <a:pt x="1162" y="1013"/>
                    </a:lnTo>
                    <a:lnTo>
                      <a:pt x="1165" y="996"/>
                    </a:lnTo>
                    <a:lnTo>
                      <a:pt x="1165" y="1000"/>
                    </a:lnTo>
                    <a:lnTo>
                      <a:pt x="1165" y="986"/>
                    </a:lnTo>
                    <a:lnTo>
                      <a:pt x="1169" y="975"/>
                    </a:lnTo>
                    <a:lnTo>
                      <a:pt x="1169" y="979"/>
                    </a:lnTo>
                    <a:lnTo>
                      <a:pt x="1169" y="982"/>
                    </a:lnTo>
                    <a:lnTo>
                      <a:pt x="1169" y="979"/>
                    </a:lnTo>
                    <a:lnTo>
                      <a:pt x="1169" y="979"/>
                    </a:lnTo>
                    <a:lnTo>
                      <a:pt x="1169" y="975"/>
                    </a:lnTo>
                    <a:lnTo>
                      <a:pt x="1172" y="982"/>
                    </a:lnTo>
                    <a:lnTo>
                      <a:pt x="1172" y="979"/>
                    </a:lnTo>
                    <a:lnTo>
                      <a:pt x="1172" y="982"/>
                    </a:lnTo>
                    <a:lnTo>
                      <a:pt x="1172" y="975"/>
                    </a:lnTo>
                    <a:lnTo>
                      <a:pt x="1172" y="975"/>
                    </a:lnTo>
                    <a:lnTo>
                      <a:pt x="1172" y="975"/>
                    </a:lnTo>
                    <a:lnTo>
                      <a:pt x="1176" y="979"/>
                    </a:lnTo>
                    <a:lnTo>
                      <a:pt x="1176" y="975"/>
                    </a:lnTo>
                    <a:lnTo>
                      <a:pt x="1176" y="979"/>
                    </a:lnTo>
                    <a:lnTo>
                      <a:pt x="1176" y="972"/>
                    </a:lnTo>
                    <a:lnTo>
                      <a:pt x="1176" y="982"/>
                    </a:lnTo>
                    <a:lnTo>
                      <a:pt x="1176" y="972"/>
                    </a:lnTo>
                    <a:lnTo>
                      <a:pt x="1176" y="972"/>
                    </a:lnTo>
                    <a:lnTo>
                      <a:pt x="1176" y="975"/>
                    </a:lnTo>
                    <a:lnTo>
                      <a:pt x="1179" y="982"/>
                    </a:lnTo>
                    <a:lnTo>
                      <a:pt x="1179" y="979"/>
                    </a:lnTo>
                    <a:lnTo>
                      <a:pt x="1179" y="972"/>
                    </a:lnTo>
                    <a:lnTo>
                      <a:pt x="1179" y="972"/>
                    </a:lnTo>
                    <a:lnTo>
                      <a:pt x="1179" y="972"/>
                    </a:lnTo>
                    <a:lnTo>
                      <a:pt x="1182" y="958"/>
                    </a:lnTo>
                    <a:lnTo>
                      <a:pt x="1179" y="972"/>
                    </a:lnTo>
                    <a:lnTo>
                      <a:pt x="1182" y="968"/>
                    </a:lnTo>
                    <a:lnTo>
                      <a:pt x="1182" y="968"/>
                    </a:lnTo>
                    <a:lnTo>
                      <a:pt x="1182" y="962"/>
                    </a:lnTo>
                    <a:lnTo>
                      <a:pt x="1186" y="930"/>
                    </a:lnTo>
                    <a:lnTo>
                      <a:pt x="1186" y="930"/>
                    </a:lnTo>
                    <a:lnTo>
                      <a:pt x="1186" y="934"/>
                    </a:lnTo>
                    <a:lnTo>
                      <a:pt x="1189" y="979"/>
                    </a:lnTo>
                    <a:lnTo>
                      <a:pt x="1189" y="972"/>
                    </a:lnTo>
                    <a:lnTo>
                      <a:pt x="1189" y="968"/>
                    </a:lnTo>
                    <a:lnTo>
                      <a:pt x="1189" y="979"/>
                    </a:lnTo>
                    <a:lnTo>
                      <a:pt x="1193" y="975"/>
                    </a:lnTo>
                    <a:lnTo>
                      <a:pt x="1193" y="975"/>
                    </a:lnTo>
                    <a:lnTo>
                      <a:pt x="1193" y="972"/>
                    </a:lnTo>
                    <a:lnTo>
                      <a:pt x="1193" y="979"/>
                    </a:lnTo>
                    <a:lnTo>
                      <a:pt x="1196" y="993"/>
                    </a:lnTo>
                    <a:lnTo>
                      <a:pt x="1196" y="989"/>
                    </a:lnTo>
                    <a:lnTo>
                      <a:pt x="1196" y="982"/>
                    </a:lnTo>
                    <a:lnTo>
                      <a:pt x="1196" y="986"/>
                    </a:lnTo>
                    <a:lnTo>
                      <a:pt x="1196" y="986"/>
                    </a:lnTo>
                    <a:lnTo>
                      <a:pt x="1196" y="982"/>
                    </a:lnTo>
                    <a:lnTo>
                      <a:pt x="1196" y="982"/>
                    </a:lnTo>
                    <a:lnTo>
                      <a:pt x="1200" y="979"/>
                    </a:lnTo>
                    <a:lnTo>
                      <a:pt x="1200" y="986"/>
                    </a:lnTo>
                    <a:lnTo>
                      <a:pt x="1200" y="986"/>
                    </a:lnTo>
                    <a:lnTo>
                      <a:pt x="1200" y="986"/>
                    </a:lnTo>
                    <a:lnTo>
                      <a:pt x="1200" y="975"/>
                    </a:lnTo>
                    <a:lnTo>
                      <a:pt x="1200" y="975"/>
                    </a:lnTo>
                    <a:lnTo>
                      <a:pt x="1200" y="975"/>
                    </a:lnTo>
                    <a:lnTo>
                      <a:pt x="1200" y="979"/>
                    </a:lnTo>
                    <a:lnTo>
                      <a:pt x="1200" y="986"/>
                    </a:lnTo>
                    <a:lnTo>
                      <a:pt x="1203" y="982"/>
                    </a:lnTo>
                    <a:lnTo>
                      <a:pt x="1213" y="882"/>
                    </a:lnTo>
                    <a:lnTo>
                      <a:pt x="1213" y="889"/>
                    </a:lnTo>
                    <a:lnTo>
                      <a:pt x="1213" y="889"/>
                    </a:lnTo>
                    <a:lnTo>
                      <a:pt x="1213" y="875"/>
                    </a:lnTo>
                    <a:lnTo>
                      <a:pt x="1217" y="830"/>
                    </a:lnTo>
                    <a:lnTo>
                      <a:pt x="1217" y="834"/>
                    </a:lnTo>
                    <a:lnTo>
                      <a:pt x="1217" y="834"/>
                    </a:lnTo>
                    <a:lnTo>
                      <a:pt x="1217" y="830"/>
                    </a:lnTo>
                    <a:lnTo>
                      <a:pt x="1217" y="834"/>
                    </a:lnTo>
                    <a:lnTo>
                      <a:pt x="1220" y="799"/>
                    </a:lnTo>
                    <a:lnTo>
                      <a:pt x="1220" y="806"/>
                    </a:lnTo>
                    <a:lnTo>
                      <a:pt x="1224" y="941"/>
                    </a:lnTo>
                    <a:lnTo>
                      <a:pt x="1227" y="941"/>
                    </a:lnTo>
                    <a:lnTo>
                      <a:pt x="1227" y="941"/>
                    </a:lnTo>
                    <a:lnTo>
                      <a:pt x="1227" y="948"/>
                    </a:lnTo>
                    <a:lnTo>
                      <a:pt x="1227" y="941"/>
                    </a:lnTo>
                    <a:lnTo>
                      <a:pt x="1227" y="944"/>
                    </a:lnTo>
                    <a:lnTo>
                      <a:pt x="1227" y="941"/>
                    </a:lnTo>
                    <a:lnTo>
                      <a:pt x="1227" y="944"/>
                    </a:lnTo>
                    <a:lnTo>
                      <a:pt x="1231" y="934"/>
                    </a:lnTo>
                    <a:lnTo>
                      <a:pt x="1231" y="937"/>
                    </a:lnTo>
                    <a:lnTo>
                      <a:pt x="1231" y="941"/>
                    </a:lnTo>
                    <a:lnTo>
                      <a:pt x="1231" y="934"/>
                    </a:lnTo>
                    <a:lnTo>
                      <a:pt x="1231" y="937"/>
                    </a:lnTo>
                    <a:lnTo>
                      <a:pt x="1234" y="927"/>
                    </a:lnTo>
                    <a:lnTo>
                      <a:pt x="1234" y="941"/>
                    </a:lnTo>
                    <a:lnTo>
                      <a:pt x="1234" y="930"/>
                    </a:lnTo>
                    <a:lnTo>
                      <a:pt x="1234" y="927"/>
                    </a:lnTo>
                    <a:lnTo>
                      <a:pt x="1234" y="920"/>
                    </a:lnTo>
                    <a:lnTo>
                      <a:pt x="1234" y="934"/>
                    </a:lnTo>
                    <a:lnTo>
                      <a:pt x="1234" y="934"/>
                    </a:lnTo>
                    <a:lnTo>
                      <a:pt x="1238" y="948"/>
                    </a:lnTo>
                    <a:lnTo>
                      <a:pt x="1238" y="930"/>
                    </a:lnTo>
                    <a:lnTo>
                      <a:pt x="1238" y="948"/>
                    </a:lnTo>
                    <a:lnTo>
                      <a:pt x="1238" y="930"/>
                    </a:lnTo>
                    <a:lnTo>
                      <a:pt x="1241" y="941"/>
                    </a:lnTo>
                    <a:lnTo>
                      <a:pt x="1241" y="958"/>
                    </a:lnTo>
                    <a:lnTo>
                      <a:pt x="1241" y="986"/>
                    </a:lnTo>
                    <a:lnTo>
                      <a:pt x="1245" y="982"/>
                    </a:lnTo>
                    <a:lnTo>
                      <a:pt x="1245" y="979"/>
                    </a:lnTo>
                    <a:lnTo>
                      <a:pt x="1245" y="1003"/>
                    </a:lnTo>
                    <a:lnTo>
                      <a:pt x="1248" y="1058"/>
                    </a:lnTo>
                    <a:lnTo>
                      <a:pt x="1251" y="1186"/>
                    </a:lnTo>
                    <a:lnTo>
                      <a:pt x="1255" y="1293"/>
                    </a:lnTo>
                    <a:lnTo>
                      <a:pt x="1255" y="1463"/>
                    </a:lnTo>
                    <a:lnTo>
                      <a:pt x="1258" y="1515"/>
                    </a:lnTo>
                    <a:lnTo>
                      <a:pt x="1258" y="1567"/>
                    </a:lnTo>
                    <a:lnTo>
                      <a:pt x="1258" y="24"/>
                    </a:lnTo>
                    <a:lnTo>
                      <a:pt x="1262" y="73"/>
                    </a:lnTo>
                    <a:lnTo>
                      <a:pt x="1262" y="69"/>
                    </a:lnTo>
                    <a:lnTo>
                      <a:pt x="1262" y="90"/>
                    </a:lnTo>
                    <a:lnTo>
                      <a:pt x="1265" y="325"/>
                    </a:lnTo>
                    <a:lnTo>
                      <a:pt x="1269" y="315"/>
                    </a:lnTo>
                    <a:lnTo>
                      <a:pt x="1269" y="315"/>
                    </a:lnTo>
                    <a:lnTo>
                      <a:pt x="1269" y="322"/>
                    </a:lnTo>
                    <a:lnTo>
                      <a:pt x="1269" y="322"/>
                    </a:lnTo>
                    <a:lnTo>
                      <a:pt x="1269" y="322"/>
                    </a:lnTo>
                    <a:lnTo>
                      <a:pt x="1269" y="322"/>
                    </a:lnTo>
                    <a:lnTo>
                      <a:pt x="1272" y="301"/>
                    </a:lnTo>
                    <a:lnTo>
                      <a:pt x="1272" y="270"/>
                    </a:lnTo>
                    <a:lnTo>
                      <a:pt x="1276" y="45"/>
                    </a:lnTo>
                    <a:lnTo>
                      <a:pt x="1276" y="62"/>
                    </a:lnTo>
                    <a:lnTo>
                      <a:pt x="1282" y="474"/>
                    </a:lnTo>
                    <a:lnTo>
                      <a:pt x="1282" y="495"/>
                    </a:lnTo>
                    <a:lnTo>
                      <a:pt x="1286" y="477"/>
                    </a:lnTo>
                    <a:lnTo>
                      <a:pt x="1289" y="183"/>
                    </a:lnTo>
                    <a:lnTo>
                      <a:pt x="1289" y="87"/>
                    </a:lnTo>
                    <a:lnTo>
                      <a:pt x="1289" y="139"/>
                    </a:lnTo>
                    <a:lnTo>
                      <a:pt x="1293" y="273"/>
                    </a:lnTo>
                    <a:lnTo>
                      <a:pt x="1296" y="564"/>
                    </a:lnTo>
                    <a:lnTo>
                      <a:pt x="1300" y="547"/>
                    </a:lnTo>
                    <a:lnTo>
                      <a:pt x="1300" y="543"/>
                    </a:lnTo>
                    <a:lnTo>
                      <a:pt x="1300" y="547"/>
                    </a:lnTo>
                    <a:lnTo>
                      <a:pt x="1300" y="543"/>
                    </a:lnTo>
                    <a:lnTo>
                      <a:pt x="1300" y="536"/>
                    </a:lnTo>
                    <a:lnTo>
                      <a:pt x="1303" y="536"/>
                    </a:lnTo>
                    <a:lnTo>
                      <a:pt x="1303" y="529"/>
                    </a:lnTo>
                    <a:lnTo>
                      <a:pt x="1303" y="529"/>
                    </a:lnTo>
                    <a:lnTo>
                      <a:pt x="1303" y="533"/>
                    </a:lnTo>
                    <a:lnTo>
                      <a:pt x="1303" y="533"/>
                    </a:lnTo>
                    <a:lnTo>
                      <a:pt x="1303" y="533"/>
                    </a:lnTo>
                    <a:lnTo>
                      <a:pt x="1307" y="529"/>
                    </a:lnTo>
                    <a:lnTo>
                      <a:pt x="1307" y="533"/>
                    </a:lnTo>
                    <a:lnTo>
                      <a:pt x="1307" y="533"/>
                    </a:lnTo>
                    <a:lnTo>
                      <a:pt x="1307" y="526"/>
                    </a:lnTo>
                    <a:lnTo>
                      <a:pt x="1307" y="522"/>
                    </a:lnTo>
                    <a:lnTo>
                      <a:pt x="1307" y="536"/>
                    </a:lnTo>
                    <a:lnTo>
                      <a:pt x="1307" y="540"/>
                    </a:lnTo>
                    <a:lnTo>
                      <a:pt x="1310" y="529"/>
                    </a:lnTo>
                    <a:lnTo>
                      <a:pt x="1310" y="529"/>
                    </a:lnTo>
                    <a:lnTo>
                      <a:pt x="1310" y="526"/>
                    </a:lnTo>
                    <a:lnTo>
                      <a:pt x="1310" y="526"/>
                    </a:lnTo>
                    <a:lnTo>
                      <a:pt x="1310" y="533"/>
                    </a:lnTo>
                    <a:lnTo>
                      <a:pt x="1310" y="529"/>
                    </a:lnTo>
                    <a:lnTo>
                      <a:pt x="1313" y="623"/>
                    </a:lnTo>
                    <a:lnTo>
                      <a:pt x="1317" y="685"/>
                    </a:lnTo>
                    <a:lnTo>
                      <a:pt x="1317" y="685"/>
                    </a:lnTo>
                    <a:lnTo>
                      <a:pt x="1317" y="678"/>
                    </a:lnTo>
                    <a:lnTo>
                      <a:pt x="1317" y="699"/>
                    </a:lnTo>
                    <a:lnTo>
                      <a:pt x="1317" y="751"/>
                    </a:lnTo>
                    <a:lnTo>
                      <a:pt x="1320" y="885"/>
                    </a:lnTo>
                    <a:lnTo>
                      <a:pt x="1324" y="944"/>
                    </a:lnTo>
                    <a:lnTo>
                      <a:pt x="1324" y="944"/>
                    </a:lnTo>
                    <a:lnTo>
                      <a:pt x="1327" y="944"/>
                    </a:lnTo>
                    <a:lnTo>
                      <a:pt x="1327" y="944"/>
                    </a:lnTo>
                    <a:lnTo>
                      <a:pt x="1327" y="930"/>
                    </a:lnTo>
                    <a:lnTo>
                      <a:pt x="1331" y="923"/>
                    </a:lnTo>
                    <a:lnTo>
                      <a:pt x="1327" y="937"/>
                    </a:lnTo>
                    <a:lnTo>
                      <a:pt x="1331" y="927"/>
                    </a:lnTo>
                    <a:lnTo>
                      <a:pt x="1331" y="934"/>
                    </a:lnTo>
                    <a:lnTo>
                      <a:pt x="1331" y="927"/>
                    </a:lnTo>
                    <a:lnTo>
                      <a:pt x="1331" y="927"/>
                    </a:lnTo>
                    <a:lnTo>
                      <a:pt x="1331" y="923"/>
                    </a:lnTo>
                    <a:lnTo>
                      <a:pt x="1334" y="937"/>
                    </a:lnTo>
                    <a:lnTo>
                      <a:pt x="1334" y="937"/>
                    </a:lnTo>
                    <a:lnTo>
                      <a:pt x="1334" y="930"/>
                    </a:lnTo>
                    <a:lnTo>
                      <a:pt x="1334" y="937"/>
                    </a:lnTo>
                    <a:lnTo>
                      <a:pt x="1334" y="937"/>
                    </a:lnTo>
                    <a:lnTo>
                      <a:pt x="1338" y="955"/>
                    </a:lnTo>
                    <a:lnTo>
                      <a:pt x="1341" y="1041"/>
                    </a:lnTo>
                    <a:lnTo>
                      <a:pt x="1341" y="1020"/>
                    </a:lnTo>
                    <a:lnTo>
                      <a:pt x="1344" y="989"/>
                    </a:lnTo>
                    <a:lnTo>
                      <a:pt x="1341" y="1020"/>
                    </a:lnTo>
                    <a:lnTo>
                      <a:pt x="1344" y="993"/>
                    </a:lnTo>
                    <a:lnTo>
                      <a:pt x="1344" y="993"/>
                    </a:lnTo>
                    <a:lnTo>
                      <a:pt x="1344" y="989"/>
                    </a:lnTo>
                    <a:lnTo>
                      <a:pt x="1344" y="989"/>
                    </a:lnTo>
                    <a:lnTo>
                      <a:pt x="1348" y="989"/>
                    </a:lnTo>
                    <a:lnTo>
                      <a:pt x="1348" y="975"/>
                    </a:lnTo>
                    <a:lnTo>
                      <a:pt x="1348" y="979"/>
                    </a:lnTo>
                    <a:lnTo>
                      <a:pt x="1348" y="979"/>
                    </a:lnTo>
                    <a:lnTo>
                      <a:pt x="1351" y="975"/>
                    </a:lnTo>
                    <a:lnTo>
                      <a:pt x="1351" y="979"/>
                    </a:lnTo>
                    <a:lnTo>
                      <a:pt x="1351" y="972"/>
                    </a:lnTo>
                    <a:lnTo>
                      <a:pt x="1351" y="975"/>
                    </a:lnTo>
                    <a:lnTo>
                      <a:pt x="1351" y="979"/>
                    </a:lnTo>
                    <a:lnTo>
                      <a:pt x="1351" y="975"/>
                    </a:lnTo>
                    <a:lnTo>
                      <a:pt x="1355" y="975"/>
                    </a:lnTo>
                    <a:lnTo>
                      <a:pt x="1355" y="979"/>
                    </a:lnTo>
                    <a:lnTo>
                      <a:pt x="1355" y="979"/>
                    </a:lnTo>
                    <a:lnTo>
                      <a:pt x="1355" y="975"/>
                    </a:lnTo>
                    <a:lnTo>
                      <a:pt x="1355" y="979"/>
                    </a:lnTo>
                    <a:lnTo>
                      <a:pt x="1355" y="972"/>
                    </a:lnTo>
                    <a:lnTo>
                      <a:pt x="1358" y="975"/>
                    </a:lnTo>
                    <a:lnTo>
                      <a:pt x="1358" y="979"/>
                    </a:lnTo>
                    <a:lnTo>
                      <a:pt x="1358" y="968"/>
                    </a:lnTo>
                    <a:lnTo>
                      <a:pt x="1358" y="965"/>
                    </a:lnTo>
                    <a:lnTo>
                      <a:pt x="1362" y="937"/>
                    </a:lnTo>
                    <a:lnTo>
                      <a:pt x="1358" y="965"/>
                    </a:lnTo>
                    <a:lnTo>
                      <a:pt x="1362" y="941"/>
                    </a:lnTo>
                    <a:lnTo>
                      <a:pt x="1362" y="941"/>
                    </a:lnTo>
                    <a:lnTo>
                      <a:pt x="1362" y="937"/>
                    </a:lnTo>
                    <a:lnTo>
                      <a:pt x="1362" y="937"/>
                    </a:lnTo>
                    <a:lnTo>
                      <a:pt x="1362" y="930"/>
                    </a:lnTo>
                    <a:lnTo>
                      <a:pt x="1365" y="934"/>
                    </a:lnTo>
                    <a:lnTo>
                      <a:pt x="1365" y="934"/>
                    </a:lnTo>
                    <a:lnTo>
                      <a:pt x="1365" y="930"/>
                    </a:lnTo>
                    <a:lnTo>
                      <a:pt x="1365" y="910"/>
                    </a:lnTo>
                    <a:lnTo>
                      <a:pt x="1365" y="913"/>
                    </a:lnTo>
                    <a:lnTo>
                      <a:pt x="1369" y="944"/>
                    </a:lnTo>
                    <a:lnTo>
                      <a:pt x="1369" y="934"/>
                    </a:lnTo>
                    <a:lnTo>
                      <a:pt x="1369" y="923"/>
                    </a:lnTo>
                    <a:lnTo>
                      <a:pt x="1376" y="806"/>
                    </a:lnTo>
                    <a:lnTo>
                      <a:pt x="1376" y="757"/>
                    </a:lnTo>
                    <a:lnTo>
                      <a:pt x="1376" y="744"/>
                    </a:lnTo>
                    <a:lnTo>
                      <a:pt x="1379" y="754"/>
                    </a:lnTo>
                    <a:lnTo>
                      <a:pt x="1379" y="751"/>
                    </a:lnTo>
                    <a:lnTo>
                      <a:pt x="1382" y="626"/>
                    </a:lnTo>
                    <a:lnTo>
                      <a:pt x="1382" y="588"/>
                    </a:lnTo>
                    <a:lnTo>
                      <a:pt x="1386" y="592"/>
                    </a:lnTo>
                    <a:lnTo>
                      <a:pt x="1386" y="592"/>
                    </a:lnTo>
                    <a:lnTo>
                      <a:pt x="1386" y="595"/>
                    </a:lnTo>
                    <a:lnTo>
                      <a:pt x="1386" y="592"/>
                    </a:lnTo>
                    <a:lnTo>
                      <a:pt x="1389" y="592"/>
                    </a:lnTo>
                    <a:lnTo>
                      <a:pt x="1389" y="592"/>
                    </a:lnTo>
                    <a:lnTo>
                      <a:pt x="1389" y="595"/>
                    </a:lnTo>
                    <a:lnTo>
                      <a:pt x="1389" y="595"/>
                    </a:lnTo>
                    <a:lnTo>
                      <a:pt x="1389" y="588"/>
                    </a:lnTo>
                    <a:lnTo>
                      <a:pt x="1389" y="592"/>
                    </a:lnTo>
                    <a:lnTo>
                      <a:pt x="1393" y="588"/>
                    </a:lnTo>
                    <a:lnTo>
                      <a:pt x="1389" y="595"/>
                    </a:lnTo>
                    <a:lnTo>
                      <a:pt x="1393" y="588"/>
                    </a:lnTo>
                    <a:lnTo>
                      <a:pt x="1393" y="592"/>
                    </a:lnTo>
                    <a:lnTo>
                      <a:pt x="1393" y="588"/>
                    </a:lnTo>
                    <a:lnTo>
                      <a:pt x="1393" y="588"/>
                    </a:lnTo>
                    <a:lnTo>
                      <a:pt x="1393" y="581"/>
                    </a:lnTo>
                    <a:lnTo>
                      <a:pt x="1393" y="588"/>
                    </a:lnTo>
                    <a:lnTo>
                      <a:pt x="1393" y="585"/>
                    </a:lnTo>
                    <a:lnTo>
                      <a:pt x="1393" y="585"/>
                    </a:lnTo>
                    <a:lnTo>
                      <a:pt x="1393" y="585"/>
                    </a:lnTo>
                    <a:lnTo>
                      <a:pt x="1396" y="550"/>
                    </a:lnTo>
                    <a:lnTo>
                      <a:pt x="1400" y="509"/>
                    </a:lnTo>
                    <a:lnTo>
                      <a:pt x="1400" y="512"/>
                    </a:lnTo>
                    <a:lnTo>
                      <a:pt x="1400" y="515"/>
                    </a:lnTo>
                    <a:lnTo>
                      <a:pt x="1400" y="502"/>
                    </a:lnTo>
                    <a:lnTo>
                      <a:pt x="1400" y="491"/>
                    </a:lnTo>
                    <a:lnTo>
                      <a:pt x="1407" y="394"/>
                    </a:lnTo>
                    <a:lnTo>
                      <a:pt x="1407" y="398"/>
                    </a:lnTo>
                    <a:lnTo>
                      <a:pt x="1407" y="405"/>
                    </a:lnTo>
                    <a:lnTo>
                      <a:pt x="1410" y="422"/>
                    </a:lnTo>
                    <a:lnTo>
                      <a:pt x="1410" y="419"/>
                    </a:lnTo>
                    <a:lnTo>
                      <a:pt x="1410" y="419"/>
                    </a:lnTo>
                    <a:lnTo>
                      <a:pt x="1413" y="419"/>
                    </a:lnTo>
                    <a:lnTo>
                      <a:pt x="1417" y="557"/>
                    </a:lnTo>
                    <a:lnTo>
                      <a:pt x="1417" y="553"/>
                    </a:lnTo>
                    <a:lnTo>
                      <a:pt x="1420" y="547"/>
                    </a:lnTo>
                    <a:lnTo>
                      <a:pt x="1417" y="553"/>
                    </a:lnTo>
                    <a:lnTo>
                      <a:pt x="1420" y="553"/>
                    </a:lnTo>
                    <a:lnTo>
                      <a:pt x="1420" y="553"/>
                    </a:lnTo>
                    <a:lnTo>
                      <a:pt x="1420" y="550"/>
                    </a:lnTo>
                    <a:lnTo>
                      <a:pt x="1420" y="550"/>
                    </a:lnTo>
                    <a:lnTo>
                      <a:pt x="1420" y="547"/>
                    </a:lnTo>
                    <a:lnTo>
                      <a:pt x="1420" y="553"/>
                    </a:lnTo>
                    <a:lnTo>
                      <a:pt x="1420" y="553"/>
                    </a:lnTo>
                    <a:lnTo>
                      <a:pt x="1420" y="550"/>
                    </a:lnTo>
                    <a:lnTo>
                      <a:pt x="1420" y="550"/>
                    </a:lnTo>
                    <a:lnTo>
                      <a:pt x="1424" y="550"/>
                    </a:lnTo>
                    <a:lnTo>
                      <a:pt x="1424" y="553"/>
                    </a:lnTo>
                    <a:lnTo>
                      <a:pt x="1424" y="550"/>
                    </a:lnTo>
                    <a:lnTo>
                      <a:pt x="1424" y="547"/>
                    </a:lnTo>
                    <a:lnTo>
                      <a:pt x="1424" y="547"/>
                    </a:lnTo>
                    <a:lnTo>
                      <a:pt x="1427" y="564"/>
                    </a:lnTo>
                    <a:lnTo>
                      <a:pt x="1427" y="564"/>
                    </a:lnTo>
                    <a:lnTo>
                      <a:pt x="1427" y="550"/>
                    </a:lnTo>
                    <a:lnTo>
                      <a:pt x="1427" y="574"/>
                    </a:lnTo>
                    <a:lnTo>
                      <a:pt x="1431" y="623"/>
                    </a:lnTo>
                    <a:lnTo>
                      <a:pt x="1431" y="623"/>
                    </a:lnTo>
                    <a:lnTo>
                      <a:pt x="1431" y="623"/>
                    </a:lnTo>
                    <a:lnTo>
                      <a:pt x="1431" y="626"/>
                    </a:lnTo>
                    <a:lnTo>
                      <a:pt x="1434" y="664"/>
                    </a:lnTo>
                    <a:lnTo>
                      <a:pt x="1438" y="771"/>
                    </a:lnTo>
                    <a:lnTo>
                      <a:pt x="1441" y="889"/>
                    </a:lnTo>
                    <a:lnTo>
                      <a:pt x="1441" y="941"/>
                    </a:lnTo>
                    <a:lnTo>
                      <a:pt x="1444" y="941"/>
                    </a:lnTo>
                    <a:lnTo>
                      <a:pt x="1444" y="937"/>
                    </a:lnTo>
                    <a:lnTo>
                      <a:pt x="1444" y="944"/>
                    </a:lnTo>
                    <a:lnTo>
                      <a:pt x="1444" y="937"/>
                    </a:lnTo>
                    <a:lnTo>
                      <a:pt x="1444" y="944"/>
                    </a:lnTo>
                    <a:lnTo>
                      <a:pt x="1444" y="937"/>
                    </a:lnTo>
                    <a:lnTo>
                      <a:pt x="1444" y="937"/>
                    </a:lnTo>
                    <a:lnTo>
                      <a:pt x="1448" y="941"/>
                    </a:lnTo>
                    <a:lnTo>
                      <a:pt x="1448" y="944"/>
                    </a:lnTo>
                    <a:lnTo>
                      <a:pt x="1448" y="937"/>
                    </a:lnTo>
                    <a:lnTo>
                      <a:pt x="1448" y="937"/>
                    </a:lnTo>
                    <a:lnTo>
                      <a:pt x="1448" y="937"/>
                    </a:lnTo>
                    <a:lnTo>
                      <a:pt x="1448" y="944"/>
                    </a:lnTo>
                    <a:lnTo>
                      <a:pt x="1448" y="941"/>
                    </a:lnTo>
                    <a:lnTo>
                      <a:pt x="1451" y="941"/>
                    </a:lnTo>
                    <a:lnTo>
                      <a:pt x="1451" y="955"/>
                    </a:lnTo>
                    <a:lnTo>
                      <a:pt x="1451" y="982"/>
                    </a:lnTo>
                    <a:lnTo>
                      <a:pt x="1451" y="951"/>
                    </a:lnTo>
                    <a:lnTo>
                      <a:pt x="1451" y="982"/>
                    </a:lnTo>
                    <a:lnTo>
                      <a:pt x="1462" y="1176"/>
                    </a:lnTo>
                    <a:lnTo>
                      <a:pt x="1462" y="1152"/>
                    </a:lnTo>
                    <a:lnTo>
                      <a:pt x="1465" y="1086"/>
                    </a:lnTo>
                    <a:lnTo>
                      <a:pt x="1465" y="1089"/>
                    </a:lnTo>
                    <a:lnTo>
                      <a:pt x="1465" y="1086"/>
                    </a:lnTo>
                    <a:lnTo>
                      <a:pt x="1469" y="968"/>
                    </a:lnTo>
                    <a:lnTo>
                      <a:pt x="1472" y="972"/>
                    </a:lnTo>
                    <a:lnTo>
                      <a:pt x="1472" y="975"/>
                    </a:lnTo>
                    <a:lnTo>
                      <a:pt x="1472" y="968"/>
                    </a:lnTo>
                    <a:lnTo>
                      <a:pt x="1472" y="975"/>
                    </a:lnTo>
                    <a:lnTo>
                      <a:pt x="1472" y="968"/>
                    </a:lnTo>
                    <a:lnTo>
                      <a:pt x="1476" y="979"/>
                    </a:lnTo>
                    <a:lnTo>
                      <a:pt x="1476" y="979"/>
                    </a:lnTo>
                    <a:lnTo>
                      <a:pt x="1476" y="986"/>
                    </a:lnTo>
                    <a:lnTo>
                      <a:pt x="1476" y="986"/>
                    </a:lnTo>
                    <a:lnTo>
                      <a:pt x="1479" y="986"/>
                    </a:lnTo>
                    <a:lnTo>
                      <a:pt x="1479" y="989"/>
                    </a:lnTo>
                    <a:lnTo>
                      <a:pt x="1479" y="982"/>
                    </a:lnTo>
                    <a:lnTo>
                      <a:pt x="1479" y="979"/>
                    </a:lnTo>
                    <a:lnTo>
                      <a:pt x="1479" y="986"/>
                    </a:lnTo>
                    <a:lnTo>
                      <a:pt x="1479" y="989"/>
                    </a:lnTo>
                    <a:lnTo>
                      <a:pt x="1479" y="979"/>
                    </a:lnTo>
                    <a:lnTo>
                      <a:pt x="1482" y="951"/>
                    </a:lnTo>
                    <a:lnTo>
                      <a:pt x="1482" y="951"/>
                    </a:lnTo>
                    <a:lnTo>
                      <a:pt x="1482" y="951"/>
                    </a:lnTo>
                    <a:lnTo>
                      <a:pt x="1489" y="820"/>
                    </a:lnTo>
                    <a:lnTo>
                      <a:pt x="1493" y="764"/>
                    </a:lnTo>
                    <a:lnTo>
                      <a:pt x="1496" y="578"/>
                    </a:lnTo>
                    <a:lnTo>
                      <a:pt x="1500" y="581"/>
                    </a:lnTo>
                    <a:lnTo>
                      <a:pt x="1500" y="581"/>
                    </a:lnTo>
                    <a:lnTo>
                      <a:pt x="1500" y="581"/>
                    </a:lnTo>
                    <a:lnTo>
                      <a:pt x="1500" y="581"/>
                    </a:lnTo>
                    <a:lnTo>
                      <a:pt x="1503" y="581"/>
                    </a:lnTo>
                    <a:lnTo>
                      <a:pt x="1503" y="588"/>
                    </a:lnTo>
                    <a:lnTo>
                      <a:pt x="1503" y="578"/>
                    </a:lnTo>
                    <a:lnTo>
                      <a:pt x="1503" y="581"/>
                    </a:lnTo>
                    <a:lnTo>
                      <a:pt x="1503" y="581"/>
                    </a:lnTo>
                    <a:lnTo>
                      <a:pt x="1503" y="581"/>
                    </a:lnTo>
                    <a:lnTo>
                      <a:pt x="1503" y="581"/>
                    </a:lnTo>
                    <a:lnTo>
                      <a:pt x="1507" y="581"/>
                    </a:lnTo>
                    <a:lnTo>
                      <a:pt x="1507" y="578"/>
                    </a:lnTo>
                    <a:lnTo>
                      <a:pt x="1507" y="585"/>
                    </a:lnTo>
                    <a:lnTo>
                      <a:pt x="1507" y="588"/>
                    </a:lnTo>
                    <a:lnTo>
                      <a:pt x="1507" y="581"/>
                    </a:lnTo>
                    <a:lnTo>
                      <a:pt x="1507" y="581"/>
                    </a:lnTo>
                    <a:lnTo>
                      <a:pt x="1507" y="581"/>
                    </a:lnTo>
                    <a:lnTo>
                      <a:pt x="1507" y="581"/>
                    </a:lnTo>
                    <a:lnTo>
                      <a:pt x="1510" y="557"/>
                    </a:lnTo>
                    <a:lnTo>
                      <a:pt x="1510" y="560"/>
                    </a:lnTo>
                    <a:lnTo>
                      <a:pt x="1510" y="560"/>
                    </a:lnTo>
                    <a:lnTo>
                      <a:pt x="1510" y="550"/>
                    </a:lnTo>
                    <a:lnTo>
                      <a:pt x="1513" y="515"/>
                    </a:lnTo>
                    <a:lnTo>
                      <a:pt x="1517" y="446"/>
                    </a:lnTo>
                    <a:lnTo>
                      <a:pt x="1517" y="470"/>
                    </a:lnTo>
                    <a:lnTo>
                      <a:pt x="1520" y="467"/>
                    </a:lnTo>
                    <a:lnTo>
                      <a:pt x="1520" y="467"/>
                    </a:lnTo>
                    <a:lnTo>
                      <a:pt x="1520" y="474"/>
                    </a:lnTo>
                    <a:lnTo>
                      <a:pt x="1520" y="522"/>
                    </a:lnTo>
                    <a:lnTo>
                      <a:pt x="1524" y="553"/>
                    </a:lnTo>
                    <a:lnTo>
                      <a:pt x="1524" y="553"/>
                    </a:lnTo>
                    <a:lnTo>
                      <a:pt x="1524" y="553"/>
                    </a:lnTo>
                    <a:lnTo>
                      <a:pt x="1524" y="550"/>
                    </a:lnTo>
                    <a:lnTo>
                      <a:pt x="1524" y="547"/>
                    </a:lnTo>
                    <a:lnTo>
                      <a:pt x="1524" y="557"/>
                    </a:lnTo>
                    <a:lnTo>
                      <a:pt x="1524" y="547"/>
                    </a:lnTo>
                    <a:lnTo>
                      <a:pt x="1527" y="547"/>
                    </a:lnTo>
                    <a:lnTo>
                      <a:pt x="1527" y="550"/>
                    </a:lnTo>
                    <a:lnTo>
                      <a:pt x="1527" y="547"/>
                    </a:lnTo>
                    <a:lnTo>
                      <a:pt x="1527" y="547"/>
                    </a:lnTo>
                    <a:lnTo>
                      <a:pt x="1527" y="547"/>
                    </a:lnTo>
                    <a:lnTo>
                      <a:pt x="1531" y="547"/>
                    </a:lnTo>
                    <a:lnTo>
                      <a:pt x="1531" y="543"/>
                    </a:lnTo>
                    <a:lnTo>
                      <a:pt x="1531" y="557"/>
                    </a:lnTo>
                    <a:lnTo>
                      <a:pt x="1534" y="557"/>
                    </a:lnTo>
                    <a:lnTo>
                      <a:pt x="1534" y="557"/>
                    </a:lnTo>
                    <a:lnTo>
                      <a:pt x="1534" y="560"/>
                    </a:lnTo>
                    <a:lnTo>
                      <a:pt x="1534" y="588"/>
                    </a:lnTo>
                    <a:lnTo>
                      <a:pt x="1534" y="588"/>
                    </a:lnTo>
                    <a:lnTo>
                      <a:pt x="1534" y="585"/>
                    </a:lnTo>
                    <a:lnTo>
                      <a:pt x="1538" y="578"/>
                    </a:lnTo>
                    <a:lnTo>
                      <a:pt x="1538" y="595"/>
                    </a:lnTo>
                    <a:lnTo>
                      <a:pt x="1538" y="602"/>
                    </a:lnTo>
                    <a:lnTo>
                      <a:pt x="1538" y="602"/>
                    </a:lnTo>
                    <a:lnTo>
                      <a:pt x="1538" y="602"/>
                    </a:lnTo>
                    <a:lnTo>
                      <a:pt x="1538" y="602"/>
                    </a:lnTo>
                    <a:lnTo>
                      <a:pt x="1538" y="602"/>
                    </a:lnTo>
                    <a:lnTo>
                      <a:pt x="1541" y="640"/>
                    </a:lnTo>
                    <a:lnTo>
                      <a:pt x="1541" y="636"/>
                    </a:lnTo>
                    <a:lnTo>
                      <a:pt x="1541" y="657"/>
                    </a:lnTo>
                    <a:lnTo>
                      <a:pt x="1541" y="671"/>
                    </a:lnTo>
                    <a:lnTo>
                      <a:pt x="1544" y="768"/>
                    </a:lnTo>
                    <a:lnTo>
                      <a:pt x="1548" y="761"/>
                    </a:lnTo>
                    <a:lnTo>
                      <a:pt x="1548" y="761"/>
                    </a:lnTo>
                    <a:lnTo>
                      <a:pt x="1548" y="768"/>
                    </a:lnTo>
                    <a:lnTo>
                      <a:pt x="1548" y="785"/>
                    </a:lnTo>
                    <a:lnTo>
                      <a:pt x="1548" y="782"/>
                    </a:lnTo>
                    <a:lnTo>
                      <a:pt x="1551" y="782"/>
                    </a:lnTo>
                    <a:lnTo>
                      <a:pt x="1555" y="937"/>
                    </a:lnTo>
                    <a:lnTo>
                      <a:pt x="1555" y="937"/>
                    </a:lnTo>
                    <a:lnTo>
                      <a:pt x="1558" y="937"/>
                    </a:lnTo>
                    <a:lnTo>
                      <a:pt x="1558" y="937"/>
                    </a:lnTo>
                    <a:lnTo>
                      <a:pt x="1558" y="937"/>
                    </a:lnTo>
                    <a:lnTo>
                      <a:pt x="1558" y="937"/>
                    </a:lnTo>
                    <a:lnTo>
                      <a:pt x="1558" y="937"/>
                    </a:lnTo>
                    <a:lnTo>
                      <a:pt x="1562" y="937"/>
                    </a:lnTo>
                    <a:lnTo>
                      <a:pt x="1562" y="937"/>
                    </a:lnTo>
                    <a:lnTo>
                      <a:pt x="1562" y="941"/>
                    </a:lnTo>
                    <a:lnTo>
                      <a:pt x="1565" y="941"/>
                    </a:lnTo>
                    <a:lnTo>
                      <a:pt x="1565" y="941"/>
                    </a:lnTo>
                    <a:lnTo>
                      <a:pt x="1565" y="937"/>
                    </a:lnTo>
                    <a:lnTo>
                      <a:pt x="1565" y="930"/>
                    </a:lnTo>
                    <a:lnTo>
                      <a:pt x="1565" y="944"/>
                    </a:lnTo>
                    <a:lnTo>
                      <a:pt x="1565" y="941"/>
                    </a:lnTo>
                    <a:lnTo>
                      <a:pt x="1565" y="955"/>
                    </a:lnTo>
                    <a:lnTo>
                      <a:pt x="1569" y="982"/>
                    </a:lnTo>
                    <a:lnTo>
                      <a:pt x="1569" y="975"/>
                    </a:lnTo>
                    <a:lnTo>
                      <a:pt x="1569" y="979"/>
                    </a:lnTo>
                    <a:lnTo>
                      <a:pt x="1569" y="986"/>
                    </a:lnTo>
                    <a:lnTo>
                      <a:pt x="1572" y="982"/>
                    </a:lnTo>
                    <a:lnTo>
                      <a:pt x="1572" y="986"/>
                    </a:lnTo>
                    <a:lnTo>
                      <a:pt x="1572" y="979"/>
                    </a:lnTo>
                    <a:lnTo>
                      <a:pt x="1572" y="979"/>
                    </a:lnTo>
                    <a:lnTo>
                      <a:pt x="1576" y="955"/>
                    </a:lnTo>
                    <a:lnTo>
                      <a:pt x="1576" y="955"/>
                    </a:lnTo>
                    <a:lnTo>
                      <a:pt x="1576" y="962"/>
                    </a:lnTo>
                    <a:lnTo>
                      <a:pt x="1576" y="948"/>
                    </a:lnTo>
                    <a:lnTo>
                      <a:pt x="1576" y="948"/>
                    </a:lnTo>
                    <a:lnTo>
                      <a:pt x="1579" y="948"/>
                    </a:lnTo>
                    <a:lnTo>
                      <a:pt x="1579" y="951"/>
                    </a:lnTo>
                    <a:lnTo>
                      <a:pt x="1579" y="948"/>
                    </a:lnTo>
                    <a:lnTo>
                      <a:pt x="1579" y="951"/>
                    </a:lnTo>
                    <a:lnTo>
                      <a:pt x="1579" y="948"/>
                    </a:lnTo>
                    <a:lnTo>
                      <a:pt x="1579" y="948"/>
                    </a:lnTo>
                    <a:lnTo>
                      <a:pt x="1579" y="948"/>
                    </a:lnTo>
                    <a:lnTo>
                      <a:pt x="1579" y="955"/>
                    </a:lnTo>
                    <a:lnTo>
                      <a:pt x="1582" y="948"/>
                    </a:lnTo>
                    <a:lnTo>
                      <a:pt x="1582" y="941"/>
                    </a:lnTo>
                    <a:lnTo>
                      <a:pt x="1582" y="955"/>
                    </a:lnTo>
                    <a:lnTo>
                      <a:pt x="1582" y="944"/>
                    </a:lnTo>
                    <a:lnTo>
                      <a:pt x="1586" y="955"/>
                    </a:lnTo>
                    <a:lnTo>
                      <a:pt x="1586" y="948"/>
                    </a:lnTo>
                    <a:lnTo>
                      <a:pt x="1586" y="920"/>
                    </a:lnTo>
                    <a:lnTo>
                      <a:pt x="1589" y="899"/>
                    </a:lnTo>
                    <a:lnTo>
                      <a:pt x="1589" y="899"/>
                    </a:lnTo>
                    <a:lnTo>
                      <a:pt x="1589" y="903"/>
                    </a:lnTo>
                    <a:lnTo>
                      <a:pt x="1589" y="899"/>
                    </a:lnTo>
                    <a:lnTo>
                      <a:pt x="1593" y="851"/>
                    </a:lnTo>
                    <a:lnTo>
                      <a:pt x="1593" y="854"/>
                    </a:lnTo>
                    <a:lnTo>
                      <a:pt x="1596" y="834"/>
                    </a:lnTo>
                    <a:lnTo>
                      <a:pt x="1596" y="785"/>
                    </a:lnTo>
                    <a:lnTo>
                      <a:pt x="1596" y="789"/>
                    </a:lnTo>
                    <a:lnTo>
                      <a:pt x="1596" y="785"/>
                    </a:lnTo>
                    <a:lnTo>
                      <a:pt x="1607" y="588"/>
                    </a:lnTo>
                    <a:lnTo>
                      <a:pt x="1607" y="592"/>
                    </a:lnTo>
                    <a:lnTo>
                      <a:pt x="1607" y="592"/>
                    </a:lnTo>
                    <a:lnTo>
                      <a:pt x="1607" y="592"/>
                    </a:lnTo>
                    <a:lnTo>
                      <a:pt x="1607" y="595"/>
                    </a:lnTo>
                    <a:lnTo>
                      <a:pt x="1610" y="588"/>
                    </a:lnTo>
                    <a:lnTo>
                      <a:pt x="1610" y="592"/>
                    </a:lnTo>
                    <a:lnTo>
                      <a:pt x="1610" y="592"/>
                    </a:lnTo>
                    <a:lnTo>
                      <a:pt x="1613" y="585"/>
                    </a:lnTo>
                    <a:lnTo>
                      <a:pt x="1613" y="595"/>
                    </a:lnTo>
                    <a:lnTo>
                      <a:pt x="1613" y="585"/>
                    </a:lnTo>
                    <a:lnTo>
                      <a:pt x="1613" y="585"/>
                    </a:lnTo>
                    <a:lnTo>
                      <a:pt x="1613" y="567"/>
                    </a:lnTo>
                    <a:lnTo>
                      <a:pt x="1620" y="498"/>
                    </a:lnTo>
                    <a:lnTo>
                      <a:pt x="1620" y="498"/>
                    </a:lnTo>
                    <a:lnTo>
                      <a:pt x="1620" y="495"/>
                    </a:lnTo>
                    <a:lnTo>
                      <a:pt x="1620" y="488"/>
                    </a:lnTo>
                    <a:lnTo>
                      <a:pt x="1620" y="509"/>
                    </a:lnTo>
                    <a:lnTo>
                      <a:pt x="1620" y="505"/>
                    </a:lnTo>
                    <a:lnTo>
                      <a:pt x="1624" y="505"/>
                    </a:lnTo>
                    <a:lnTo>
                      <a:pt x="1624" y="526"/>
                    </a:lnTo>
                    <a:lnTo>
                      <a:pt x="1627" y="619"/>
                    </a:lnTo>
                    <a:lnTo>
                      <a:pt x="1627" y="616"/>
                    </a:lnTo>
                    <a:lnTo>
                      <a:pt x="1627" y="612"/>
                    </a:lnTo>
                    <a:lnTo>
                      <a:pt x="1627" y="623"/>
                    </a:lnTo>
                    <a:lnTo>
                      <a:pt x="1631" y="706"/>
                    </a:lnTo>
                    <a:lnTo>
                      <a:pt x="1631" y="702"/>
                    </a:lnTo>
                    <a:lnTo>
                      <a:pt x="1631" y="699"/>
                    </a:lnTo>
                    <a:lnTo>
                      <a:pt x="1631" y="706"/>
                    </a:lnTo>
                    <a:lnTo>
                      <a:pt x="1631" y="719"/>
                    </a:lnTo>
                    <a:lnTo>
                      <a:pt x="1631" y="719"/>
                    </a:lnTo>
                    <a:lnTo>
                      <a:pt x="1634" y="716"/>
                    </a:lnTo>
                    <a:lnTo>
                      <a:pt x="1634" y="723"/>
                    </a:lnTo>
                    <a:lnTo>
                      <a:pt x="1634" y="719"/>
                    </a:lnTo>
                    <a:lnTo>
                      <a:pt x="1638" y="865"/>
                    </a:lnTo>
                    <a:lnTo>
                      <a:pt x="1638" y="861"/>
                    </a:lnTo>
                    <a:lnTo>
                      <a:pt x="1641" y="792"/>
                    </a:lnTo>
                    <a:lnTo>
                      <a:pt x="1641" y="792"/>
                    </a:lnTo>
                    <a:lnTo>
                      <a:pt x="1644" y="757"/>
                    </a:lnTo>
                    <a:lnTo>
                      <a:pt x="1644" y="688"/>
                    </a:lnTo>
                    <a:lnTo>
                      <a:pt x="1644" y="692"/>
                    </a:lnTo>
                    <a:lnTo>
                      <a:pt x="1644" y="692"/>
                    </a:lnTo>
                    <a:lnTo>
                      <a:pt x="1644" y="675"/>
                    </a:lnTo>
                    <a:lnTo>
                      <a:pt x="1648" y="675"/>
                    </a:lnTo>
                    <a:lnTo>
                      <a:pt x="1651" y="588"/>
                    </a:lnTo>
                    <a:lnTo>
                      <a:pt x="1651" y="588"/>
                    </a:lnTo>
                    <a:lnTo>
                      <a:pt x="1651" y="592"/>
                    </a:lnTo>
                    <a:lnTo>
                      <a:pt x="1651" y="592"/>
                    </a:lnTo>
                    <a:lnTo>
                      <a:pt x="1651" y="595"/>
                    </a:lnTo>
                    <a:lnTo>
                      <a:pt x="1651" y="592"/>
                    </a:lnTo>
                    <a:lnTo>
                      <a:pt x="1651" y="595"/>
                    </a:lnTo>
                    <a:lnTo>
                      <a:pt x="1655" y="602"/>
                    </a:lnTo>
                    <a:lnTo>
                      <a:pt x="1655" y="592"/>
                    </a:lnTo>
                    <a:lnTo>
                      <a:pt x="1655" y="602"/>
                    </a:lnTo>
                    <a:lnTo>
                      <a:pt x="1655" y="602"/>
                    </a:lnTo>
                    <a:lnTo>
                      <a:pt x="1655" y="598"/>
                    </a:lnTo>
                    <a:lnTo>
                      <a:pt x="1658" y="598"/>
                    </a:lnTo>
                    <a:lnTo>
                      <a:pt x="1658" y="595"/>
                    </a:lnTo>
                    <a:lnTo>
                      <a:pt x="1658" y="598"/>
                    </a:lnTo>
                    <a:lnTo>
                      <a:pt x="1658" y="602"/>
                    </a:lnTo>
                    <a:lnTo>
                      <a:pt x="1658" y="581"/>
                    </a:lnTo>
                    <a:lnTo>
                      <a:pt x="1658" y="581"/>
                    </a:lnTo>
                    <a:lnTo>
                      <a:pt x="1662" y="550"/>
                    </a:lnTo>
                    <a:lnTo>
                      <a:pt x="1662" y="550"/>
                    </a:lnTo>
                    <a:lnTo>
                      <a:pt x="1662" y="547"/>
                    </a:lnTo>
                    <a:lnTo>
                      <a:pt x="1665" y="547"/>
                    </a:lnTo>
                    <a:lnTo>
                      <a:pt x="1665" y="547"/>
                    </a:lnTo>
                    <a:lnTo>
                      <a:pt x="1669" y="467"/>
                    </a:lnTo>
                    <a:lnTo>
                      <a:pt x="1672" y="474"/>
                    </a:lnTo>
                    <a:lnTo>
                      <a:pt x="1675" y="553"/>
                    </a:lnTo>
                    <a:lnTo>
                      <a:pt x="1675" y="560"/>
                    </a:lnTo>
                    <a:lnTo>
                      <a:pt x="1675" y="557"/>
                    </a:lnTo>
                    <a:lnTo>
                      <a:pt x="1679" y="557"/>
                    </a:lnTo>
                    <a:lnTo>
                      <a:pt x="1679" y="557"/>
                    </a:lnTo>
                    <a:lnTo>
                      <a:pt x="1679" y="557"/>
                    </a:lnTo>
                    <a:lnTo>
                      <a:pt x="1679" y="553"/>
                    </a:lnTo>
                    <a:lnTo>
                      <a:pt x="1682" y="550"/>
                    </a:lnTo>
                    <a:lnTo>
                      <a:pt x="1682" y="553"/>
                    </a:lnTo>
                    <a:lnTo>
                      <a:pt x="1682" y="553"/>
                    </a:lnTo>
                    <a:lnTo>
                      <a:pt x="1682" y="550"/>
                    </a:lnTo>
                    <a:lnTo>
                      <a:pt x="1682" y="547"/>
                    </a:lnTo>
                    <a:lnTo>
                      <a:pt x="1682" y="553"/>
                    </a:lnTo>
                    <a:lnTo>
                      <a:pt x="1686" y="553"/>
                    </a:lnTo>
                    <a:lnTo>
                      <a:pt x="1686" y="550"/>
                    </a:lnTo>
                    <a:lnTo>
                      <a:pt x="1686" y="550"/>
                    </a:lnTo>
                    <a:lnTo>
                      <a:pt x="1686" y="547"/>
                    </a:lnTo>
                    <a:lnTo>
                      <a:pt x="1686" y="557"/>
                    </a:lnTo>
                    <a:lnTo>
                      <a:pt x="1689" y="605"/>
                    </a:lnTo>
                    <a:lnTo>
                      <a:pt x="1693" y="664"/>
                    </a:lnTo>
                    <a:lnTo>
                      <a:pt x="1693" y="661"/>
                    </a:lnTo>
                    <a:lnTo>
                      <a:pt x="1693" y="661"/>
                    </a:lnTo>
                    <a:lnTo>
                      <a:pt x="1696" y="657"/>
                    </a:lnTo>
                    <a:lnTo>
                      <a:pt x="1696" y="719"/>
                    </a:lnTo>
                    <a:lnTo>
                      <a:pt x="1696" y="719"/>
                    </a:lnTo>
                    <a:lnTo>
                      <a:pt x="1700" y="761"/>
                    </a:lnTo>
                    <a:lnTo>
                      <a:pt x="1700" y="851"/>
                    </a:lnTo>
                    <a:lnTo>
                      <a:pt x="1703" y="944"/>
                    </a:lnTo>
                    <a:lnTo>
                      <a:pt x="1703" y="944"/>
                    </a:lnTo>
                    <a:lnTo>
                      <a:pt x="1703" y="941"/>
                    </a:lnTo>
                    <a:lnTo>
                      <a:pt x="1703" y="941"/>
                    </a:lnTo>
                    <a:lnTo>
                      <a:pt x="1707" y="948"/>
                    </a:lnTo>
                    <a:lnTo>
                      <a:pt x="1707" y="948"/>
                    </a:lnTo>
                    <a:lnTo>
                      <a:pt x="1707" y="948"/>
                    </a:lnTo>
                    <a:lnTo>
                      <a:pt x="1707" y="944"/>
                    </a:lnTo>
                    <a:lnTo>
                      <a:pt x="1707" y="944"/>
                    </a:lnTo>
                    <a:lnTo>
                      <a:pt x="1707" y="941"/>
                    </a:lnTo>
                    <a:lnTo>
                      <a:pt x="1707" y="948"/>
                    </a:lnTo>
                    <a:lnTo>
                      <a:pt x="1707" y="948"/>
                    </a:lnTo>
                    <a:lnTo>
                      <a:pt x="1710" y="944"/>
                    </a:lnTo>
                    <a:lnTo>
                      <a:pt x="1710" y="934"/>
                    </a:lnTo>
                    <a:lnTo>
                      <a:pt x="1710" y="937"/>
                    </a:lnTo>
                    <a:lnTo>
                      <a:pt x="1713" y="955"/>
                    </a:lnTo>
                    <a:lnTo>
                      <a:pt x="1713" y="951"/>
                    </a:lnTo>
                    <a:lnTo>
                      <a:pt x="1713" y="934"/>
                    </a:lnTo>
                    <a:lnTo>
                      <a:pt x="1713" y="944"/>
                    </a:lnTo>
                    <a:lnTo>
                      <a:pt x="1713" y="955"/>
                    </a:lnTo>
                    <a:lnTo>
                      <a:pt x="1717" y="944"/>
                    </a:lnTo>
                    <a:lnTo>
                      <a:pt x="1717" y="951"/>
                    </a:lnTo>
                    <a:lnTo>
                      <a:pt x="1717" y="951"/>
                    </a:lnTo>
                    <a:lnTo>
                      <a:pt x="1717" y="958"/>
                    </a:lnTo>
                    <a:lnTo>
                      <a:pt x="1720" y="986"/>
                    </a:lnTo>
                    <a:lnTo>
                      <a:pt x="1724" y="1093"/>
                    </a:lnTo>
                    <a:lnTo>
                      <a:pt x="1724" y="1114"/>
                    </a:lnTo>
                    <a:lnTo>
                      <a:pt x="1724" y="1110"/>
                    </a:lnTo>
                    <a:lnTo>
                      <a:pt x="1731" y="975"/>
                    </a:lnTo>
                    <a:lnTo>
                      <a:pt x="1731" y="979"/>
                    </a:lnTo>
                    <a:lnTo>
                      <a:pt x="1731" y="972"/>
                    </a:lnTo>
                    <a:lnTo>
                      <a:pt x="1731" y="979"/>
                    </a:lnTo>
                    <a:lnTo>
                      <a:pt x="1734" y="979"/>
                    </a:lnTo>
                    <a:lnTo>
                      <a:pt x="1734" y="982"/>
                    </a:lnTo>
                    <a:lnTo>
                      <a:pt x="1734" y="975"/>
                    </a:lnTo>
                    <a:lnTo>
                      <a:pt x="1734" y="975"/>
                    </a:lnTo>
                    <a:lnTo>
                      <a:pt x="1734" y="979"/>
                    </a:lnTo>
                    <a:lnTo>
                      <a:pt x="1734" y="982"/>
                    </a:lnTo>
                    <a:lnTo>
                      <a:pt x="1734" y="975"/>
                    </a:lnTo>
                    <a:lnTo>
                      <a:pt x="1734" y="975"/>
                    </a:lnTo>
                    <a:lnTo>
                      <a:pt x="1738" y="975"/>
                    </a:lnTo>
                    <a:lnTo>
                      <a:pt x="1738" y="986"/>
                    </a:lnTo>
                    <a:lnTo>
                      <a:pt x="1738" y="975"/>
                    </a:lnTo>
                    <a:lnTo>
                      <a:pt x="1738" y="975"/>
                    </a:lnTo>
                    <a:lnTo>
                      <a:pt x="1738" y="979"/>
                    </a:lnTo>
                    <a:lnTo>
                      <a:pt x="1738" y="975"/>
                    </a:lnTo>
                    <a:lnTo>
                      <a:pt x="1741" y="986"/>
                    </a:lnTo>
                    <a:lnTo>
                      <a:pt x="1741" y="965"/>
                    </a:lnTo>
                    <a:lnTo>
                      <a:pt x="1741" y="986"/>
                    </a:lnTo>
                    <a:lnTo>
                      <a:pt x="1741" y="968"/>
                    </a:lnTo>
                    <a:lnTo>
                      <a:pt x="1741" y="968"/>
                    </a:lnTo>
                    <a:lnTo>
                      <a:pt x="1741" y="962"/>
                    </a:lnTo>
                    <a:lnTo>
                      <a:pt x="1744" y="930"/>
                    </a:lnTo>
                    <a:lnTo>
                      <a:pt x="1762" y="588"/>
                    </a:lnTo>
                    <a:lnTo>
                      <a:pt x="1765" y="592"/>
                    </a:lnTo>
                    <a:lnTo>
                      <a:pt x="1765" y="592"/>
                    </a:lnTo>
                    <a:lnTo>
                      <a:pt x="1765" y="595"/>
                    </a:lnTo>
                    <a:lnTo>
                      <a:pt x="1765" y="588"/>
                    </a:lnTo>
                    <a:lnTo>
                      <a:pt x="1769" y="592"/>
                    </a:lnTo>
                    <a:lnTo>
                      <a:pt x="1769" y="588"/>
                    </a:lnTo>
                    <a:lnTo>
                      <a:pt x="1769" y="581"/>
                    </a:lnTo>
                    <a:lnTo>
                      <a:pt x="1769" y="592"/>
                    </a:lnTo>
                    <a:lnTo>
                      <a:pt x="1769" y="581"/>
                    </a:lnTo>
                    <a:lnTo>
                      <a:pt x="1769" y="585"/>
                    </a:lnTo>
                    <a:lnTo>
                      <a:pt x="1769" y="581"/>
                    </a:lnTo>
                    <a:lnTo>
                      <a:pt x="1772" y="553"/>
                    </a:lnTo>
                    <a:lnTo>
                      <a:pt x="1772" y="553"/>
                    </a:lnTo>
                    <a:lnTo>
                      <a:pt x="1772" y="550"/>
                    </a:lnTo>
                    <a:lnTo>
                      <a:pt x="1775" y="509"/>
                    </a:lnTo>
                    <a:lnTo>
                      <a:pt x="1772" y="553"/>
                    </a:lnTo>
                    <a:lnTo>
                      <a:pt x="1779" y="512"/>
                    </a:lnTo>
                    <a:lnTo>
                      <a:pt x="1782" y="557"/>
                    </a:lnTo>
                    <a:lnTo>
                      <a:pt x="1782" y="550"/>
                    </a:lnTo>
                    <a:lnTo>
                      <a:pt x="1782" y="467"/>
                    </a:lnTo>
                    <a:lnTo>
                      <a:pt x="1786" y="394"/>
                    </a:lnTo>
                    <a:lnTo>
                      <a:pt x="1786" y="394"/>
                    </a:lnTo>
                    <a:lnTo>
                      <a:pt x="1786" y="394"/>
                    </a:lnTo>
                    <a:lnTo>
                      <a:pt x="1786" y="387"/>
                    </a:lnTo>
                    <a:lnTo>
                      <a:pt x="1789" y="305"/>
                    </a:lnTo>
                    <a:lnTo>
                      <a:pt x="1789" y="339"/>
                    </a:lnTo>
                    <a:lnTo>
                      <a:pt x="1793" y="401"/>
                    </a:lnTo>
                    <a:lnTo>
                      <a:pt x="1796" y="550"/>
                    </a:lnTo>
                    <a:lnTo>
                      <a:pt x="1796" y="571"/>
                    </a:lnTo>
                    <a:lnTo>
                      <a:pt x="1800" y="564"/>
                    </a:lnTo>
                    <a:lnTo>
                      <a:pt x="1800" y="567"/>
                    </a:lnTo>
                    <a:lnTo>
                      <a:pt x="1800" y="567"/>
                    </a:lnTo>
                    <a:lnTo>
                      <a:pt x="1800" y="560"/>
                    </a:lnTo>
                    <a:lnTo>
                      <a:pt x="1803" y="557"/>
                    </a:lnTo>
                    <a:lnTo>
                      <a:pt x="1800" y="567"/>
                    </a:lnTo>
                    <a:lnTo>
                      <a:pt x="1803" y="557"/>
                    </a:lnTo>
                    <a:lnTo>
                      <a:pt x="1803" y="553"/>
                    </a:lnTo>
                    <a:lnTo>
                      <a:pt x="1803" y="557"/>
                    </a:lnTo>
                    <a:lnTo>
                      <a:pt x="1803" y="547"/>
                    </a:lnTo>
                    <a:lnTo>
                      <a:pt x="1803" y="557"/>
                    </a:lnTo>
                    <a:lnTo>
                      <a:pt x="1807" y="553"/>
                    </a:lnTo>
                    <a:lnTo>
                      <a:pt x="1807" y="553"/>
                    </a:lnTo>
                    <a:lnTo>
                      <a:pt x="1807" y="547"/>
                    </a:lnTo>
                    <a:lnTo>
                      <a:pt x="1807" y="553"/>
                    </a:lnTo>
                    <a:lnTo>
                      <a:pt x="1807" y="553"/>
                    </a:lnTo>
                    <a:lnTo>
                      <a:pt x="1807" y="553"/>
                    </a:lnTo>
                    <a:lnTo>
                      <a:pt x="1807" y="553"/>
                    </a:lnTo>
                    <a:lnTo>
                      <a:pt x="1810" y="619"/>
                    </a:lnTo>
                    <a:lnTo>
                      <a:pt x="1807" y="550"/>
                    </a:lnTo>
                    <a:lnTo>
                      <a:pt x="1813" y="612"/>
                    </a:lnTo>
                    <a:lnTo>
                      <a:pt x="1813" y="616"/>
                    </a:lnTo>
                    <a:lnTo>
                      <a:pt x="1817" y="692"/>
                    </a:lnTo>
                    <a:lnTo>
                      <a:pt x="1817" y="688"/>
                    </a:lnTo>
                    <a:lnTo>
                      <a:pt x="1817" y="706"/>
                    </a:lnTo>
                    <a:lnTo>
                      <a:pt x="1820" y="809"/>
                    </a:lnTo>
                    <a:lnTo>
                      <a:pt x="1820" y="868"/>
                    </a:lnTo>
                    <a:lnTo>
                      <a:pt x="1824" y="941"/>
                    </a:lnTo>
                    <a:lnTo>
                      <a:pt x="1824" y="937"/>
                    </a:lnTo>
                    <a:lnTo>
                      <a:pt x="1827" y="944"/>
                    </a:lnTo>
                    <a:lnTo>
                      <a:pt x="1824" y="937"/>
                    </a:lnTo>
                    <a:lnTo>
                      <a:pt x="1827" y="944"/>
                    </a:lnTo>
                    <a:lnTo>
                      <a:pt x="1827" y="941"/>
                    </a:lnTo>
                    <a:lnTo>
                      <a:pt x="1827" y="934"/>
                    </a:lnTo>
                    <a:lnTo>
                      <a:pt x="1827" y="941"/>
                    </a:lnTo>
                    <a:lnTo>
                      <a:pt x="1827" y="937"/>
                    </a:lnTo>
                    <a:lnTo>
                      <a:pt x="1827" y="937"/>
                    </a:lnTo>
                    <a:lnTo>
                      <a:pt x="1827" y="937"/>
                    </a:lnTo>
                    <a:lnTo>
                      <a:pt x="1827" y="934"/>
                    </a:lnTo>
                    <a:lnTo>
                      <a:pt x="1831" y="937"/>
                    </a:lnTo>
                    <a:lnTo>
                      <a:pt x="1831" y="937"/>
                    </a:lnTo>
                    <a:lnTo>
                      <a:pt x="1831" y="934"/>
                    </a:lnTo>
                    <a:lnTo>
                      <a:pt x="1831" y="937"/>
                    </a:lnTo>
                    <a:lnTo>
                      <a:pt x="1831" y="968"/>
                    </a:lnTo>
                    <a:lnTo>
                      <a:pt x="1834" y="958"/>
                    </a:lnTo>
                    <a:lnTo>
                      <a:pt x="1834" y="958"/>
                    </a:lnTo>
                    <a:lnTo>
                      <a:pt x="1834" y="965"/>
                    </a:lnTo>
                    <a:lnTo>
                      <a:pt x="1834" y="1017"/>
                    </a:lnTo>
                    <a:lnTo>
                      <a:pt x="1838" y="1020"/>
                    </a:lnTo>
                    <a:lnTo>
                      <a:pt x="1838" y="1096"/>
                    </a:lnTo>
                    <a:lnTo>
                      <a:pt x="1838" y="1096"/>
                    </a:lnTo>
                    <a:lnTo>
                      <a:pt x="1838" y="1093"/>
                    </a:lnTo>
                    <a:lnTo>
                      <a:pt x="1838" y="1100"/>
                    </a:lnTo>
                    <a:lnTo>
                      <a:pt x="1841" y="1141"/>
                    </a:lnTo>
                    <a:lnTo>
                      <a:pt x="1841" y="1121"/>
                    </a:lnTo>
                    <a:lnTo>
                      <a:pt x="1844" y="1072"/>
                    </a:lnTo>
                    <a:lnTo>
                      <a:pt x="1844" y="1031"/>
                    </a:lnTo>
                    <a:lnTo>
                      <a:pt x="1848" y="979"/>
                    </a:lnTo>
                    <a:lnTo>
                      <a:pt x="1848" y="979"/>
                    </a:lnTo>
                    <a:lnTo>
                      <a:pt x="1848" y="982"/>
                    </a:lnTo>
                    <a:lnTo>
                      <a:pt x="1848" y="979"/>
                    </a:lnTo>
                    <a:lnTo>
                      <a:pt x="1848" y="979"/>
                    </a:lnTo>
                    <a:lnTo>
                      <a:pt x="1848" y="982"/>
                    </a:lnTo>
                    <a:lnTo>
                      <a:pt x="1851" y="982"/>
                    </a:lnTo>
                    <a:lnTo>
                      <a:pt x="1851" y="982"/>
                    </a:lnTo>
                    <a:lnTo>
                      <a:pt x="1851" y="982"/>
                    </a:lnTo>
                    <a:lnTo>
                      <a:pt x="1851" y="982"/>
                    </a:lnTo>
                    <a:lnTo>
                      <a:pt x="1851" y="982"/>
                    </a:lnTo>
                    <a:lnTo>
                      <a:pt x="1851" y="982"/>
                    </a:lnTo>
                    <a:lnTo>
                      <a:pt x="1851" y="982"/>
                    </a:lnTo>
                    <a:lnTo>
                      <a:pt x="1855" y="982"/>
                    </a:lnTo>
                    <a:lnTo>
                      <a:pt x="1855" y="979"/>
                    </a:lnTo>
                    <a:lnTo>
                      <a:pt x="1858" y="944"/>
                    </a:lnTo>
                    <a:lnTo>
                      <a:pt x="1858" y="927"/>
                    </a:lnTo>
                    <a:lnTo>
                      <a:pt x="1858" y="910"/>
                    </a:lnTo>
                    <a:lnTo>
                      <a:pt x="1862" y="851"/>
                    </a:lnTo>
                    <a:lnTo>
                      <a:pt x="1862" y="827"/>
                    </a:lnTo>
                    <a:lnTo>
                      <a:pt x="1865" y="761"/>
                    </a:lnTo>
                    <a:lnTo>
                      <a:pt x="1865" y="740"/>
                    </a:lnTo>
                    <a:lnTo>
                      <a:pt x="1869" y="692"/>
                    </a:lnTo>
                    <a:lnTo>
                      <a:pt x="1869" y="692"/>
                    </a:lnTo>
                    <a:lnTo>
                      <a:pt x="1872" y="675"/>
                    </a:lnTo>
                    <a:lnTo>
                      <a:pt x="1875" y="588"/>
                    </a:lnTo>
                    <a:lnTo>
                      <a:pt x="1875" y="592"/>
                    </a:lnTo>
                    <a:lnTo>
                      <a:pt x="1875" y="585"/>
                    </a:lnTo>
                    <a:lnTo>
                      <a:pt x="1875" y="585"/>
                    </a:lnTo>
                    <a:lnTo>
                      <a:pt x="1879" y="585"/>
                    </a:lnTo>
                    <a:lnTo>
                      <a:pt x="1879" y="588"/>
                    </a:lnTo>
                    <a:lnTo>
                      <a:pt x="1879" y="585"/>
                    </a:lnTo>
                    <a:lnTo>
                      <a:pt x="1879" y="595"/>
                    </a:lnTo>
                    <a:lnTo>
                      <a:pt x="1879" y="581"/>
                    </a:lnTo>
                    <a:lnTo>
                      <a:pt x="1879" y="595"/>
                    </a:lnTo>
                    <a:lnTo>
                      <a:pt x="1882" y="595"/>
                    </a:lnTo>
                    <a:lnTo>
                      <a:pt x="1882" y="581"/>
                    </a:lnTo>
                    <a:lnTo>
                      <a:pt x="1889" y="484"/>
                    </a:lnTo>
                    <a:lnTo>
                      <a:pt x="1889" y="453"/>
                    </a:lnTo>
                    <a:lnTo>
                      <a:pt x="1889" y="457"/>
                    </a:lnTo>
                    <a:lnTo>
                      <a:pt x="1893" y="460"/>
                    </a:lnTo>
                    <a:lnTo>
                      <a:pt x="1893" y="460"/>
                    </a:lnTo>
                    <a:lnTo>
                      <a:pt x="1893" y="460"/>
                    </a:lnTo>
                    <a:lnTo>
                      <a:pt x="1893" y="460"/>
                    </a:lnTo>
                    <a:lnTo>
                      <a:pt x="1896" y="536"/>
                    </a:lnTo>
                    <a:lnTo>
                      <a:pt x="1896" y="533"/>
                    </a:lnTo>
                    <a:lnTo>
                      <a:pt x="1896" y="529"/>
                    </a:lnTo>
                    <a:lnTo>
                      <a:pt x="1896" y="540"/>
                    </a:lnTo>
                    <a:lnTo>
                      <a:pt x="1896" y="536"/>
                    </a:lnTo>
                    <a:lnTo>
                      <a:pt x="1896" y="536"/>
                    </a:lnTo>
                    <a:lnTo>
                      <a:pt x="1896" y="540"/>
                    </a:lnTo>
                    <a:lnTo>
                      <a:pt x="1900" y="553"/>
                    </a:lnTo>
                    <a:lnTo>
                      <a:pt x="1900" y="557"/>
                    </a:lnTo>
                    <a:lnTo>
                      <a:pt x="1900" y="557"/>
                    </a:lnTo>
                    <a:lnTo>
                      <a:pt x="1903" y="553"/>
                    </a:lnTo>
                    <a:lnTo>
                      <a:pt x="1903" y="553"/>
                    </a:lnTo>
                    <a:lnTo>
                      <a:pt x="1903" y="557"/>
                    </a:lnTo>
                    <a:lnTo>
                      <a:pt x="1903" y="557"/>
                    </a:lnTo>
                    <a:lnTo>
                      <a:pt x="1906" y="557"/>
                    </a:lnTo>
                    <a:lnTo>
                      <a:pt x="1906" y="557"/>
                    </a:lnTo>
                    <a:lnTo>
                      <a:pt x="1906" y="571"/>
                    </a:lnTo>
                    <a:lnTo>
                      <a:pt x="1906" y="571"/>
                    </a:lnTo>
                    <a:lnTo>
                      <a:pt x="1917" y="802"/>
                    </a:lnTo>
                    <a:lnTo>
                      <a:pt x="1920" y="937"/>
                    </a:lnTo>
                    <a:lnTo>
                      <a:pt x="1920" y="937"/>
                    </a:lnTo>
                    <a:lnTo>
                      <a:pt x="1924" y="941"/>
                    </a:lnTo>
                    <a:lnTo>
                      <a:pt x="1924" y="941"/>
                    </a:lnTo>
                    <a:lnTo>
                      <a:pt x="1924" y="934"/>
                    </a:lnTo>
                    <a:lnTo>
                      <a:pt x="1924" y="934"/>
                    </a:lnTo>
                    <a:lnTo>
                      <a:pt x="1924" y="937"/>
                    </a:lnTo>
                    <a:lnTo>
                      <a:pt x="1924" y="934"/>
                    </a:lnTo>
                    <a:lnTo>
                      <a:pt x="1927" y="941"/>
                    </a:lnTo>
                    <a:lnTo>
                      <a:pt x="1927" y="930"/>
                    </a:lnTo>
                    <a:lnTo>
                      <a:pt x="1927" y="934"/>
                    </a:lnTo>
                    <a:lnTo>
                      <a:pt x="1927" y="934"/>
                    </a:lnTo>
                    <a:lnTo>
                      <a:pt x="1927" y="934"/>
                    </a:lnTo>
                    <a:lnTo>
                      <a:pt x="1927" y="934"/>
                    </a:lnTo>
                    <a:lnTo>
                      <a:pt x="1927" y="937"/>
                    </a:lnTo>
                    <a:lnTo>
                      <a:pt x="1927" y="927"/>
                    </a:lnTo>
                    <a:lnTo>
                      <a:pt x="1927" y="934"/>
                    </a:lnTo>
                    <a:lnTo>
                      <a:pt x="1927" y="937"/>
                    </a:lnTo>
                    <a:lnTo>
                      <a:pt x="1931" y="930"/>
                    </a:lnTo>
                    <a:lnTo>
                      <a:pt x="1931" y="951"/>
                    </a:lnTo>
                    <a:lnTo>
                      <a:pt x="1931" y="951"/>
                    </a:lnTo>
                    <a:lnTo>
                      <a:pt x="1931" y="951"/>
                    </a:lnTo>
                    <a:lnTo>
                      <a:pt x="1931" y="937"/>
                    </a:lnTo>
                    <a:lnTo>
                      <a:pt x="1931" y="965"/>
                    </a:lnTo>
                    <a:lnTo>
                      <a:pt x="1934" y="1027"/>
                    </a:lnTo>
                    <a:lnTo>
                      <a:pt x="1934" y="1027"/>
                    </a:lnTo>
                    <a:lnTo>
                      <a:pt x="1934" y="1027"/>
                    </a:lnTo>
                    <a:lnTo>
                      <a:pt x="1938" y="1048"/>
                    </a:lnTo>
                    <a:lnTo>
                      <a:pt x="1938" y="1086"/>
                    </a:lnTo>
                    <a:lnTo>
                      <a:pt x="1938" y="1083"/>
                    </a:lnTo>
                    <a:lnTo>
                      <a:pt x="1941" y="975"/>
                    </a:lnTo>
                    <a:lnTo>
                      <a:pt x="1941" y="975"/>
                    </a:lnTo>
                    <a:lnTo>
                      <a:pt x="1941" y="972"/>
                    </a:lnTo>
                    <a:lnTo>
                      <a:pt x="1948" y="782"/>
                    </a:lnTo>
                    <a:lnTo>
                      <a:pt x="1948" y="785"/>
                    </a:lnTo>
                    <a:lnTo>
                      <a:pt x="1951" y="692"/>
                    </a:lnTo>
                    <a:lnTo>
                      <a:pt x="1951" y="592"/>
                    </a:lnTo>
                    <a:lnTo>
                      <a:pt x="1955" y="595"/>
                    </a:lnTo>
                    <a:lnTo>
                      <a:pt x="1955" y="595"/>
                    </a:lnTo>
                    <a:lnTo>
                      <a:pt x="1958" y="595"/>
                    </a:lnTo>
                    <a:lnTo>
                      <a:pt x="1958" y="598"/>
                    </a:lnTo>
                    <a:lnTo>
                      <a:pt x="1958" y="595"/>
                    </a:lnTo>
                    <a:lnTo>
                      <a:pt x="1958" y="595"/>
                    </a:lnTo>
                    <a:lnTo>
                      <a:pt x="1958" y="595"/>
                    </a:lnTo>
                    <a:lnTo>
                      <a:pt x="1958" y="592"/>
                    </a:lnTo>
                    <a:lnTo>
                      <a:pt x="1958" y="595"/>
                    </a:lnTo>
                    <a:lnTo>
                      <a:pt x="1958" y="588"/>
                    </a:lnTo>
                    <a:lnTo>
                      <a:pt x="1962" y="598"/>
                    </a:lnTo>
                    <a:lnTo>
                      <a:pt x="1962" y="598"/>
                    </a:lnTo>
                    <a:lnTo>
                      <a:pt x="1965" y="495"/>
                    </a:lnTo>
                    <a:lnTo>
                      <a:pt x="1969" y="498"/>
                    </a:lnTo>
                    <a:lnTo>
                      <a:pt x="1972" y="588"/>
                    </a:lnTo>
                    <a:lnTo>
                      <a:pt x="1969" y="498"/>
                    </a:lnTo>
                    <a:lnTo>
                      <a:pt x="1975" y="578"/>
                    </a:lnTo>
                    <a:lnTo>
                      <a:pt x="1975" y="578"/>
                    </a:lnTo>
                    <a:lnTo>
                      <a:pt x="1975" y="581"/>
                    </a:lnTo>
                    <a:lnTo>
                      <a:pt x="1975" y="581"/>
                    </a:lnTo>
                    <a:lnTo>
                      <a:pt x="1975" y="581"/>
                    </a:lnTo>
                    <a:lnTo>
                      <a:pt x="1975" y="578"/>
                    </a:lnTo>
                    <a:lnTo>
                      <a:pt x="1979" y="578"/>
                    </a:lnTo>
                    <a:lnTo>
                      <a:pt x="1979" y="578"/>
                    </a:lnTo>
                    <a:lnTo>
                      <a:pt x="1979" y="595"/>
                    </a:lnTo>
                    <a:lnTo>
                      <a:pt x="1982" y="588"/>
                    </a:lnTo>
                    <a:lnTo>
                      <a:pt x="1982" y="592"/>
                    </a:lnTo>
                    <a:lnTo>
                      <a:pt x="1982" y="609"/>
                    </a:lnTo>
                    <a:lnTo>
                      <a:pt x="1982" y="626"/>
                    </a:lnTo>
                    <a:lnTo>
                      <a:pt x="1986" y="681"/>
                    </a:lnTo>
                    <a:lnTo>
                      <a:pt x="1986" y="678"/>
                    </a:lnTo>
                    <a:lnTo>
                      <a:pt x="1986" y="675"/>
                    </a:lnTo>
                    <a:lnTo>
                      <a:pt x="1989" y="688"/>
                    </a:lnTo>
                    <a:lnTo>
                      <a:pt x="1989" y="761"/>
                    </a:lnTo>
                    <a:lnTo>
                      <a:pt x="1993" y="944"/>
                    </a:lnTo>
                    <a:lnTo>
                      <a:pt x="1996" y="941"/>
                    </a:lnTo>
                    <a:lnTo>
                      <a:pt x="1996" y="930"/>
                    </a:lnTo>
                    <a:lnTo>
                      <a:pt x="2000" y="934"/>
                    </a:lnTo>
                    <a:lnTo>
                      <a:pt x="2000" y="934"/>
                    </a:lnTo>
                    <a:lnTo>
                      <a:pt x="2000" y="923"/>
                    </a:lnTo>
                    <a:lnTo>
                      <a:pt x="2000" y="923"/>
                    </a:lnTo>
                    <a:lnTo>
                      <a:pt x="2000" y="927"/>
                    </a:lnTo>
                    <a:lnTo>
                      <a:pt x="2000" y="927"/>
                    </a:lnTo>
                    <a:lnTo>
                      <a:pt x="2010" y="1072"/>
                    </a:lnTo>
                    <a:lnTo>
                      <a:pt x="2010" y="1096"/>
                    </a:lnTo>
                    <a:lnTo>
                      <a:pt x="2010" y="1072"/>
                    </a:lnTo>
                    <a:lnTo>
                      <a:pt x="2013" y="1006"/>
                    </a:lnTo>
                    <a:lnTo>
                      <a:pt x="2013" y="1006"/>
                    </a:lnTo>
                    <a:lnTo>
                      <a:pt x="2013" y="1010"/>
                    </a:lnTo>
                    <a:lnTo>
                      <a:pt x="2013" y="1000"/>
                    </a:lnTo>
                    <a:lnTo>
                      <a:pt x="2013" y="968"/>
                    </a:lnTo>
                    <a:lnTo>
                      <a:pt x="2017" y="972"/>
                    </a:lnTo>
                    <a:lnTo>
                      <a:pt x="2017" y="972"/>
                    </a:lnTo>
                    <a:lnTo>
                      <a:pt x="2017" y="975"/>
                    </a:lnTo>
                    <a:lnTo>
                      <a:pt x="2017" y="972"/>
                    </a:lnTo>
                    <a:lnTo>
                      <a:pt x="2017" y="972"/>
                    </a:lnTo>
                    <a:lnTo>
                      <a:pt x="2020" y="972"/>
                    </a:lnTo>
                    <a:lnTo>
                      <a:pt x="2020" y="972"/>
                    </a:lnTo>
                    <a:lnTo>
                      <a:pt x="2020" y="972"/>
                    </a:lnTo>
                    <a:lnTo>
                      <a:pt x="2020" y="972"/>
                    </a:lnTo>
                    <a:lnTo>
                      <a:pt x="2024" y="972"/>
                    </a:lnTo>
                    <a:lnTo>
                      <a:pt x="2024" y="965"/>
                    </a:lnTo>
                    <a:lnTo>
                      <a:pt x="2024" y="972"/>
                    </a:lnTo>
                    <a:lnTo>
                      <a:pt x="2024" y="965"/>
                    </a:lnTo>
                    <a:lnTo>
                      <a:pt x="2027" y="958"/>
                    </a:lnTo>
                    <a:lnTo>
                      <a:pt x="2027" y="968"/>
                    </a:lnTo>
                    <a:lnTo>
                      <a:pt x="2027" y="962"/>
                    </a:lnTo>
                    <a:lnTo>
                      <a:pt x="2027" y="958"/>
                    </a:lnTo>
                    <a:lnTo>
                      <a:pt x="2031" y="972"/>
                    </a:lnTo>
                    <a:lnTo>
                      <a:pt x="2031" y="972"/>
                    </a:lnTo>
                    <a:lnTo>
                      <a:pt x="2031" y="975"/>
                    </a:lnTo>
                    <a:lnTo>
                      <a:pt x="2031" y="979"/>
                    </a:lnTo>
                    <a:lnTo>
                      <a:pt x="2031" y="968"/>
                    </a:lnTo>
                    <a:lnTo>
                      <a:pt x="2034" y="868"/>
                    </a:lnTo>
                    <a:lnTo>
                      <a:pt x="2034" y="868"/>
                    </a:lnTo>
                    <a:lnTo>
                      <a:pt x="2044" y="585"/>
                    </a:lnTo>
                    <a:lnTo>
                      <a:pt x="2044" y="588"/>
                    </a:lnTo>
                    <a:lnTo>
                      <a:pt x="2044" y="592"/>
                    </a:lnTo>
                    <a:lnTo>
                      <a:pt x="2044" y="588"/>
                    </a:lnTo>
                    <a:lnTo>
                      <a:pt x="2044" y="588"/>
                    </a:lnTo>
                    <a:lnTo>
                      <a:pt x="2048" y="585"/>
                    </a:lnTo>
                    <a:lnTo>
                      <a:pt x="2048" y="592"/>
                    </a:lnTo>
                    <a:lnTo>
                      <a:pt x="2048" y="595"/>
                    </a:lnTo>
                    <a:lnTo>
                      <a:pt x="2048" y="592"/>
                    </a:lnTo>
                    <a:lnTo>
                      <a:pt x="2048" y="592"/>
                    </a:lnTo>
                    <a:lnTo>
                      <a:pt x="2048" y="592"/>
                    </a:lnTo>
                    <a:lnTo>
                      <a:pt x="2048" y="592"/>
                    </a:lnTo>
                    <a:lnTo>
                      <a:pt x="2051" y="585"/>
                    </a:lnTo>
                    <a:lnTo>
                      <a:pt x="2051" y="588"/>
                    </a:lnTo>
                    <a:lnTo>
                      <a:pt x="2051" y="585"/>
                    </a:lnTo>
                    <a:lnTo>
                      <a:pt x="2051" y="592"/>
                    </a:lnTo>
                    <a:lnTo>
                      <a:pt x="2051" y="592"/>
                    </a:lnTo>
                    <a:lnTo>
                      <a:pt x="2051" y="592"/>
                    </a:lnTo>
                    <a:lnTo>
                      <a:pt x="2055" y="567"/>
                    </a:lnTo>
                    <a:lnTo>
                      <a:pt x="2055" y="567"/>
                    </a:lnTo>
                    <a:lnTo>
                      <a:pt x="2055" y="571"/>
                    </a:lnTo>
                    <a:lnTo>
                      <a:pt x="2055" y="560"/>
                    </a:lnTo>
                    <a:lnTo>
                      <a:pt x="2058" y="498"/>
                    </a:lnTo>
                    <a:lnTo>
                      <a:pt x="2058" y="505"/>
                    </a:lnTo>
                    <a:lnTo>
                      <a:pt x="2058" y="509"/>
                    </a:lnTo>
                    <a:lnTo>
                      <a:pt x="2062" y="529"/>
                    </a:lnTo>
                    <a:lnTo>
                      <a:pt x="2062" y="529"/>
                    </a:lnTo>
                    <a:lnTo>
                      <a:pt x="2062" y="533"/>
                    </a:lnTo>
                    <a:lnTo>
                      <a:pt x="2065" y="668"/>
                    </a:lnTo>
                    <a:lnTo>
                      <a:pt x="2065" y="668"/>
                    </a:lnTo>
                    <a:lnTo>
                      <a:pt x="2065" y="671"/>
                    </a:lnTo>
                    <a:lnTo>
                      <a:pt x="2069" y="757"/>
                    </a:lnTo>
                    <a:lnTo>
                      <a:pt x="2072" y="854"/>
                    </a:lnTo>
                    <a:lnTo>
                      <a:pt x="2072" y="899"/>
                    </a:lnTo>
                    <a:lnTo>
                      <a:pt x="2075" y="937"/>
                    </a:lnTo>
                    <a:lnTo>
                      <a:pt x="2075" y="941"/>
                    </a:lnTo>
                    <a:lnTo>
                      <a:pt x="2075" y="941"/>
                    </a:lnTo>
                    <a:lnTo>
                      <a:pt x="2075" y="934"/>
                    </a:lnTo>
                    <a:lnTo>
                      <a:pt x="2075" y="941"/>
                    </a:lnTo>
                    <a:lnTo>
                      <a:pt x="2075" y="934"/>
                    </a:lnTo>
                    <a:lnTo>
                      <a:pt x="2079" y="930"/>
                    </a:lnTo>
                    <a:lnTo>
                      <a:pt x="2079" y="934"/>
                    </a:lnTo>
                    <a:lnTo>
                      <a:pt x="2079" y="934"/>
                    </a:lnTo>
                    <a:lnTo>
                      <a:pt x="2079" y="927"/>
                    </a:lnTo>
                    <a:lnTo>
                      <a:pt x="2079" y="923"/>
                    </a:lnTo>
                    <a:lnTo>
                      <a:pt x="2079" y="941"/>
                    </a:lnTo>
                    <a:lnTo>
                      <a:pt x="2079" y="944"/>
                    </a:lnTo>
                    <a:lnTo>
                      <a:pt x="2082" y="930"/>
                    </a:lnTo>
                    <a:lnTo>
                      <a:pt x="2082" y="930"/>
                    </a:lnTo>
                    <a:lnTo>
                      <a:pt x="2082" y="934"/>
                    </a:lnTo>
                    <a:lnTo>
                      <a:pt x="2082" y="979"/>
                    </a:lnTo>
                    <a:lnTo>
                      <a:pt x="2086" y="975"/>
                    </a:lnTo>
                    <a:lnTo>
                      <a:pt x="2086" y="975"/>
                    </a:lnTo>
                    <a:lnTo>
                      <a:pt x="2086" y="993"/>
                    </a:lnTo>
                    <a:lnTo>
                      <a:pt x="2086" y="1024"/>
                    </a:lnTo>
                    <a:lnTo>
                      <a:pt x="2089" y="1114"/>
                    </a:lnTo>
                    <a:lnTo>
                      <a:pt x="2089" y="1110"/>
                    </a:lnTo>
                    <a:lnTo>
                      <a:pt x="2093" y="1076"/>
                    </a:lnTo>
                    <a:lnTo>
                      <a:pt x="2096" y="968"/>
                    </a:lnTo>
                    <a:lnTo>
                      <a:pt x="2096" y="975"/>
                    </a:lnTo>
                    <a:lnTo>
                      <a:pt x="2096" y="972"/>
                    </a:lnTo>
                    <a:lnTo>
                      <a:pt x="2096" y="982"/>
                    </a:lnTo>
                    <a:lnTo>
                      <a:pt x="2096" y="975"/>
                    </a:lnTo>
                    <a:lnTo>
                      <a:pt x="2100" y="982"/>
                    </a:lnTo>
                    <a:lnTo>
                      <a:pt x="2100" y="972"/>
                    </a:lnTo>
                    <a:lnTo>
                      <a:pt x="2100" y="982"/>
                    </a:lnTo>
                    <a:lnTo>
                      <a:pt x="2100" y="972"/>
                    </a:lnTo>
                    <a:lnTo>
                      <a:pt x="2100" y="965"/>
                    </a:lnTo>
                    <a:lnTo>
                      <a:pt x="2103" y="979"/>
                    </a:lnTo>
                    <a:lnTo>
                      <a:pt x="2103" y="979"/>
                    </a:lnTo>
                    <a:lnTo>
                      <a:pt x="2103" y="979"/>
                    </a:lnTo>
                    <a:lnTo>
                      <a:pt x="2103" y="965"/>
                    </a:lnTo>
                    <a:lnTo>
                      <a:pt x="2103" y="965"/>
                    </a:lnTo>
                    <a:lnTo>
                      <a:pt x="2103" y="948"/>
                    </a:lnTo>
                    <a:lnTo>
                      <a:pt x="2110" y="834"/>
                    </a:lnTo>
                    <a:lnTo>
                      <a:pt x="2110" y="837"/>
                    </a:lnTo>
                    <a:lnTo>
                      <a:pt x="2110" y="840"/>
                    </a:lnTo>
                    <a:lnTo>
                      <a:pt x="2110" y="820"/>
                    </a:lnTo>
                    <a:lnTo>
                      <a:pt x="2113" y="764"/>
                    </a:lnTo>
                    <a:lnTo>
                      <a:pt x="2113" y="775"/>
                    </a:lnTo>
                    <a:lnTo>
                      <a:pt x="2113" y="754"/>
                    </a:lnTo>
                    <a:lnTo>
                      <a:pt x="2117" y="612"/>
                    </a:lnTo>
                    <a:lnTo>
                      <a:pt x="2117" y="612"/>
                    </a:lnTo>
                    <a:lnTo>
                      <a:pt x="2117" y="602"/>
                    </a:lnTo>
                    <a:lnTo>
                      <a:pt x="2117" y="585"/>
                    </a:lnTo>
                    <a:lnTo>
                      <a:pt x="2120" y="585"/>
                    </a:lnTo>
                    <a:lnTo>
                      <a:pt x="2120" y="588"/>
                    </a:lnTo>
                    <a:lnTo>
                      <a:pt x="2120" y="585"/>
                    </a:lnTo>
                    <a:lnTo>
                      <a:pt x="2120" y="585"/>
                    </a:lnTo>
                    <a:lnTo>
                      <a:pt x="2120" y="588"/>
                    </a:lnTo>
                    <a:lnTo>
                      <a:pt x="2120" y="592"/>
                    </a:lnTo>
                    <a:lnTo>
                      <a:pt x="2124" y="585"/>
                    </a:lnTo>
                    <a:lnTo>
                      <a:pt x="2124" y="578"/>
                    </a:lnTo>
                    <a:lnTo>
                      <a:pt x="2124" y="592"/>
                    </a:lnTo>
                    <a:lnTo>
                      <a:pt x="2124" y="578"/>
                    </a:lnTo>
                    <a:lnTo>
                      <a:pt x="2124" y="585"/>
                    </a:lnTo>
                    <a:lnTo>
                      <a:pt x="2124" y="588"/>
                    </a:lnTo>
                    <a:lnTo>
                      <a:pt x="2127" y="574"/>
                    </a:lnTo>
                    <a:lnTo>
                      <a:pt x="2127" y="536"/>
                    </a:lnTo>
                    <a:lnTo>
                      <a:pt x="2131" y="484"/>
                    </a:lnTo>
                    <a:lnTo>
                      <a:pt x="2127" y="536"/>
                    </a:lnTo>
                    <a:lnTo>
                      <a:pt x="2131" y="495"/>
                    </a:lnTo>
                    <a:lnTo>
                      <a:pt x="2134" y="571"/>
                    </a:lnTo>
                    <a:lnTo>
                      <a:pt x="2141" y="796"/>
                    </a:lnTo>
                    <a:lnTo>
                      <a:pt x="2141" y="813"/>
                    </a:lnTo>
                    <a:lnTo>
                      <a:pt x="2144" y="941"/>
                    </a:lnTo>
                    <a:lnTo>
                      <a:pt x="2144" y="941"/>
                    </a:lnTo>
                    <a:lnTo>
                      <a:pt x="2144" y="937"/>
                    </a:lnTo>
                    <a:lnTo>
                      <a:pt x="2144" y="944"/>
                    </a:lnTo>
                    <a:lnTo>
                      <a:pt x="2144" y="944"/>
                    </a:lnTo>
                    <a:lnTo>
                      <a:pt x="2144" y="944"/>
                    </a:lnTo>
                    <a:lnTo>
                      <a:pt x="2144" y="941"/>
                    </a:lnTo>
                    <a:lnTo>
                      <a:pt x="2144" y="941"/>
                    </a:lnTo>
                    <a:lnTo>
                      <a:pt x="2148" y="944"/>
                    </a:lnTo>
                    <a:lnTo>
                      <a:pt x="2148" y="937"/>
                    </a:lnTo>
                    <a:lnTo>
                      <a:pt x="2148" y="944"/>
                    </a:lnTo>
                    <a:lnTo>
                      <a:pt x="2148" y="937"/>
                    </a:lnTo>
                    <a:lnTo>
                      <a:pt x="2148" y="937"/>
                    </a:lnTo>
                    <a:lnTo>
                      <a:pt x="2151" y="941"/>
                    </a:lnTo>
                    <a:lnTo>
                      <a:pt x="2151" y="944"/>
                    </a:lnTo>
                    <a:lnTo>
                      <a:pt x="2151" y="930"/>
                    </a:lnTo>
                    <a:lnTo>
                      <a:pt x="2151" y="941"/>
                    </a:lnTo>
                    <a:lnTo>
                      <a:pt x="2151" y="930"/>
                    </a:lnTo>
                    <a:lnTo>
                      <a:pt x="2151" y="948"/>
                    </a:lnTo>
                    <a:lnTo>
                      <a:pt x="2155" y="996"/>
                    </a:lnTo>
                    <a:lnTo>
                      <a:pt x="2155" y="986"/>
                    </a:lnTo>
                    <a:lnTo>
                      <a:pt x="2155" y="986"/>
                    </a:lnTo>
                    <a:lnTo>
                      <a:pt x="2158" y="1003"/>
                    </a:lnTo>
                    <a:lnTo>
                      <a:pt x="2158" y="1062"/>
                    </a:lnTo>
                    <a:lnTo>
                      <a:pt x="2162" y="1038"/>
                    </a:lnTo>
                    <a:lnTo>
                      <a:pt x="2165" y="941"/>
                    </a:lnTo>
                    <a:lnTo>
                      <a:pt x="2165" y="944"/>
                    </a:lnTo>
                    <a:lnTo>
                      <a:pt x="2165" y="865"/>
                    </a:lnTo>
                    <a:lnTo>
                      <a:pt x="2169" y="730"/>
                    </a:lnTo>
                    <a:lnTo>
                      <a:pt x="2172" y="668"/>
                    </a:lnTo>
                    <a:lnTo>
                      <a:pt x="2172" y="588"/>
                    </a:lnTo>
                    <a:lnTo>
                      <a:pt x="2172" y="592"/>
                    </a:lnTo>
                    <a:lnTo>
                      <a:pt x="2175" y="592"/>
                    </a:lnTo>
                    <a:lnTo>
                      <a:pt x="2175" y="588"/>
                    </a:lnTo>
                    <a:lnTo>
                      <a:pt x="2175" y="595"/>
                    </a:lnTo>
                    <a:lnTo>
                      <a:pt x="2175" y="595"/>
                    </a:lnTo>
                    <a:lnTo>
                      <a:pt x="2175" y="598"/>
                    </a:lnTo>
                    <a:lnTo>
                      <a:pt x="2175" y="592"/>
                    </a:lnTo>
                    <a:lnTo>
                      <a:pt x="2179" y="588"/>
                    </a:lnTo>
                    <a:lnTo>
                      <a:pt x="2179" y="595"/>
                    </a:lnTo>
                    <a:lnTo>
                      <a:pt x="2179" y="592"/>
                    </a:lnTo>
                    <a:lnTo>
                      <a:pt x="2179" y="592"/>
                    </a:lnTo>
                    <a:lnTo>
                      <a:pt x="2179" y="595"/>
                    </a:lnTo>
                    <a:lnTo>
                      <a:pt x="2179" y="588"/>
                    </a:lnTo>
                    <a:lnTo>
                      <a:pt x="2179" y="592"/>
                    </a:lnTo>
                    <a:lnTo>
                      <a:pt x="2182" y="585"/>
                    </a:lnTo>
                    <a:lnTo>
                      <a:pt x="2182" y="553"/>
                    </a:lnTo>
                    <a:lnTo>
                      <a:pt x="2189" y="322"/>
                    </a:lnTo>
                    <a:lnTo>
                      <a:pt x="2193" y="363"/>
                    </a:lnTo>
                    <a:lnTo>
                      <a:pt x="2193" y="464"/>
                    </a:lnTo>
                    <a:lnTo>
                      <a:pt x="2196" y="553"/>
                    </a:lnTo>
                    <a:lnTo>
                      <a:pt x="2196" y="550"/>
                    </a:lnTo>
                    <a:lnTo>
                      <a:pt x="2196" y="553"/>
                    </a:lnTo>
                    <a:lnTo>
                      <a:pt x="2196" y="550"/>
                    </a:lnTo>
                    <a:lnTo>
                      <a:pt x="2196" y="550"/>
                    </a:lnTo>
                    <a:lnTo>
                      <a:pt x="2196" y="547"/>
                    </a:lnTo>
                    <a:lnTo>
                      <a:pt x="2196" y="550"/>
                    </a:lnTo>
                    <a:lnTo>
                      <a:pt x="2200" y="550"/>
                    </a:lnTo>
                    <a:lnTo>
                      <a:pt x="2200" y="550"/>
                    </a:lnTo>
                    <a:lnTo>
                      <a:pt x="2200" y="543"/>
                    </a:lnTo>
                    <a:lnTo>
                      <a:pt x="2200" y="543"/>
                    </a:lnTo>
                    <a:lnTo>
                      <a:pt x="2200" y="547"/>
                    </a:lnTo>
                    <a:lnTo>
                      <a:pt x="2203" y="553"/>
                    </a:lnTo>
                    <a:lnTo>
                      <a:pt x="2200" y="547"/>
                    </a:lnTo>
                    <a:lnTo>
                      <a:pt x="2203" y="553"/>
                    </a:lnTo>
                    <a:lnTo>
                      <a:pt x="2203" y="547"/>
                    </a:lnTo>
                    <a:lnTo>
                      <a:pt x="2203" y="543"/>
                    </a:lnTo>
                    <a:lnTo>
                      <a:pt x="2203" y="560"/>
                    </a:lnTo>
                    <a:lnTo>
                      <a:pt x="2203" y="560"/>
                    </a:lnTo>
                    <a:lnTo>
                      <a:pt x="2206" y="592"/>
                    </a:lnTo>
                    <a:lnTo>
                      <a:pt x="2206" y="592"/>
                    </a:lnTo>
                    <a:lnTo>
                      <a:pt x="2206" y="592"/>
                    </a:lnTo>
                    <a:lnTo>
                      <a:pt x="2210" y="668"/>
                    </a:lnTo>
                    <a:lnTo>
                      <a:pt x="2210" y="668"/>
                    </a:lnTo>
                    <a:lnTo>
                      <a:pt x="2210" y="685"/>
                    </a:lnTo>
                    <a:lnTo>
                      <a:pt x="2220" y="951"/>
                    </a:lnTo>
                    <a:lnTo>
                      <a:pt x="2220" y="948"/>
                    </a:lnTo>
                    <a:lnTo>
                      <a:pt x="2220" y="937"/>
                    </a:lnTo>
                    <a:lnTo>
                      <a:pt x="2224" y="941"/>
                    </a:lnTo>
                    <a:lnTo>
                      <a:pt x="2224" y="948"/>
                    </a:lnTo>
                    <a:lnTo>
                      <a:pt x="2224" y="941"/>
                    </a:lnTo>
                    <a:lnTo>
                      <a:pt x="2224" y="948"/>
                    </a:lnTo>
                    <a:lnTo>
                      <a:pt x="2224" y="937"/>
                    </a:lnTo>
                    <a:lnTo>
                      <a:pt x="2227" y="934"/>
                    </a:lnTo>
                    <a:lnTo>
                      <a:pt x="2224" y="937"/>
                    </a:lnTo>
                    <a:lnTo>
                      <a:pt x="2227" y="937"/>
                    </a:lnTo>
                    <a:lnTo>
                      <a:pt x="2227" y="975"/>
                    </a:lnTo>
                    <a:lnTo>
                      <a:pt x="2227" y="972"/>
                    </a:lnTo>
                    <a:lnTo>
                      <a:pt x="2227" y="968"/>
                    </a:lnTo>
                    <a:lnTo>
                      <a:pt x="2231" y="986"/>
                    </a:lnTo>
                    <a:lnTo>
                      <a:pt x="2231" y="996"/>
                    </a:lnTo>
                    <a:lnTo>
                      <a:pt x="2231" y="1013"/>
                    </a:lnTo>
                    <a:lnTo>
                      <a:pt x="2231" y="993"/>
                    </a:lnTo>
                    <a:lnTo>
                      <a:pt x="2231" y="1010"/>
                    </a:lnTo>
                    <a:lnTo>
                      <a:pt x="2234" y="979"/>
                    </a:lnTo>
                    <a:lnTo>
                      <a:pt x="2234" y="982"/>
                    </a:lnTo>
                    <a:lnTo>
                      <a:pt x="2234" y="972"/>
                    </a:lnTo>
                    <a:lnTo>
                      <a:pt x="2237" y="968"/>
                    </a:lnTo>
                    <a:lnTo>
                      <a:pt x="2237" y="879"/>
                    </a:lnTo>
                    <a:lnTo>
                      <a:pt x="2244" y="581"/>
                    </a:lnTo>
                    <a:lnTo>
                      <a:pt x="2244" y="581"/>
                    </a:lnTo>
                    <a:lnTo>
                      <a:pt x="2248" y="592"/>
                    </a:lnTo>
                    <a:lnTo>
                      <a:pt x="2244" y="581"/>
                    </a:lnTo>
                    <a:lnTo>
                      <a:pt x="2248" y="592"/>
                    </a:lnTo>
                    <a:lnTo>
                      <a:pt x="2248" y="588"/>
                    </a:lnTo>
                    <a:lnTo>
                      <a:pt x="2248" y="592"/>
                    </a:lnTo>
                    <a:lnTo>
                      <a:pt x="2248" y="592"/>
                    </a:lnTo>
                    <a:lnTo>
                      <a:pt x="2251" y="598"/>
                    </a:lnTo>
                    <a:lnTo>
                      <a:pt x="2251" y="598"/>
                    </a:lnTo>
                    <a:lnTo>
                      <a:pt x="2251" y="585"/>
                    </a:lnTo>
                    <a:lnTo>
                      <a:pt x="2255" y="550"/>
                    </a:lnTo>
                    <a:lnTo>
                      <a:pt x="2258" y="498"/>
                    </a:lnTo>
                    <a:lnTo>
                      <a:pt x="2258" y="502"/>
                    </a:lnTo>
                    <a:lnTo>
                      <a:pt x="2258" y="502"/>
                    </a:lnTo>
                    <a:lnTo>
                      <a:pt x="2258" y="498"/>
                    </a:lnTo>
                    <a:lnTo>
                      <a:pt x="2258" y="474"/>
                    </a:lnTo>
                    <a:lnTo>
                      <a:pt x="2258" y="502"/>
                    </a:lnTo>
                    <a:lnTo>
                      <a:pt x="2262" y="588"/>
                    </a:lnTo>
                    <a:lnTo>
                      <a:pt x="2269" y="951"/>
                    </a:lnTo>
                    <a:lnTo>
                      <a:pt x="2269" y="948"/>
                    </a:lnTo>
                    <a:lnTo>
                      <a:pt x="2269" y="941"/>
                    </a:lnTo>
                    <a:lnTo>
                      <a:pt x="2272" y="944"/>
                    </a:lnTo>
                    <a:lnTo>
                      <a:pt x="2272" y="941"/>
                    </a:lnTo>
                    <a:lnTo>
                      <a:pt x="2272" y="930"/>
                    </a:lnTo>
                    <a:lnTo>
                      <a:pt x="2272" y="930"/>
                    </a:lnTo>
                    <a:lnTo>
                      <a:pt x="2272" y="930"/>
                    </a:lnTo>
                    <a:lnTo>
                      <a:pt x="2275" y="934"/>
                    </a:lnTo>
                    <a:lnTo>
                      <a:pt x="2275" y="944"/>
                    </a:lnTo>
                    <a:lnTo>
                      <a:pt x="2275" y="927"/>
                    </a:lnTo>
                    <a:lnTo>
                      <a:pt x="2275" y="941"/>
                    </a:lnTo>
                    <a:lnTo>
                      <a:pt x="2275" y="923"/>
                    </a:lnTo>
                    <a:lnTo>
                      <a:pt x="2279" y="941"/>
                    </a:lnTo>
                    <a:lnTo>
                      <a:pt x="2279" y="941"/>
                    </a:lnTo>
                    <a:lnTo>
                      <a:pt x="2279" y="934"/>
                    </a:lnTo>
                    <a:lnTo>
                      <a:pt x="2279" y="934"/>
                    </a:lnTo>
                    <a:lnTo>
                      <a:pt x="2279" y="951"/>
                    </a:lnTo>
                    <a:lnTo>
                      <a:pt x="2282" y="1062"/>
                    </a:lnTo>
                    <a:lnTo>
                      <a:pt x="2282" y="1048"/>
                    </a:lnTo>
                    <a:lnTo>
                      <a:pt x="2282" y="1020"/>
                    </a:lnTo>
                    <a:lnTo>
                      <a:pt x="2286" y="944"/>
                    </a:lnTo>
                    <a:lnTo>
                      <a:pt x="2289" y="796"/>
                    </a:lnTo>
                    <a:lnTo>
                      <a:pt x="2293" y="578"/>
                    </a:lnTo>
                    <a:lnTo>
                      <a:pt x="2296" y="581"/>
                    </a:lnTo>
                    <a:lnTo>
                      <a:pt x="2296" y="581"/>
                    </a:lnTo>
                    <a:lnTo>
                      <a:pt x="2296" y="585"/>
                    </a:lnTo>
                    <a:lnTo>
                      <a:pt x="2296" y="598"/>
                    </a:lnTo>
                    <a:lnTo>
                      <a:pt x="2296" y="588"/>
                    </a:lnTo>
                    <a:lnTo>
                      <a:pt x="2296" y="592"/>
                    </a:lnTo>
                    <a:lnTo>
                      <a:pt x="2300" y="595"/>
                    </a:lnTo>
                    <a:lnTo>
                      <a:pt x="2300" y="592"/>
                    </a:lnTo>
                    <a:lnTo>
                      <a:pt x="2300" y="592"/>
                    </a:lnTo>
                    <a:lnTo>
                      <a:pt x="2303" y="526"/>
                    </a:lnTo>
                    <a:lnTo>
                      <a:pt x="2303" y="495"/>
                    </a:lnTo>
                    <a:lnTo>
                      <a:pt x="2303" y="495"/>
                    </a:lnTo>
                    <a:lnTo>
                      <a:pt x="2303" y="495"/>
                    </a:lnTo>
                    <a:lnTo>
                      <a:pt x="2303" y="491"/>
                    </a:lnTo>
                    <a:lnTo>
                      <a:pt x="2306" y="443"/>
                    </a:lnTo>
                    <a:lnTo>
                      <a:pt x="2306" y="470"/>
                    </a:lnTo>
                    <a:lnTo>
                      <a:pt x="2317" y="840"/>
                    </a:lnTo>
                    <a:lnTo>
                      <a:pt x="2317" y="837"/>
                    </a:lnTo>
                    <a:lnTo>
                      <a:pt x="2317" y="834"/>
                    </a:lnTo>
                    <a:lnTo>
                      <a:pt x="2317" y="858"/>
                    </a:lnTo>
                    <a:lnTo>
                      <a:pt x="2317" y="944"/>
                    </a:lnTo>
                    <a:lnTo>
                      <a:pt x="2320" y="937"/>
                    </a:lnTo>
                    <a:lnTo>
                      <a:pt x="2320" y="937"/>
                    </a:lnTo>
                    <a:lnTo>
                      <a:pt x="2320" y="937"/>
                    </a:lnTo>
                    <a:lnTo>
                      <a:pt x="2320" y="930"/>
                    </a:lnTo>
                    <a:lnTo>
                      <a:pt x="2320" y="937"/>
                    </a:lnTo>
                    <a:lnTo>
                      <a:pt x="2320" y="934"/>
                    </a:lnTo>
                    <a:lnTo>
                      <a:pt x="2320" y="934"/>
                    </a:lnTo>
                    <a:lnTo>
                      <a:pt x="2320" y="930"/>
                    </a:lnTo>
                    <a:lnTo>
                      <a:pt x="2320" y="927"/>
                    </a:lnTo>
                    <a:lnTo>
                      <a:pt x="2324" y="934"/>
                    </a:lnTo>
                    <a:lnTo>
                      <a:pt x="2324" y="930"/>
                    </a:lnTo>
                    <a:lnTo>
                      <a:pt x="2324" y="937"/>
                    </a:lnTo>
                    <a:lnTo>
                      <a:pt x="2324" y="930"/>
                    </a:lnTo>
                    <a:lnTo>
                      <a:pt x="2324" y="937"/>
                    </a:lnTo>
                    <a:lnTo>
                      <a:pt x="2324" y="934"/>
                    </a:lnTo>
                    <a:lnTo>
                      <a:pt x="2324" y="934"/>
                    </a:lnTo>
                    <a:lnTo>
                      <a:pt x="2327" y="948"/>
                    </a:lnTo>
                    <a:lnTo>
                      <a:pt x="2327" y="948"/>
                    </a:lnTo>
                    <a:lnTo>
                      <a:pt x="2327" y="941"/>
                    </a:lnTo>
                    <a:lnTo>
                      <a:pt x="2327" y="937"/>
                    </a:lnTo>
                    <a:lnTo>
                      <a:pt x="2327" y="948"/>
                    </a:lnTo>
                    <a:lnTo>
                      <a:pt x="2331" y="1000"/>
                    </a:lnTo>
                    <a:lnTo>
                      <a:pt x="2334" y="1048"/>
                    </a:lnTo>
                    <a:lnTo>
                      <a:pt x="2334" y="1024"/>
                    </a:lnTo>
                    <a:lnTo>
                      <a:pt x="2337" y="934"/>
                    </a:lnTo>
                    <a:lnTo>
                      <a:pt x="2337" y="910"/>
                    </a:lnTo>
                    <a:lnTo>
                      <a:pt x="2337" y="802"/>
                    </a:lnTo>
                    <a:lnTo>
                      <a:pt x="2344" y="581"/>
                    </a:lnTo>
                    <a:lnTo>
                      <a:pt x="2344" y="585"/>
                    </a:lnTo>
                    <a:lnTo>
                      <a:pt x="2348" y="595"/>
                    </a:lnTo>
                    <a:lnTo>
                      <a:pt x="2348" y="595"/>
                    </a:lnTo>
                    <a:lnTo>
                      <a:pt x="2348" y="592"/>
                    </a:lnTo>
                    <a:lnTo>
                      <a:pt x="2348" y="592"/>
                    </a:lnTo>
                    <a:lnTo>
                      <a:pt x="2348" y="602"/>
                    </a:lnTo>
                    <a:lnTo>
                      <a:pt x="2351" y="609"/>
                    </a:lnTo>
                    <a:lnTo>
                      <a:pt x="2351" y="595"/>
                    </a:lnTo>
                    <a:lnTo>
                      <a:pt x="2351" y="602"/>
                    </a:lnTo>
                    <a:lnTo>
                      <a:pt x="2351" y="592"/>
                    </a:lnTo>
                    <a:lnTo>
                      <a:pt x="2351" y="592"/>
                    </a:lnTo>
                    <a:lnTo>
                      <a:pt x="2355" y="557"/>
                    </a:lnTo>
                    <a:lnTo>
                      <a:pt x="2355" y="502"/>
                    </a:lnTo>
                    <a:lnTo>
                      <a:pt x="2355" y="557"/>
                    </a:lnTo>
                    <a:lnTo>
                      <a:pt x="2358" y="519"/>
                    </a:lnTo>
                    <a:lnTo>
                      <a:pt x="2358" y="578"/>
                    </a:lnTo>
                    <a:lnTo>
                      <a:pt x="2362" y="709"/>
                    </a:lnTo>
                    <a:lnTo>
                      <a:pt x="2362" y="723"/>
                    </a:lnTo>
                    <a:lnTo>
                      <a:pt x="2365" y="816"/>
                    </a:lnTo>
                    <a:lnTo>
                      <a:pt x="2365" y="816"/>
                    </a:lnTo>
                    <a:lnTo>
                      <a:pt x="2368" y="782"/>
                    </a:lnTo>
                    <a:lnTo>
                      <a:pt x="2372" y="581"/>
                    </a:lnTo>
                    <a:lnTo>
                      <a:pt x="2372" y="585"/>
                    </a:lnTo>
                    <a:lnTo>
                      <a:pt x="2375" y="595"/>
                    </a:lnTo>
                    <a:lnTo>
                      <a:pt x="2375" y="592"/>
                    </a:lnTo>
                    <a:lnTo>
                      <a:pt x="2375" y="602"/>
                    </a:lnTo>
                    <a:lnTo>
                      <a:pt x="2375" y="605"/>
                    </a:lnTo>
                    <a:lnTo>
                      <a:pt x="2379" y="602"/>
                    </a:lnTo>
                    <a:lnTo>
                      <a:pt x="2379" y="609"/>
                    </a:lnTo>
                    <a:lnTo>
                      <a:pt x="2379" y="598"/>
                    </a:lnTo>
                    <a:lnTo>
                      <a:pt x="2379" y="598"/>
                    </a:lnTo>
                    <a:lnTo>
                      <a:pt x="2379" y="602"/>
                    </a:lnTo>
                    <a:lnTo>
                      <a:pt x="2379" y="592"/>
                    </a:lnTo>
                    <a:lnTo>
                      <a:pt x="2382" y="547"/>
                    </a:lnTo>
                    <a:lnTo>
                      <a:pt x="2382" y="550"/>
                    </a:lnTo>
                    <a:lnTo>
                      <a:pt x="2382" y="529"/>
                    </a:lnTo>
                    <a:lnTo>
                      <a:pt x="2389" y="384"/>
                    </a:lnTo>
                    <a:lnTo>
                      <a:pt x="2389" y="412"/>
                    </a:lnTo>
                    <a:lnTo>
                      <a:pt x="2393" y="495"/>
                    </a:lnTo>
                    <a:lnTo>
                      <a:pt x="2393" y="495"/>
                    </a:lnTo>
                    <a:lnTo>
                      <a:pt x="2393" y="495"/>
                    </a:lnTo>
                    <a:lnTo>
                      <a:pt x="2393" y="502"/>
                    </a:lnTo>
                    <a:lnTo>
                      <a:pt x="2393" y="550"/>
                    </a:lnTo>
                    <a:lnTo>
                      <a:pt x="2393" y="564"/>
                    </a:lnTo>
                    <a:lnTo>
                      <a:pt x="2396" y="560"/>
                    </a:lnTo>
                    <a:lnTo>
                      <a:pt x="2396" y="560"/>
                    </a:lnTo>
                    <a:lnTo>
                      <a:pt x="2396" y="557"/>
                    </a:lnTo>
                    <a:lnTo>
                      <a:pt x="2396" y="557"/>
                    </a:lnTo>
                    <a:lnTo>
                      <a:pt x="2396" y="557"/>
                    </a:lnTo>
                    <a:lnTo>
                      <a:pt x="2396" y="557"/>
                    </a:lnTo>
                    <a:lnTo>
                      <a:pt x="2396" y="560"/>
                    </a:lnTo>
                    <a:lnTo>
                      <a:pt x="2396" y="557"/>
                    </a:lnTo>
                    <a:lnTo>
                      <a:pt x="2400" y="557"/>
                    </a:lnTo>
                    <a:lnTo>
                      <a:pt x="2400" y="557"/>
                    </a:lnTo>
                    <a:lnTo>
                      <a:pt x="2400" y="550"/>
                    </a:lnTo>
                    <a:lnTo>
                      <a:pt x="2400" y="557"/>
                    </a:lnTo>
                    <a:lnTo>
                      <a:pt x="2400" y="553"/>
                    </a:lnTo>
                    <a:lnTo>
                      <a:pt x="2403" y="592"/>
                    </a:lnTo>
                    <a:lnTo>
                      <a:pt x="2403" y="585"/>
                    </a:lnTo>
                    <a:lnTo>
                      <a:pt x="2403" y="585"/>
                    </a:lnTo>
                    <a:lnTo>
                      <a:pt x="2406" y="598"/>
                    </a:lnTo>
                    <a:lnTo>
                      <a:pt x="2410" y="723"/>
                    </a:lnTo>
                    <a:lnTo>
                      <a:pt x="2413" y="816"/>
                    </a:lnTo>
                    <a:lnTo>
                      <a:pt x="2417" y="941"/>
                    </a:lnTo>
                    <a:lnTo>
                      <a:pt x="2417" y="937"/>
                    </a:lnTo>
                    <a:lnTo>
                      <a:pt x="2417" y="937"/>
                    </a:lnTo>
                    <a:lnTo>
                      <a:pt x="2417" y="941"/>
                    </a:lnTo>
                    <a:lnTo>
                      <a:pt x="2417" y="941"/>
                    </a:lnTo>
                    <a:lnTo>
                      <a:pt x="2417" y="937"/>
                    </a:lnTo>
                    <a:lnTo>
                      <a:pt x="2417" y="937"/>
                    </a:lnTo>
                    <a:lnTo>
                      <a:pt x="2417" y="937"/>
                    </a:lnTo>
                    <a:lnTo>
                      <a:pt x="2420" y="941"/>
                    </a:lnTo>
                    <a:lnTo>
                      <a:pt x="2420" y="937"/>
                    </a:lnTo>
                    <a:lnTo>
                      <a:pt x="2420" y="937"/>
                    </a:lnTo>
                    <a:lnTo>
                      <a:pt x="2420" y="944"/>
                    </a:lnTo>
                    <a:lnTo>
                      <a:pt x="2420" y="934"/>
                    </a:lnTo>
                    <a:lnTo>
                      <a:pt x="2420" y="930"/>
                    </a:lnTo>
                    <a:lnTo>
                      <a:pt x="2424" y="951"/>
                    </a:lnTo>
                    <a:lnTo>
                      <a:pt x="2424" y="951"/>
                    </a:lnTo>
                    <a:lnTo>
                      <a:pt x="2424" y="948"/>
                    </a:lnTo>
                    <a:lnTo>
                      <a:pt x="2424" y="948"/>
                    </a:lnTo>
                    <a:lnTo>
                      <a:pt x="2424" y="944"/>
                    </a:lnTo>
                    <a:lnTo>
                      <a:pt x="2424" y="962"/>
                    </a:lnTo>
                    <a:lnTo>
                      <a:pt x="2424" y="962"/>
                    </a:lnTo>
                    <a:lnTo>
                      <a:pt x="2427" y="1003"/>
                    </a:lnTo>
                    <a:lnTo>
                      <a:pt x="2424" y="951"/>
                    </a:lnTo>
                    <a:lnTo>
                      <a:pt x="2427" y="1000"/>
                    </a:lnTo>
                    <a:lnTo>
                      <a:pt x="2427" y="1000"/>
                    </a:lnTo>
                    <a:lnTo>
                      <a:pt x="2427" y="1024"/>
                    </a:lnTo>
                    <a:lnTo>
                      <a:pt x="2431" y="1045"/>
                    </a:lnTo>
                    <a:lnTo>
                      <a:pt x="2431" y="1048"/>
                    </a:lnTo>
                    <a:lnTo>
                      <a:pt x="2431" y="1038"/>
                    </a:lnTo>
                    <a:lnTo>
                      <a:pt x="2431" y="993"/>
                    </a:lnTo>
                    <a:lnTo>
                      <a:pt x="2434" y="989"/>
                    </a:lnTo>
                    <a:lnTo>
                      <a:pt x="2434" y="993"/>
                    </a:lnTo>
                    <a:lnTo>
                      <a:pt x="2434" y="989"/>
                    </a:lnTo>
                    <a:lnTo>
                      <a:pt x="2434" y="989"/>
                    </a:lnTo>
                    <a:lnTo>
                      <a:pt x="2434" y="986"/>
                    </a:lnTo>
                    <a:lnTo>
                      <a:pt x="2434" y="972"/>
                    </a:lnTo>
                    <a:lnTo>
                      <a:pt x="2444" y="574"/>
                    </a:lnTo>
                    <a:lnTo>
                      <a:pt x="2444" y="574"/>
                    </a:lnTo>
                    <a:lnTo>
                      <a:pt x="2444" y="581"/>
                    </a:lnTo>
                    <a:lnTo>
                      <a:pt x="2444" y="581"/>
                    </a:lnTo>
                    <a:lnTo>
                      <a:pt x="2448" y="578"/>
                    </a:lnTo>
                    <a:lnTo>
                      <a:pt x="2448" y="585"/>
                    </a:lnTo>
                    <a:lnTo>
                      <a:pt x="2448" y="588"/>
                    </a:lnTo>
                    <a:lnTo>
                      <a:pt x="2448" y="578"/>
                    </a:lnTo>
                    <a:lnTo>
                      <a:pt x="2448" y="581"/>
                    </a:lnTo>
                    <a:lnTo>
                      <a:pt x="2448" y="585"/>
                    </a:lnTo>
                    <a:lnTo>
                      <a:pt x="2448" y="578"/>
                    </a:lnTo>
                    <a:lnTo>
                      <a:pt x="2448" y="574"/>
                    </a:lnTo>
                    <a:lnTo>
                      <a:pt x="2448" y="585"/>
                    </a:lnTo>
                    <a:lnTo>
                      <a:pt x="2451" y="592"/>
                    </a:lnTo>
                    <a:lnTo>
                      <a:pt x="2451" y="567"/>
                    </a:lnTo>
                    <a:lnTo>
                      <a:pt x="2451" y="567"/>
                    </a:lnTo>
                    <a:lnTo>
                      <a:pt x="2451" y="578"/>
                    </a:lnTo>
                    <a:lnTo>
                      <a:pt x="2451" y="585"/>
                    </a:lnTo>
                    <a:lnTo>
                      <a:pt x="2451" y="571"/>
                    </a:lnTo>
                    <a:lnTo>
                      <a:pt x="2455" y="553"/>
                    </a:lnTo>
                    <a:lnTo>
                      <a:pt x="2458" y="464"/>
                    </a:lnTo>
                    <a:lnTo>
                      <a:pt x="2458" y="491"/>
                    </a:lnTo>
                    <a:lnTo>
                      <a:pt x="2462" y="547"/>
                    </a:lnTo>
                    <a:lnTo>
                      <a:pt x="2462" y="547"/>
                    </a:lnTo>
                    <a:lnTo>
                      <a:pt x="2462" y="547"/>
                    </a:lnTo>
                    <a:lnTo>
                      <a:pt x="2462" y="557"/>
                    </a:lnTo>
                    <a:lnTo>
                      <a:pt x="2472" y="937"/>
                    </a:lnTo>
                    <a:lnTo>
                      <a:pt x="2472" y="955"/>
                    </a:lnTo>
                    <a:lnTo>
                      <a:pt x="2475" y="955"/>
                    </a:lnTo>
                    <a:lnTo>
                      <a:pt x="2475" y="955"/>
                    </a:lnTo>
                    <a:lnTo>
                      <a:pt x="2475" y="951"/>
                    </a:lnTo>
                    <a:lnTo>
                      <a:pt x="2475" y="955"/>
                    </a:lnTo>
                    <a:lnTo>
                      <a:pt x="2475" y="944"/>
                    </a:lnTo>
                    <a:lnTo>
                      <a:pt x="2475" y="955"/>
                    </a:lnTo>
                    <a:lnTo>
                      <a:pt x="2475" y="951"/>
                    </a:lnTo>
                    <a:lnTo>
                      <a:pt x="2479" y="955"/>
                    </a:lnTo>
                    <a:lnTo>
                      <a:pt x="2479" y="944"/>
                    </a:lnTo>
                    <a:lnTo>
                      <a:pt x="2479" y="955"/>
                    </a:lnTo>
                    <a:lnTo>
                      <a:pt x="2479" y="944"/>
                    </a:lnTo>
                    <a:lnTo>
                      <a:pt x="2479" y="958"/>
                    </a:lnTo>
                    <a:lnTo>
                      <a:pt x="2482" y="993"/>
                    </a:lnTo>
                    <a:lnTo>
                      <a:pt x="2479" y="958"/>
                    </a:lnTo>
                    <a:lnTo>
                      <a:pt x="2482" y="986"/>
                    </a:lnTo>
                    <a:lnTo>
                      <a:pt x="2482" y="982"/>
                    </a:lnTo>
                    <a:lnTo>
                      <a:pt x="2482" y="1003"/>
                    </a:lnTo>
                    <a:lnTo>
                      <a:pt x="2482" y="1017"/>
                    </a:lnTo>
                    <a:lnTo>
                      <a:pt x="2486" y="1000"/>
                    </a:lnTo>
                    <a:lnTo>
                      <a:pt x="2489" y="913"/>
                    </a:lnTo>
                    <a:lnTo>
                      <a:pt x="2489" y="892"/>
                    </a:lnTo>
                    <a:lnTo>
                      <a:pt x="2493" y="896"/>
                    </a:lnTo>
                    <a:lnTo>
                      <a:pt x="2493" y="896"/>
                    </a:lnTo>
                    <a:lnTo>
                      <a:pt x="2493" y="896"/>
                    </a:lnTo>
                    <a:lnTo>
                      <a:pt x="2493" y="896"/>
                    </a:lnTo>
                    <a:lnTo>
                      <a:pt x="2493" y="882"/>
                    </a:lnTo>
                    <a:lnTo>
                      <a:pt x="2496" y="806"/>
                    </a:lnTo>
                    <a:lnTo>
                      <a:pt x="2500" y="747"/>
                    </a:lnTo>
                    <a:lnTo>
                      <a:pt x="2500" y="661"/>
                    </a:lnTo>
                    <a:lnTo>
                      <a:pt x="2503" y="675"/>
                    </a:lnTo>
                    <a:lnTo>
                      <a:pt x="2503" y="681"/>
                    </a:lnTo>
                    <a:lnTo>
                      <a:pt x="2503" y="671"/>
                    </a:lnTo>
                    <a:lnTo>
                      <a:pt x="2506" y="585"/>
                    </a:lnTo>
                    <a:lnTo>
                      <a:pt x="2506" y="585"/>
                    </a:lnTo>
                    <a:lnTo>
                      <a:pt x="2506" y="592"/>
                    </a:lnTo>
                    <a:lnTo>
                      <a:pt x="2506" y="592"/>
                    </a:lnTo>
                    <a:lnTo>
                      <a:pt x="2506" y="588"/>
                    </a:lnTo>
                    <a:lnTo>
                      <a:pt x="2510" y="585"/>
                    </a:lnTo>
                    <a:lnTo>
                      <a:pt x="2510" y="592"/>
                    </a:lnTo>
                    <a:lnTo>
                      <a:pt x="2510" y="588"/>
                    </a:lnTo>
                    <a:lnTo>
                      <a:pt x="2510" y="595"/>
                    </a:lnTo>
                    <a:lnTo>
                      <a:pt x="2510" y="581"/>
                    </a:lnTo>
                    <a:lnTo>
                      <a:pt x="2510" y="585"/>
                    </a:lnTo>
                    <a:lnTo>
                      <a:pt x="2513" y="536"/>
                    </a:lnTo>
                    <a:lnTo>
                      <a:pt x="2513" y="526"/>
                    </a:lnTo>
                    <a:lnTo>
                      <a:pt x="2517" y="491"/>
                    </a:lnTo>
                    <a:lnTo>
                      <a:pt x="2520" y="464"/>
                    </a:lnTo>
                    <a:lnTo>
                      <a:pt x="2520" y="470"/>
                    </a:lnTo>
                    <a:lnTo>
                      <a:pt x="2520" y="464"/>
                    </a:lnTo>
                    <a:lnTo>
                      <a:pt x="2524" y="394"/>
                    </a:lnTo>
                    <a:lnTo>
                      <a:pt x="2527" y="270"/>
                    </a:lnTo>
                    <a:lnTo>
                      <a:pt x="2527" y="211"/>
                    </a:lnTo>
                    <a:lnTo>
                      <a:pt x="2531" y="218"/>
                    </a:lnTo>
                    <a:lnTo>
                      <a:pt x="2531" y="284"/>
                    </a:lnTo>
                    <a:lnTo>
                      <a:pt x="2537" y="557"/>
                    </a:lnTo>
                    <a:lnTo>
                      <a:pt x="2537" y="553"/>
                    </a:lnTo>
                    <a:lnTo>
                      <a:pt x="2541" y="553"/>
                    </a:lnTo>
                    <a:lnTo>
                      <a:pt x="2541" y="553"/>
                    </a:lnTo>
                    <a:lnTo>
                      <a:pt x="2541" y="550"/>
                    </a:lnTo>
                    <a:lnTo>
                      <a:pt x="2541" y="550"/>
                    </a:lnTo>
                    <a:lnTo>
                      <a:pt x="2541" y="547"/>
                    </a:lnTo>
                    <a:lnTo>
                      <a:pt x="2544" y="540"/>
                    </a:lnTo>
                    <a:lnTo>
                      <a:pt x="2541" y="550"/>
                    </a:lnTo>
                    <a:lnTo>
                      <a:pt x="2544" y="543"/>
                    </a:lnTo>
                    <a:lnTo>
                      <a:pt x="2544" y="557"/>
                    </a:lnTo>
                    <a:lnTo>
                      <a:pt x="2544" y="557"/>
                    </a:lnTo>
                    <a:lnTo>
                      <a:pt x="2551" y="702"/>
                    </a:lnTo>
                    <a:lnTo>
                      <a:pt x="2551" y="702"/>
                    </a:lnTo>
                    <a:lnTo>
                      <a:pt x="2551" y="699"/>
                    </a:lnTo>
                    <a:lnTo>
                      <a:pt x="2555" y="709"/>
                    </a:lnTo>
                    <a:lnTo>
                      <a:pt x="2555" y="709"/>
                    </a:lnTo>
                    <a:lnTo>
                      <a:pt x="2555" y="716"/>
                    </a:lnTo>
                    <a:lnTo>
                      <a:pt x="2558" y="955"/>
                    </a:lnTo>
                    <a:lnTo>
                      <a:pt x="2562" y="951"/>
                    </a:lnTo>
                    <a:lnTo>
                      <a:pt x="2565" y="948"/>
                    </a:lnTo>
                    <a:lnTo>
                      <a:pt x="2565" y="948"/>
                    </a:lnTo>
                    <a:lnTo>
                      <a:pt x="2565" y="958"/>
                    </a:lnTo>
                    <a:lnTo>
                      <a:pt x="2565" y="958"/>
                    </a:lnTo>
                    <a:lnTo>
                      <a:pt x="2565" y="958"/>
                    </a:lnTo>
                    <a:lnTo>
                      <a:pt x="2565" y="955"/>
                    </a:lnTo>
                    <a:lnTo>
                      <a:pt x="2565" y="965"/>
                    </a:lnTo>
                    <a:lnTo>
                      <a:pt x="2568" y="993"/>
                    </a:lnTo>
                    <a:lnTo>
                      <a:pt x="2572" y="1062"/>
                    </a:lnTo>
                    <a:lnTo>
                      <a:pt x="2572" y="1058"/>
                    </a:lnTo>
                    <a:lnTo>
                      <a:pt x="2572" y="1117"/>
                    </a:lnTo>
                    <a:lnTo>
                      <a:pt x="2575" y="1093"/>
                    </a:lnTo>
                    <a:lnTo>
                      <a:pt x="2575" y="1031"/>
                    </a:lnTo>
                    <a:lnTo>
                      <a:pt x="2579" y="844"/>
                    </a:lnTo>
                    <a:lnTo>
                      <a:pt x="2582" y="806"/>
                    </a:lnTo>
                    <a:lnTo>
                      <a:pt x="2586" y="595"/>
                    </a:lnTo>
                    <a:lnTo>
                      <a:pt x="2586" y="595"/>
                    </a:lnTo>
                    <a:lnTo>
                      <a:pt x="2589" y="598"/>
                    </a:lnTo>
                    <a:lnTo>
                      <a:pt x="2589" y="592"/>
                    </a:lnTo>
                    <a:lnTo>
                      <a:pt x="2589" y="592"/>
                    </a:lnTo>
                    <a:lnTo>
                      <a:pt x="2589" y="588"/>
                    </a:lnTo>
                    <a:lnTo>
                      <a:pt x="2589" y="595"/>
                    </a:lnTo>
                    <a:lnTo>
                      <a:pt x="2589" y="598"/>
                    </a:lnTo>
                    <a:lnTo>
                      <a:pt x="2589" y="598"/>
                    </a:lnTo>
                    <a:lnTo>
                      <a:pt x="2593" y="598"/>
                    </a:lnTo>
                    <a:lnTo>
                      <a:pt x="2593" y="602"/>
                    </a:lnTo>
                    <a:lnTo>
                      <a:pt x="2593" y="598"/>
                    </a:lnTo>
                    <a:lnTo>
                      <a:pt x="2593" y="602"/>
                    </a:lnTo>
                    <a:lnTo>
                      <a:pt x="2593" y="602"/>
                    </a:lnTo>
                    <a:lnTo>
                      <a:pt x="2593" y="595"/>
                    </a:lnTo>
                    <a:lnTo>
                      <a:pt x="2593" y="592"/>
                    </a:lnTo>
                    <a:lnTo>
                      <a:pt x="2593" y="605"/>
                    </a:lnTo>
                    <a:lnTo>
                      <a:pt x="2596" y="595"/>
                    </a:lnTo>
                    <a:lnTo>
                      <a:pt x="2596" y="598"/>
                    </a:lnTo>
                    <a:lnTo>
                      <a:pt x="2596" y="598"/>
                    </a:lnTo>
                    <a:lnTo>
                      <a:pt x="2596" y="588"/>
                    </a:lnTo>
                    <a:lnTo>
                      <a:pt x="2599" y="502"/>
                    </a:lnTo>
                    <a:lnTo>
                      <a:pt x="2599" y="505"/>
                    </a:lnTo>
                    <a:lnTo>
                      <a:pt x="2599" y="509"/>
                    </a:lnTo>
                    <a:lnTo>
                      <a:pt x="2599" y="477"/>
                    </a:lnTo>
                    <a:lnTo>
                      <a:pt x="2603" y="429"/>
                    </a:lnTo>
                    <a:lnTo>
                      <a:pt x="2603" y="429"/>
                    </a:lnTo>
                    <a:lnTo>
                      <a:pt x="2603" y="432"/>
                    </a:lnTo>
                    <a:lnTo>
                      <a:pt x="2603" y="398"/>
                    </a:lnTo>
                    <a:lnTo>
                      <a:pt x="2603" y="370"/>
                    </a:lnTo>
                    <a:lnTo>
                      <a:pt x="2603" y="367"/>
                    </a:lnTo>
                    <a:lnTo>
                      <a:pt x="2606" y="398"/>
                    </a:lnTo>
                    <a:lnTo>
                      <a:pt x="2613" y="560"/>
                    </a:lnTo>
                    <a:lnTo>
                      <a:pt x="2613" y="564"/>
                    </a:lnTo>
                    <a:lnTo>
                      <a:pt x="2613" y="557"/>
                    </a:lnTo>
                    <a:lnTo>
                      <a:pt x="2613" y="560"/>
                    </a:lnTo>
                    <a:lnTo>
                      <a:pt x="2613" y="553"/>
                    </a:lnTo>
                    <a:lnTo>
                      <a:pt x="2613" y="567"/>
                    </a:lnTo>
                    <a:lnTo>
                      <a:pt x="2617" y="553"/>
                    </a:lnTo>
                    <a:lnTo>
                      <a:pt x="2617" y="553"/>
                    </a:lnTo>
                    <a:lnTo>
                      <a:pt x="2617" y="550"/>
                    </a:lnTo>
                    <a:lnTo>
                      <a:pt x="2617" y="547"/>
                    </a:lnTo>
                    <a:lnTo>
                      <a:pt x="2617" y="553"/>
                    </a:lnTo>
                    <a:lnTo>
                      <a:pt x="2617" y="550"/>
                    </a:lnTo>
                    <a:lnTo>
                      <a:pt x="2620" y="550"/>
                    </a:lnTo>
                    <a:lnTo>
                      <a:pt x="2620" y="547"/>
                    </a:lnTo>
                    <a:lnTo>
                      <a:pt x="2620" y="540"/>
                    </a:lnTo>
                    <a:lnTo>
                      <a:pt x="2620" y="547"/>
                    </a:lnTo>
                    <a:lnTo>
                      <a:pt x="2624" y="560"/>
                    </a:lnTo>
                    <a:lnTo>
                      <a:pt x="2624" y="560"/>
                    </a:lnTo>
                    <a:lnTo>
                      <a:pt x="2624" y="557"/>
                    </a:lnTo>
                    <a:lnTo>
                      <a:pt x="2624" y="567"/>
                    </a:lnTo>
                    <a:lnTo>
                      <a:pt x="2627" y="602"/>
                    </a:lnTo>
                    <a:lnTo>
                      <a:pt x="2627" y="602"/>
                    </a:lnTo>
                    <a:lnTo>
                      <a:pt x="2627" y="609"/>
                    </a:lnTo>
                    <a:lnTo>
                      <a:pt x="2631" y="716"/>
                    </a:lnTo>
                    <a:lnTo>
                      <a:pt x="2631" y="726"/>
                    </a:lnTo>
                    <a:lnTo>
                      <a:pt x="2634" y="834"/>
                    </a:lnTo>
                    <a:lnTo>
                      <a:pt x="2634" y="834"/>
                    </a:lnTo>
                    <a:lnTo>
                      <a:pt x="2634" y="834"/>
                    </a:lnTo>
                    <a:lnTo>
                      <a:pt x="2634" y="840"/>
                    </a:lnTo>
                    <a:lnTo>
                      <a:pt x="2634" y="879"/>
                    </a:lnTo>
                    <a:lnTo>
                      <a:pt x="2637" y="851"/>
                    </a:lnTo>
                    <a:lnTo>
                      <a:pt x="2641" y="602"/>
                    </a:lnTo>
                    <a:lnTo>
                      <a:pt x="2641" y="619"/>
                    </a:lnTo>
                    <a:lnTo>
                      <a:pt x="2644" y="623"/>
                    </a:lnTo>
                    <a:lnTo>
                      <a:pt x="2644" y="602"/>
                    </a:lnTo>
                    <a:lnTo>
                      <a:pt x="2644" y="578"/>
                    </a:lnTo>
                    <a:lnTo>
                      <a:pt x="2644" y="588"/>
                    </a:lnTo>
                    <a:lnTo>
                      <a:pt x="2644" y="585"/>
                    </a:lnTo>
                    <a:lnTo>
                      <a:pt x="2648" y="592"/>
                    </a:lnTo>
                    <a:lnTo>
                      <a:pt x="2648" y="592"/>
                    </a:lnTo>
                    <a:lnTo>
                      <a:pt x="2648" y="592"/>
                    </a:lnTo>
                    <a:lnTo>
                      <a:pt x="2648" y="592"/>
                    </a:lnTo>
                    <a:lnTo>
                      <a:pt x="2648" y="598"/>
                    </a:lnTo>
                    <a:lnTo>
                      <a:pt x="2648" y="592"/>
                    </a:lnTo>
                    <a:lnTo>
                      <a:pt x="2648" y="598"/>
                    </a:lnTo>
                    <a:lnTo>
                      <a:pt x="2651" y="592"/>
                    </a:lnTo>
                    <a:lnTo>
                      <a:pt x="2651" y="578"/>
                    </a:lnTo>
                    <a:lnTo>
                      <a:pt x="2651" y="585"/>
                    </a:lnTo>
                    <a:lnTo>
                      <a:pt x="2651" y="595"/>
                    </a:lnTo>
                    <a:lnTo>
                      <a:pt x="2655" y="578"/>
                    </a:lnTo>
                    <a:lnTo>
                      <a:pt x="2655" y="536"/>
                    </a:lnTo>
                    <a:lnTo>
                      <a:pt x="2658" y="536"/>
                    </a:lnTo>
                    <a:lnTo>
                      <a:pt x="2658" y="536"/>
                    </a:lnTo>
                    <a:lnTo>
                      <a:pt x="2658" y="526"/>
                    </a:lnTo>
                    <a:lnTo>
                      <a:pt x="2662" y="426"/>
                    </a:lnTo>
                    <a:lnTo>
                      <a:pt x="2662" y="429"/>
                    </a:lnTo>
                    <a:lnTo>
                      <a:pt x="2665" y="460"/>
                    </a:lnTo>
                    <a:lnTo>
                      <a:pt x="2668" y="564"/>
                    </a:lnTo>
                    <a:lnTo>
                      <a:pt x="2668" y="557"/>
                    </a:lnTo>
                    <a:lnTo>
                      <a:pt x="2668" y="557"/>
                    </a:lnTo>
                    <a:lnTo>
                      <a:pt x="2668" y="560"/>
                    </a:lnTo>
                    <a:lnTo>
                      <a:pt x="2672" y="557"/>
                    </a:lnTo>
                    <a:lnTo>
                      <a:pt x="2672" y="560"/>
                    </a:lnTo>
                    <a:lnTo>
                      <a:pt x="2672" y="553"/>
                    </a:lnTo>
                    <a:lnTo>
                      <a:pt x="2672" y="553"/>
                    </a:lnTo>
                    <a:lnTo>
                      <a:pt x="2672" y="553"/>
                    </a:lnTo>
                    <a:lnTo>
                      <a:pt x="2672" y="550"/>
                    </a:lnTo>
                    <a:lnTo>
                      <a:pt x="2672" y="560"/>
                    </a:lnTo>
                    <a:lnTo>
                      <a:pt x="2675" y="564"/>
                    </a:lnTo>
                    <a:lnTo>
                      <a:pt x="2675" y="560"/>
                    </a:lnTo>
                    <a:lnTo>
                      <a:pt x="2675" y="543"/>
                    </a:lnTo>
                    <a:lnTo>
                      <a:pt x="2675" y="553"/>
                    </a:lnTo>
                    <a:lnTo>
                      <a:pt x="2679" y="588"/>
                    </a:lnTo>
                    <a:lnTo>
                      <a:pt x="2679" y="585"/>
                    </a:lnTo>
                    <a:lnTo>
                      <a:pt x="2679" y="588"/>
                    </a:lnTo>
                    <a:lnTo>
                      <a:pt x="2679" y="626"/>
                    </a:lnTo>
                    <a:lnTo>
                      <a:pt x="2682" y="681"/>
                    </a:lnTo>
                    <a:lnTo>
                      <a:pt x="2682" y="678"/>
                    </a:lnTo>
                    <a:lnTo>
                      <a:pt x="2682" y="668"/>
                    </a:lnTo>
                    <a:lnTo>
                      <a:pt x="2686" y="681"/>
                    </a:lnTo>
                    <a:lnTo>
                      <a:pt x="2693" y="941"/>
                    </a:lnTo>
                    <a:lnTo>
                      <a:pt x="2693" y="937"/>
                    </a:lnTo>
                    <a:lnTo>
                      <a:pt x="2696" y="937"/>
                    </a:lnTo>
                    <a:lnTo>
                      <a:pt x="2696" y="930"/>
                    </a:lnTo>
                    <a:lnTo>
                      <a:pt x="2696" y="930"/>
                    </a:lnTo>
                    <a:lnTo>
                      <a:pt x="2696" y="927"/>
                    </a:lnTo>
                    <a:lnTo>
                      <a:pt x="2696" y="934"/>
                    </a:lnTo>
                    <a:lnTo>
                      <a:pt x="2696" y="934"/>
                    </a:lnTo>
                    <a:lnTo>
                      <a:pt x="2699" y="930"/>
                    </a:lnTo>
                    <a:lnTo>
                      <a:pt x="2699" y="934"/>
                    </a:lnTo>
                    <a:lnTo>
                      <a:pt x="2699" y="934"/>
                    </a:lnTo>
                    <a:lnTo>
                      <a:pt x="2703" y="968"/>
                    </a:lnTo>
                    <a:lnTo>
                      <a:pt x="2703" y="1013"/>
                    </a:lnTo>
                    <a:lnTo>
                      <a:pt x="2706" y="996"/>
                    </a:lnTo>
                    <a:lnTo>
                      <a:pt x="2706" y="941"/>
                    </a:lnTo>
                    <a:lnTo>
                      <a:pt x="2710" y="789"/>
                    </a:lnTo>
                    <a:lnTo>
                      <a:pt x="2717" y="581"/>
                    </a:lnTo>
                    <a:lnTo>
                      <a:pt x="2717" y="588"/>
                    </a:lnTo>
                    <a:lnTo>
                      <a:pt x="2717" y="585"/>
                    </a:lnTo>
                    <a:lnTo>
                      <a:pt x="2717" y="588"/>
                    </a:lnTo>
                    <a:lnTo>
                      <a:pt x="2717" y="592"/>
                    </a:lnTo>
                    <a:lnTo>
                      <a:pt x="2720" y="592"/>
                    </a:lnTo>
                    <a:lnTo>
                      <a:pt x="2720" y="585"/>
                    </a:lnTo>
                    <a:lnTo>
                      <a:pt x="2720" y="592"/>
                    </a:lnTo>
                    <a:lnTo>
                      <a:pt x="2720" y="592"/>
                    </a:lnTo>
                    <a:lnTo>
                      <a:pt x="2720" y="598"/>
                    </a:lnTo>
                    <a:lnTo>
                      <a:pt x="2724" y="581"/>
                    </a:lnTo>
                    <a:lnTo>
                      <a:pt x="2724" y="574"/>
                    </a:lnTo>
                    <a:lnTo>
                      <a:pt x="2724" y="588"/>
                    </a:lnTo>
                    <a:lnTo>
                      <a:pt x="2724" y="581"/>
                    </a:lnTo>
                    <a:lnTo>
                      <a:pt x="2724" y="585"/>
                    </a:lnTo>
                    <a:lnTo>
                      <a:pt x="2724" y="560"/>
                    </a:lnTo>
                    <a:lnTo>
                      <a:pt x="2727" y="498"/>
                    </a:lnTo>
                    <a:lnTo>
                      <a:pt x="2731" y="436"/>
                    </a:lnTo>
                    <a:lnTo>
                      <a:pt x="2731" y="394"/>
                    </a:lnTo>
                    <a:lnTo>
                      <a:pt x="2731" y="422"/>
                    </a:lnTo>
                    <a:lnTo>
                      <a:pt x="2737" y="664"/>
                    </a:lnTo>
                    <a:lnTo>
                      <a:pt x="2741" y="713"/>
                    </a:lnTo>
                    <a:lnTo>
                      <a:pt x="2741" y="816"/>
                    </a:lnTo>
                    <a:lnTo>
                      <a:pt x="2744" y="951"/>
                    </a:lnTo>
                    <a:lnTo>
                      <a:pt x="2744" y="948"/>
                    </a:lnTo>
                    <a:lnTo>
                      <a:pt x="2744" y="948"/>
                    </a:lnTo>
                    <a:lnTo>
                      <a:pt x="2748" y="937"/>
                    </a:lnTo>
                    <a:lnTo>
                      <a:pt x="2748" y="948"/>
                    </a:lnTo>
                    <a:lnTo>
                      <a:pt x="2748" y="937"/>
                    </a:lnTo>
                    <a:lnTo>
                      <a:pt x="2748" y="941"/>
                    </a:lnTo>
                    <a:lnTo>
                      <a:pt x="2748" y="934"/>
                    </a:lnTo>
                    <a:lnTo>
                      <a:pt x="2751" y="937"/>
                    </a:lnTo>
                    <a:lnTo>
                      <a:pt x="2751" y="934"/>
                    </a:lnTo>
                    <a:lnTo>
                      <a:pt x="2751" y="941"/>
                    </a:lnTo>
                    <a:lnTo>
                      <a:pt x="2751" y="934"/>
                    </a:lnTo>
                    <a:lnTo>
                      <a:pt x="2755" y="1027"/>
                    </a:lnTo>
                    <a:lnTo>
                      <a:pt x="2755" y="1017"/>
                    </a:lnTo>
                    <a:lnTo>
                      <a:pt x="2758" y="1017"/>
                    </a:lnTo>
                    <a:lnTo>
                      <a:pt x="2758" y="1027"/>
                    </a:lnTo>
                    <a:lnTo>
                      <a:pt x="2762" y="1183"/>
                    </a:lnTo>
                    <a:lnTo>
                      <a:pt x="2762" y="1179"/>
                    </a:lnTo>
                    <a:lnTo>
                      <a:pt x="2765" y="972"/>
                    </a:lnTo>
                    <a:lnTo>
                      <a:pt x="2765" y="972"/>
                    </a:lnTo>
                    <a:lnTo>
                      <a:pt x="2768" y="972"/>
                    </a:lnTo>
                    <a:lnTo>
                      <a:pt x="2768" y="972"/>
                    </a:lnTo>
                    <a:lnTo>
                      <a:pt x="2768" y="979"/>
                    </a:lnTo>
                    <a:lnTo>
                      <a:pt x="2768" y="972"/>
                    </a:lnTo>
                    <a:lnTo>
                      <a:pt x="2768" y="975"/>
                    </a:lnTo>
                    <a:lnTo>
                      <a:pt x="2772" y="975"/>
                    </a:lnTo>
                    <a:lnTo>
                      <a:pt x="2772" y="975"/>
                    </a:lnTo>
                    <a:lnTo>
                      <a:pt x="2772" y="989"/>
                    </a:lnTo>
                    <a:lnTo>
                      <a:pt x="2772" y="986"/>
                    </a:lnTo>
                    <a:lnTo>
                      <a:pt x="2779" y="927"/>
                    </a:lnTo>
                    <a:lnTo>
                      <a:pt x="2779" y="930"/>
                    </a:lnTo>
                    <a:lnTo>
                      <a:pt x="2779" y="934"/>
                    </a:lnTo>
                    <a:lnTo>
                      <a:pt x="2779" y="927"/>
                    </a:lnTo>
                    <a:lnTo>
                      <a:pt x="2782" y="930"/>
                    </a:lnTo>
                    <a:lnTo>
                      <a:pt x="2782" y="930"/>
                    </a:lnTo>
                    <a:lnTo>
                      <a:pt x="2782" y="923"/>
                    </a:lnTo>
                    <a:lnTo>
                      <a:pt x="2782" y="920"/>
                    </a:lnTo>
                    <a:lnTo>
                      <a:pt x="2782" y="927"/>
                    </a:lnTo>
                    <a:lnTo>
                      <a:pt x="2782" y="920"/>
                    </a:lnTo>
                    <a:lnTo>
                      <a:pt x="2782" y="920"/>
                    </a:lnTo>
                    <a:lnTo>
                      <a:pt x="2782" y="923"/>
                    </a:lnTo>
                    <a:lnTo>
                      <a:pt x="2782" y="923"/>
                    </a:lnTo>
                    <a:lnTo>
                      <a:pt x="2782" y="906"/>
                    </a:lnTo>
                    <a:lnTo>
                      <a:pt x="2796" y="585"/>
                    </a:lnTo>
                    <a:lnTo>
                      <a:pt x="2796" y="585"/>
                    </a:lnTo>
                    <a:lnTo>
                      <a:pt x="2796" y="585"/>
                    </a:lnTo>
                    <a:lnTo>
                      <a:pt x="2796" y="588"/>
                    </a:lnTo>
                    <a:lnTo>
                      <a:pt x="2796" y="588"/>
                    </a:lnTo>
                    <a:lnTo>
                      <a:pt x="2799" y="595"/>
                    </a:lnTo>
                    <a:lnTo>
                      <a:pt x="2799" y="588"/>
                    </a:lnTo>
                    <a:lnTo>
                      <a:pt x="2799" y="592"/>
                    </a:lnTo>
                    <a:lnTo>
                      <a:pt x="2799" y="585"/>
                    </a:lnTo>
                    <a:lnTo>
                      <a:pt x="2799" y="592"/>
                    </a:lnTo>
                    <a:lnTo>
                      <a:pt x="2803" y="588"/>
                    </a:lnTo>
                    <a:lnTo>
                      <a:pt x="2803" y="585"/>
                    </a:lnTo>
                    <a:lnTo>
                      <a:pt x="2803" y="592"/>
                    </a:lnTo>
                    <a:lnTo>
                      <a:pt x="2803" y="585"/>
                    </a:lnTo>
                    <a:lnTo>
                      <a:pt x="2803" y="588"/>
                    </a:lnTo>
                    <a:lnTo>
                      <a:pt x="2803" y="585"/>
                    </a:lnTo>
                    <a:lnTo>
                      <a:pt x="2806" y="574"/>
                    </a:lnTo>
                    <a:lnTo>
                      <a:pt x="2806" y="578"/>
                    </a:lnTo>
                    <a:lnTo>
                      <a:pt x="2806" y="574"/>
                    </a:lnTo>
                    <a:lnTo>
                      <a:pt x="2806" y="578"/>
                    </a:lnTo>
                    <a:lnTo>
                      <a:pt x="2813" y="522"/>
                    </a:lnTo>
                    <a:lnTo>
                      <a:pt x="2813" y="522"/>
                    </a:lnTo>
                    <a:lnTo>
                      <a:pt x="2813" y="526"/>
                    </a:lnTo>
                    <a:lnTo>
                      <a:pt x="2813" y="519"/>
                    </a:lnTo>
                    <a:lnTo>
                      <a:pt x="2813" y="488"/>
                    </a:lnTo>
                    <a:lnTo>
                      <a:pt x="2817" y="439"/>
                    </a:lnTo>
                    <a:lnTo>
                      <a:pt x="2817" y="457"/>
                    </a:lnTo>
                    <a:lnTo>
                      <a:pt x="2820" y="484"/>
                    </a:lnTo>
                    <a:lnTo>
                      <a:pt x="2820" y="484"/>
                    </a:lnTo>
                    <a:lnTo>
                      <a:pt x="2820" y="477"/>
                    </a:lnTo>
                    <a:lnTo>
                      <a:pt x="2820" y="477"/>
                    </a:lnTo>
                    <a:lnTo>
                      <a:pt x="2820" y="488"/>
                    </a:lnTo>
                    <a:lnTo>
                      <a:pt x="2820" y="560"/>
                    </a:lnTo>
                    <a:lnTo>
                      <a:pt x="2824" y="557"/>
                    </a:lnTo>
                    <a:lnTo>
                      <a:pt x="2824" y="553"/>
                    </a:lnTo>
                    <a:lnTo>
                      <a:pt x="2824" y="557"/>
                    </a:lnTo>
                    <a:lnTo>
                      <a:pt x="2824" y="553"/>
                    </a:lnTo>
                    <a:lnTo>
                      <a:pt x="2824" y="553"/>
                    </a:lnTo>
                    <a:lnTo>
                      <a:pt x="2824" y="553"/>
                    </a:lnTo>
                    <a:lnTo>
                      <a:pt x="2824" y="550"/>
                    </a:lnTo>
                    <a:lnTo>
                      <a:pt x="2824" y="553"/>
                    </a:lnTo>
                    <a:lnTo>
                      <a:pt x="2827" y="553"/>
                    </a:lnTo>
                    <a:lnTo>
                      <a:pt x="2827" y="557"/>
                    </a:lnTo>
                    <a:lnTo>
                      <a:pt x="2827" y="553"/>
                    </a:lnTo>
                    <a:lnTo>
                      <a:pt x="2827" y="547"/>
                    </a:lnTo>
                    <a:lnTo>
                      <a:pt x="2827" y="547"/>
                    </a:lnTo>
                    <a:lnTo>
                      <a:pt x="2830" y="557"/>
                    </a:lnTo>
                    <a:lnTo>
                      <a:pt x="2830" y="557"/>
                    </a:lnTo>
                    <a:lnTo>
                      <a:pt x="2830" y="553"/>
                    </a:lnTo>
                    <a:lnTo>
                      <a:pt x="2830" y="557"/>
                    </a:lnTo>
                    <a:lnTo>
                      <a:pt x="2830" y="557"/>
                    </a:lnTo>
                    <a:lnTo>
                      <a:pt x="2830" y="557"/>
                    </a:lnTo>
                    <a:lnTo>
                      <a:pt x="2830" y="557"/>
                    </a:lnTo>
                    <a:lnTo>
                      <a:pt x="2830" y="557"/>
                    </a:lnTo>
                    <a:lnTo>
                      <a:pt x="2830" y="553"/>
                    </a:lnTo>
                    <a:lnTo>
                      <a:pt x="2830" y="578"/>
                    </a:lnTo>
                    <a:lnTo>
                      <a:pt x="2834" y="602"/>
                    </a:lnTo>
                    <a:lnTo>
                      <a:pt x="2834" y="602"/>
                    </a:lnTo>
                    <a:lnTo>
                      <a:pt x="2834" y="598"/>
                    </a:lnTo>
                    <a:lnTo>
                      <a:pt x="2834" y="612"/>
                    </a:lnTo>
                    <a:lnTo>
                      <a:pt x="2844" y="948"/>
                    </a:lnTo>
                    <a:lnTo>
                      <a:pt x="2844" y="955"/>
                    </a:lnTo>
                    <a:lnTo>
                      <a:pt x="2848" y="948"/>
                    </a:lnTo>
                    <a:lnTo>
                      <a:pt x="2848" y="948"/>
                    </a:lnTo>
                    <a:lnTo>
                      <a:pt x="2848" y="951"/>
                    </a:lnTo>
                    <a:lnTo>
                      <a:pt x="2848" y="948"/>
                    </a:lnTo>
                    <a:lnTo>
                      <a:pt x="2848" y="951"/>
                    </a:lnTo>
                    <a:lnTo>
                      <a:pt x="2848" y="944"/>
                    </a:lnTo>
                    <a:lnTo>
                      <a:pt x="2851" y="948"/>
                    </a:lnTo>
                    <a:lnTo>
                      <a:pt x="2851" y="944"/>
                    </a:lnTo>
                    <a:lnTo>
                      <a:pt x="2851" y="951"/>
                    </a:lnTo>
                    <a:lnTo>
                      <a:pt x="2851" y="948"/>
                    </a:lnTo>
                    <a:lnTo>
                      <a:pt x="2851" y="955"/>
                    </a:lnTo>
                    <a:lnTo>
                      <a:pt x="2855" y="951"/>
                    </a:lnTo>
                    <a:lnTo>
                      <a:pt x="2855" y="955"/>
                    </a:lnTo>
                    <a:lnTo>
                      <a:pt x="2855" y="958"/>
                    </a:lnTo>
                    <a:lnTo>
                      <a:pt x="2855" y="941"/>
                    </a:lnTo>
                    <a:lnTo>
                      <a:pt x="2855" y="944"/>
                    </a:lnTo>
                    <a:lnTo>
                      <a:pt x="2855" y="944"/>
                    </a:lnTo>
                    <a:lnTo>
                      <a:pt x="2855" y="955"/>
                    </a:lnTo>
                    <a:lnTo>
                      <a:pt x="2862" y="1083"/>
                    </a:lnTo>
                    <a:lnTo>
                      <a:pt x="2862" y="1089"/>
                    </a:lnTo>
                    <a:lnTo>
                      <a:pt x="2862" y="1058"/>
                    </a:lnTo>
                    <a:lnTo>
                      <a:pt x="2865" y="955"/>
                    </a:lnTo>
                    <a:lnTo>
                      <a:pt x="2868" y="958"/>
                    </a:lnTo>
                    <a:lnTo>
                      <a:pt x="2868" y="962"/>
                    </a:lnTo>
                    <a:lnTo>
                      <a:pt x="2872" y="965"/>
                    </a:lnTo>
                    <a:lnTo>
                      <a:pt x="2872" y="962"/>
                    </a:lnTo>
                    <a:lnTo>
                      <a:pt x="2872" y="962"/>
                    </a:lnTo>
                    <a:lnTo>
                      <a:pt x="2872" y="948"/>
                    </a:lnTo>
                    <a:lnTo>
                      <a:pt x="2872" y="962"/>
                    </a:lnTo>
                    <a:lnTo>
                      <a:pt x="2872" y="948"/>
                    </a:lnTo>
                    <a:lnTo>
                      <a:pt x="2872" y="951"/>
                    </a:lnTo>
                    <a:lnTo>
                      <a:pt x="2872" y="948"/>
                    </a:lnTo>
                    <a:lnTo>
                      <a:pt x="2875" y="885"/>
                    </a:lnTo>
                    <a:lnTo>
                      <a:pt x="2875" y="892"/>
                    </a:lnTo>
                    <a:lnTo>
                      <a:pt x="2879" y="882"/>
                    </a:lnTo>
                    <a:lnTo>
                      <a:pt x="2882" y="709"/>
                    </a:lnTo>
                    <a:lnTo>
                      <a:pt x="2882" y="664"/>
                    </a:lnTo>
                    <a:lnTo>
                      <a:pt x="2886" y="588"/>
                    </a:lnTo>
                    <a:lnTo>
                      <a:pt x="2886" y="592"/>
                    </a:lnTo>
                    <a:lnTo>
                      <a:pt x="2886" y="592"/>
                    </a:lnTo>
                    <a:lnTo>
                      <a:pt x="2886" y="592"/>
                    </a:lnTo>
                    <a:lnTo>
                      <a:pt x="2886" y="598"/>
                    </a:lnTo>
                    <a:lnTo>
                      <a:pt x="2889" y="598"/>
                    </a:lnTo>
                    <a:lnTo>
                      <a:pt x="2889" y="595"/>
                    </a:lnTo>
                    <a:lnTo>
                      <a:pt x="2889" y="605"/>
                    </a:lnTo>
                    <a:lnTo>
                      <a:pt x="2889" y="605"/>
                    </a:lnTo>
                    <a:lnTo>
                      <a:pt x="2889" y="602"/>
                    </a:lnTo>
                    <a:lnTo>
                      <a:pt x="2893" y="533"/>
                    </a:lnTo>
                    <a:lnTo>
                      <a:pt x="2889" y="602"/>
                    </a:lnTo>
                    <a:lnTo>
                      <a:pt x="2893" y="547"/>
                    </a:lnTo>
                    <a:lnTo>
                      <a:pt x="2896" y="616"/>
                    </a:lnTo>
                    <a:lnTo>
                      <a:pt x="2899" y="778"/>
                    </a:lnTo>
                    <a:lnTo>
                      <a:pt x="2903" y="847"/>
                    </a:lnTo>
                    <a:lnTo>
                      <a:pt x="2906" y="941"/>
                    </a:lnTo>
                    <a:lnTo>
                      <a:pt x="2903" y="847"/>
                    </a:lnTo>
                    <a:lnTo>
                      <a:pt x="2906" y="941"/>
                    </a:lnTo>
                    <a:lnTo>
                      <a:pt x="2910" y="934"/>
                    </a:lnTo>
                    <a:lnTo>
                      <a:pt x="2910" y="937"/>
                    </a:lnTo>
                    <a:lnTo>
                      <a:pt x="2910" y="937"/>
                    </a:lnTo>
                    <a:lnTo>
                      <a:pt x="2910" y="944"/>
                    </a:lnTo>
                    <a:lnTo>
                      <a:pt x="2913" y="941"/>
                    </a:lnTo>
                    <a:lnTo>
                      <a:pt x="2913" y="937"/>
                    </a:lnTo>
                    <a:lnTo>
                      <a:pt x="2913" y="951"/>
                    </a:lnTo>
                    <a:lnTo>
                      <a:pt x="2917" y="1006"/>
                    </a:lnTo>
                    <a:lnTo>
                      <a:pt x="2913" y="948"/>
                    </a:lnTo>
                    <a:lnTo>
                      <a:pt x="2917" y="1003"/>
                    </a:lnTo>
                    <a:lnTo>
                      <a:pt x="2917" y="1000"/>
                    </a:lnTo>
                    <a:lnTo>
                      <a:pt x="2917" y="1027"/>
                    </a:lnTo>
                    <a:lnTo>
                      <a:pt x="2920" y="1110"/>
                    </a:lnTo>
                    <a:lnTo>
                      <a:pt x="2920" y="1079"/>
                    </a:lnTo>
                    <a:lnTo>
                      <a:pt x="2924" y="1000"/>
                    </a:lnTo>
                    <a:lnTo>
                      <a:pt x="2924" y="993"/>
                    </a:lnTo>
                    <a:lnTo>
                      <a:pt x="2924" y="913"/>
                    </a:lnTo>
                    <a:lnTo>
                      <a:pt x="2927" y="920"/>
                    </a:lnTo>
                    <a:lnTo>
                      <a:pt x="2927" y="923"/>
                    </a:lnTo>
                    <a:lnTo>
                      <a:pt x="2927" y="896"/>
                    </a:lnTo>
                    <a:lnTo>
                      <a:pt x="2934" y="581"/>
                    </a:lnTo>
                    <a:lnTo>
                      <a:pt x="2934" y="581"/>
                    </a:lnTo>
                    <a:lnTo>
                      <a:pt x="2934" y="581"/>
                    </a:lnTo>
                    <a:lnTo>
                      <a:pt x="2934" y="585"/>
                    </a:lnTo>
                    <a:lnTo>
                      <a:pt x="2937" y="595"/>
                    </a:lnTo>
                    <a:lnTo>
                      <a:pt x="2937" y="592"/>
                    </a:lnTo>
                    <a:lnTo>
                      <a:pt x="2937" y="595"/>
                    </a:lnTo>
                    <a:lnTo>
                      <a:pt x="2941" y="574"/>
                    </a:lnTo>
                    <a:lnTo>
                      <a:pt x="2937" y="595"/>
                    </a:lnTo>
                    <a:lnTo>
                      <a:pt x="2941" y="578"/>
                    </a:lnTo>
                    <a:lnTo>
                      <a:pt x="2941" y="578"/>
                    </a:lnTo>
                    <a:lnTo>
                      <a:pt x="2941" y="571"/>
                    </a:lnTo>
                    <a:lnTo>
                      <a:pt x="2944" y="460"/>
                    </a:lnTo>
                    <a:lnTo>
                      <a:pt x="2944" y="481"/>
                    </a:lnTo>
                    <a:lnTo>
                      <a:pt x="2951" y="595"/>
                    </a:lnTo>
                    <a:lnTo>
                      <a:pt x="2951" y="643"/>
                    </a:lnTo>
                    <a:lnTo>
                      <a:pt x="2951" y="636"/>
                    </a:lnTo>
                    <a:lnTo>
                      <a:pt x="2951" y="636"/>
                    </a:lnTo>
                    <a:lnTo>
                      <a:pt x="2951" y="640"/>
                    </a:lnTo>
                    <a:lnTo>
                      <a:pt x="2958" y="830"/>
                    </a:lnTo>
                    <a:lnTo>
                      <a:pt x="2958" y="937"/>
                    </a:lnTo>
                    <a:lnTo>
                      <a:pt x="2962" y="937"/>
                    </a:lnTo>
                    <a:lnTo>
                      <a:pt x="2962" y="930"/>
                    </a:lnTo>
                    <a:lnTo>
                      <a:pt x="2962" y="930"/>
                    </a:lnTo>
                    <a:lnTo>
                      <a:pt x="2965" y="927"/>
                    </a:lnTo>
                    <a:lnTo>
                      <a:pt x="2965" y="917"/>
                    </a:lnTo>
                    <a:lnTo>
                      <a:pt x="2965" y="934"/>
                    </a:lnTo>
                    <a:lnTo>
                      <a:pt x="2965" y="920"/>
                    </a:lnTo>
                    <a:lnTo>
                      <a:pt x="2968" y="962"/>
                    </a:lnTo>
                    <a:lnTo>
                      <a:pt x="2968" y="958"/>
                    </a:lnTo>
                    <a:lnTo>
                      <a:pt x="2968" y="944"/>
                    </a:lnTo>
                    <a:lnTo>
                      <a:pt x="2968" y="972"/>
                    </a:lnTo>
                    <a:lnTo>
                      <a:pt x="2972" y="1024"/>
                    </a:lnTo>
                    <a:lnTo>
                      <a:pt x="2972" y="1027"/>
                    </a:lnTo>
                    <a:lnTo>
                      <a:pt x="2972" y="1010"/>
                    </a:lnTo>
                    <a:lnTo>
                      <a:pt x="2972" y="1010"/>
                    </a:lnTo>
                    <a:lnTo>
                      <a:pt x="2975" y="972"/>
                    </a:lnTo>
                    <a:lnTo>
                      <a:pt x="2975" y="872"/>
                    </a:lnTo>
                    <a:lnTo>
                      <a:pt x="2982" y="809"/>
                    </a:lnTo>
                    <a:lnTo>
                      <a:pt x="2982" y="813"/>
                    </a:lnTo>
                    <a:lnTo>
                      <a:pt x="2982" y="816"/>
                    </a:lnTo>
                    <a:lnTo>
                      <a:pt x="2982" y="789"/>
                    </a:lnTo>
                    <a:lnTo>
                      <a:pt x="2982" y="699"/>
                    </a:lnTo>
                    <a:lnTo>
                      <a:pt x="2986" y="588"/>
                    </a:lnTo>
                    <a:lnTo>
                      <a:pt x="2986" y="592"/>
                    </a:lnTo>
                    <a:lnTo>
                      <a:pt x="2989" y="592"/>
                    </a:lnTo>
                    <a:lnTo>
                      <a:pt x="2989" y="598"/>
                    </a:lnTo>
                    <a:lnTo>
                      <a:pt x="2989" y="588"/>
                    </a:lnTo>
                    <a:lnTo>
                      <a:pt x="2993" y="588"/>
                    </a:lnTo>
                    <a:lnTo>
                      <a:pt x="2993" y="598"/>
                    </a:lnTo>
                    <a:lnTo>
                      <a:pt x="2993" y="598"/>
                    </a:lnTo>
                    <a:lnTo>
                      <a:pt x="2993" y="592"/>
                    </a:lnTo>
                    <a:lnTo>
                      <a:pt x="2993" y="595"/>
                    </a:lnTo>
                    <a:lnTo>
                      <a:pt x="2996" y="564"/>
                    </a:lnTo>
                    <a:lnTo>
                      <a:pt x="2996" y="502"/>
                    </a:lnTo>
                    <a:lnTo>
                      <a:pt x="2999" y="505"/>
                    </a:lnTo>
                    <a:lnTo>
                      <a:pt x="2999" y="477"/>
                    </a:lnTo>
                    <a:lnTo>
                      <a:pt x="2999" y="412"/>
                    </a:lnTo>
                    <a:lnTo>
                      <a:pt x="2999" y="412"/>
                    </a:lnTo>
                    <a:lnTo>
                      <a:pt x="2999" y="415"/>
                    </a:lnTo>
                    <a:lnTo>
                      <a:pt x="3003" y="398"/>
                    </a:lnTo>
                    <a:lnTo>
                      <a:pt x="3003" y="318"/>
                    </a:lnTo>
                    <a:lnTo>
                      <a:pt x="3003" y="322"/>
                    </a:lnTo>
                    <a:lnTo>
                      <a:pt x="3006" y="301"/>
                    </a:lnTo>
                    <a:lnTo>
                      <a:pt x="3006" y="211"/>
                    </a:lnTo>
                    <a:lnTo>
                      <a:pt x="3006" y="215"/>
                    </a:lnTo>
                    <a:lnTo>
                      <a:pt x="3006" y="218"/>
                    </a:lnTo>
                    <a:lnTo>
                      <a:pt x="3006" y="190"/>
                    </a:lnTo>
                    <a:lnTo>
                      <a:pt x="3010" y="159"/>
                    </a:lnTo>
                    <a:lnTo>
                      <a:pt x="3010" y="190"/>
                    </a:lnTo>
                    <a:lnTo>
                      <a:pt x="3010" y="249"/>
                    </a:lnTo>
                    <a:lnTo>
                      <a:pt x="3013" y="363"/>
                    </a:lnTo>
                    <a:lnTo>
                      <a:pt x="3017" y="564"/>
                    </a:lnTo>
                    <a:lnTo>
                      <a:pt x="3020" y="560"/>
                    </a:lnTo>
                    <a:lnTo>
                      <a:pt x="3020" y="557"/>
                    </a:lnTo>
                    <a:lnTo>
                      <a:pt x="3020" y="560"/>
                    </a:lnTo>
                    <a:lnTo>
                      <a:pt x="3020" y="557"/>
                    </a:lnTo>
                    <a:lnTo>
                      <a:pt x="3024" y="560"/>
                    </a:lnTo>
                    <a:lnTo>
                      <a:pt x="3024" y="567"/>
                    </a:lnTo>
                    <a:lnTo>
                      <a:pt x="3024" y="553"/>
                    </a:lnTo>
                    <a:lnTo>
                      <a:pt x="3024" y="553"/>
                    </a:lnTo>
                    <a:lnTo>
                      <a:pt x="3027" y="564"/>
                    </a:lnTo>
                    <a:lnTo>
                      <a:pt x="3027" y="560"/>
                    </a:lnTo>
                    <a:lnTo>
                      <a:pt x="3034" y="706"/>
                    </a:lnTo>
                    <a:lnTo>
                      <a:pt x="3034" y="751"/>
                    </a:lnTo>
                    <a:lnTo>
                      <a:pt x="3034" y="751"/>
                    </a:lnTo>
                    <a:lnTo>
                      <a:pt x="3034" y="747"/>
                    </a:lnTo>
                    <a:lnTo>
                      <a:pt x="3034" y="757"/>
                    </a:lnTo>
                    <a:lnTo>
                      <a:pt x="3037" y="799"/>
                    </a:lnTo>
                    <a:lnTo>
                      <a:pt x="3037" y="799"/>
                    </a:lnTo>
                    <a:lnTo>
                      <a:pt x="3037" y="792"/>
                    </a:lnTo>
                    <a:lnTo>
                      <a:pt x="3037" y="806"/>
                    </a:lnTo>
                    <a:lnTo>
                      <a:pt x="3037" y="820"/>
                    </a:lnTo>
                    <a:lnTo>
                      <a:pt x="3041" y="948"/>
                    </a:lnTo>
                    <a:lnTo>
                      <a:pt x="3041" y="944"/>
                    </a:lnTo>
                    <a:lnTo>
                      <a:pt x="3041" y="941"/>
                    </a:lnTo>
                    <a:lnTo>
                      <a:pt x="3044" y="948"/>
                    </a:lnTo>
                    <a:lnTo>
                      <a:pt x="3044" y="944"/>
                    </a:lnTo>
                    <a:lnTo>
                      <a:pt x="3044" y="937"/>
                    </a:lnTo>
                    <a:lnTo>
                      <a:pt x="3044" y="948"/>
                    </a:lnTo>
                    <a:lnTo>
                      <a:pt x="3044" y="941"/>
                    </a:lnTo>
                    <a:lnTo>
                      <a:pt x="3048" y="944"/>
                    </a:lnTo>
                    <a:lnTo>
                      <a:pt x="3048" y="941"/>
                    </a:lnTo>
                    <a:lnTo>
                      <a:pt x="3048" y="944"/>
                    </a:lnTo>
                    <a:lnTo>
                      <a:pt x="3048" y="944"/>
                    </a:lnTo>
                    <a:lnTo>
                      <a:pt x="3048" y="941"/>
                    </a:lnTo>
                    <a:lnTo>
                      <a:pt x="3048" y="930"/>
                    </a:lnTo>
                    <a:lnTo>
                      <a:pt x="3048" y="944"/>
                    </a:lnTo>
                    <a:lnTo>
                      <a:pt x="3051" y="982"/>
                    </a:lnTo>
                    <a:lnTo>
                      <a:pt x="3048" y="941"/>
                    </a:lnTo>
                    <a:lnTo>
                      <a:pt x="3051" y="979"/>
                    </a:lnTo>
                    <a:lnTo>
                      <a:pt x="3051" y="979"/>
                    </a:lnTo>
                    <a:lnTo>
                      <a:pt x="3051" y="993"/>
                    </a:lnTo>
                    <a:lnTo>
                      <a:pt x="3055" y="1089"/>
                    </a:lnTo>
                    <a:lnTo>
                      <a:pt x="3058" y="1069"/>
                    </a:lnTo>
                    <a:lnTo>
                      <a:pt x="3058" y="1031"/>
                    </a:lnTo>
                    <a:lnTo>
                      <a:pt x="3068" y="581"/>
                    </a:lnTo>
                    <a:lnTo>
                      <a:pt x="3072" y="585"/>
                    </a:lnTo>
                    <a:lnTo>
                      <a:pt x="3072" y="581"/>
                    </a:lnTo>
                    <a:lnTo>
                      <a:pt x="3072" y="592"/>
                    </a:lnTo>
                    <a:lnTo>
                      <a:pt x="3072" y="592"/>
                    </a:lnTo>
                    <a:lnTo>
                      <a:pt x="3072" y="588"/>
                    </a:lnTo>
                    <a:lnTo>
                      <a:pt x="3072" y="581"/>
                    </a:lnTo>
                    <a:lnTo>
                      <a:pt x="3072" y="592"/>
                    </a:lnTo>
                    <a:lnTo>
                      <a:pt x="3072" y="581"/>
                    </a:lnTo>
                    <a:lnTo>
                      <a:pt x="3075" y="588"/>
                    </a:lnTo>
                    <a:lnTo>
                      <a:pt x="3075" y="585"/>
                    </a:lnTo>
                    <a:lnTo>
                      <a:pt x="3079" y="502"/>
                    </a:lnTo>
                    <a:lnTo>
                      <a:pt x="3079" y="522"/>
                    </a:lnTo>
                    <a:lnTo>
                      <a:pt x="3082" y="553"/>
                    </a:lnTo>
                    <a:lnTo>
                      <a:pt x="3082" y="550"/>
                    </a:lnTo>
                    <a:lnTo>
                      <a:pt x="3086" y="609"/>
                    </a:lnTo>
                    <a:lnTo>
                      <a:pt x="3086" y="706"/>
                    </a:lnTo>
                    <a:lnTo>
                      <a:pt x="3089" y="782"/>
                    </a:lnTo>
                    <a:lnTo>
                      <a:pt x="3089" y="872"/>
                    </a:lnTo>
                    <a:lnTo>
                      <a:pt x="3093" y="948"/>
                    </a:lnTo>
                    <a:lnTo>
                      <a:pt x="3093" y="948"/>
                    </a:lnTo>
                    <a:lnTo>
                      <a:pt x="3096" y="937"/>
                    </a:lnTo>
                    <a:lnTo>
                      <a:pt x="3096" y="948"/>
                    </a:lnTo>
                    <a:lnTo>
                      <a:pt x="3096" y="944"/>
                    </a:lnTo>
                    <a:lnTo>
                      <a:pt x="3096" y="941"/>
                    </a:lnTo>
                    <a:lnTo>
                      <a:pt x="3099" y="951"/>
                    </a:lnTo>
                    <a:lnTo>
                      <a:pt x="3099" y="944"/>
                    </a:lnTo>
                    <a:lnTo>
                      <a:pt x="3099" y="955"/>
                    </a:lnTo>
                    <a:lnTo>
                      <a:pt x="3099" y="944"/>
                    </a:lnTo>
                    <a:lnTo>
                      <a:pt x="3099" y="955"/>
                    </a:lnTo>
                    <a:lnTo>
                      <a:pt x="3103" y="993"/>
                    </a:lnTo>
                    <a:lnTo>
                      <a:pt x="3103" y="1034"/>
                    </a:lnTo>
                    <a:lnTo>
                      <a:pt x="3106" y="1065"/>
                    </a:lnTo>
                    <a:lnTo>
                      <a:pt x="3106" y="1055"/>
                    </a:lnTo>
                    <a:lnTo>
                      <a:pt x="3110" y="965"/>
                    </a:lnTo>
                    <a:lnTo>
                      <a:pt x="3110" y="965"/>
                    </a:lnTo>
                    <a:lnTo>
                      <a:pt x="3110" y="968"/>
                    </a:lnTo>
                    <a:lnTo>
                      <a:pt x="3110" y="958"/>
                    </a:lnTo>
                    <a:lnTo>
                      <a:pt x="3110" y="965"/>
                    </a:lnTo>
                    <a:lnTo>
                      <a:pt x="3117" y="771"/>
                    </a:lnTo>
                    <a:lnTo>
                      <a:pt x="3117" y="675"/>
                    </a:lnTo>
                    <a:lnTo>
                      <a:pt x="3117" y="771"/>
                    </a:lnTo>
                    <a:lnTo>
                      <a:pt x="3117" y="678"/>
                    </a:lnTo>
                    <a:lnTo>
                      <a:pt x="3117" y="678"/>
                    </a:lnTo>
                    <a:lnTo>
                      <a:pt x="3117" y="664"/>
                    </a:lnTo>
                    <a:lnTo>
                      <a:pt x="3120" y="578"/>
                    </a:lnTo>
                    <a:lnTo>
                      <a:pt x="3124" y="588"/>
                    </a:lnTo>
                    <a:lnTo>
                      <a:pt x="3124" y="595"/>
                    </a:lnTo>
                    <a:lnTo>
                      <a:pt x="3124" y="585"/>
                    </a:lnTo>
                    <a:lnTo>
                      <a:pt x="3124" y="595"/>
                    </a:lnTo>
                    <a:lnTo>
                      <a:pt x="3124" y="595"/>
                    </a:lnTo>
                    <a:lnTo>
                      <a:pt x="3127" y="585"/>
                    </a:lnTo>
                    <a:lnTo>
                      <a:pt x="3127" y="557"/>
                    </a:lnTo>
                    <a:lnTo>
                      <a:pt x="3127" y="588"/>
                    </a:lnTo>
                    <a:lnTo>
                      <a:pt x="3130" y="557"/>
                    </a:lnTo>
                    <a:lnTo>
                      <a:pt x="3134" y="467"/>
                    </a:lnTo>
                    <a:lnTo>
                      <a:pt x="3134" y="460"/>
                    </a:lnTo>
                    <a:lnTo>
                      <a:pt x="3134" y="481"/>
                    </a:lnTo>
                    <a:lnTo>
                      <a:pt x="3134" y="481"/>
                    </a:lnTo>
                    <a:lnTo>
                      <a:pt x="3134" y="505"/>
                    </a:lnTo>
                    <a:lnTo>
                      <a:pt x="3144" y="941"/>
                    </a:lnTo>
                    <a:lnTo>
                      <a:pt x="3148" y="937"/>
                    </a:lnTo>
                    <a:lnTo>
                      <a:pt x="3148" y="930"/>
                    </a:lnTo>
                    <a:lnTo>
                      <a:pt x="3148" y="934"/>
                    </a:lnTo>
                    <a:lnTo>
                      <a:pt x="3151" y="934"/>
                    </a:lnTo>
                    <a:lnTo>
                      <a:pt x="3151" y="937"/>
                    </a:lnTo>
                    <a:lnTo>
                      <a:pt x="3151" y="930"/>
                    </a:lnTo>
                    <a:lnTo>
                      <a:pt x="3151" y="937"/>
                    </a:lnTo>
                    <a:lnTo>
                      <a:pt x="3151" y="937"/>
                    </a:lnTo>
                    <a:lnTo>
                      <a:pt x="3155" y="934"/>
                    </a:lnTo>
                    <a:lnTo>
                      <a:pt x="3155" y="958"/>
                    </a:lnTo>
                    <a:lnTo>
                      <a:pt x="3155" y="955"/>
                    </a:lnTo>
                    <a:lnTo>
                      <a:pt x="3158" y="1017"/>
                    </a:lnTo>
                    <a:lnTo>
                      <a:pt x="3158" y="1121"/>
                    </a:lnTo>
                    <a:lnTo>
                      <a:pt x="3158" y="1121"/>
                    </a:lnTo>
                    <a:lnTo>
                      <a:pt x="3161" y="1121"/>
                    </a:lnTo>
                    <a:lnTo>
                      <a:pt x="3161" y="1114"/>
                    </a:lnTo>
                    <a:lnTo>
                      <a:pt x="3161" y="982"/>
                    </a:lnTo>
                    <a:lnTo>
                      <a:pt x="3168" y="761"/>
                    </a:lnTo>
                    <a:lnTo>
                      <a:pt x="3168" y="764"/>
                    </a:lnTo>
                    <a:lnTo>
                      <a:pt x="3168" y="754"/>
                    </a:lnTo>
                    <a:lnTo>
                      <a:pt x="3172" y="581"/>
                    </a:lnTo>
                    <a:lnTo>
                      <a:pt x="3172" y="595"/>
                    </a:lnTo>
                    <a:lnTo>
                      <a:pt x="3172" y="588"/>
                    </a:lnTo>
                    <a:lnTo>
                      <a:pt x="3172" y="592"/>
                    </a:lnTo>
                    <a:lnTo>
                      <a:pt x="3175" y="585"/>
                    </a:lnTo>
                    <a:lnTo>
                      <a:pt x="3175" y="595"/>
                    </a:lnTo>
                    <a:lnTo>
                      <a:pt x="3175" y="595"/>
                    </a:lnTo>
                    <a:lnTo>
                      <a:pt x="3175" y="595"/>
                    </a:lnTo>
                    <a:lnTo>
                      <a:pt x="3175" y="595"/>
                    </a:lnTo>
                    <a:lnTo>
                      <a:pt x="3179" y="605"/>
                    </a:lnTo>
                    <a:lnTo>
                      <a:pt x="3175" y="595"/>
                    </a:lnTo>
                    <a:lnTo>
                      <a:pt x="3179" y="602"/>
                    </a:lnTo>
                    <a:lnTo>
                      <a:pt x="3179" y="598"/>
                    </a:lnTo>
                    <a:lnTo>
                      <a:pt x="3182" y="505"/>
                    </a:lnTo>
                    <a:lnTo>
                      <a:pt x="3182" y="512"/>
                    </a:lnTo>
                    <a:lnTo>
                      <a:pt x="3186" y="464"/>
                    </a:lnTo>
                    <a:lnTo>
                      <a:pt x="3186" y="384"/>
                    </a:lnTo>
                    <a:lnTo>
                      <a:pt x="3186" y="405"/>
                    </a:lnTo>
                    <a:lnTo>
                      <a:pt x="3189" y="502"/>
                    </a:lnTo>
                    <a:lnTo>
                      <a:pt x="3196" y="889"/>
                    </a:lnTo>
                    <a:lnTo>
                      <a:pt x="3196" y="948"/>
                    </a:lnTo>
                    <a:lnTo>
                      <a:pt x="3196" y="941"/>
                    </a:lnTo>
                    <a:lnTo>
                      <a:pt x="3199" y="944"/>
                    </a:lnTo>
                    <a:lnTo>
                      <a:pt x="3199" y="944"/>
                    </a:lnTo>
                    <a:lnTo>
                      <a:pt x="3199" y="927"/>
                    </a:lnTo>
                    <a:lnTo>
                      <a:pt x="3199" y="927"/>
                    </a:lnTo>
                    <a:lnTo>
                      <a:pt x="3199" y="934"/>
                    </a:lnTo>
                    <a:lnTo>
                      <a:pt x="3199" y="934"/>
                    </a:lnTo>
                    <a:lnTo>
                      <a:pt x="3199" y="927"/>
                    </a:lnTo>
                    <a:lnTo>
                      <a:pt x="3203" y="920"/>
                    </a:lnTo>
                    <a:lnTo>
                      <a:pt x="3203" y="930"/>
                    </a:lnTo>
                    <a:lnTo>
                      <a:pt x="3203" y="920"/>
                    </a:lnTo>
                    <a:lnTo>
                      <a:pt x="3203" y="937"/>
                    </a:lnTo>
                    <a:lnTo>
                      <a:pt x="3203" y="917"/>
                    </a:lnTo>
                    <a:lnTo>
                      <a:pt x="3203" y="913"/>
                    </a:lnTo>
                    <a:lnTo>
                      <a:pt x="3203" y="934"/>
                    </a:lnTo>
                    <a:lnTo>
                      <a:pt x="3206" y="975"/>
                    </a:lnTo>
                    <a:lnTo>
                      <a:pt x="3206" y="975"/>
                    </a:lnTo>
                    <a:lnTo>
                      <a:pt x="3206" y="986"/>
                    </a:lnTo>
                    <a:lnTo>
                      <a:pt x="3210" y="1076"/>
                    </a:lnTo>
                    <a:lnTo>
                      <a:pt x="3210" y="1051"/>
                    </a:lnTo>
                    <a:lnTo>
                      <a:pt x="3220" y="775"/>
                    </a:lnTo>
                    <a:lnTo>
                      <a:pt x="3220" y="775"/>
                    </a:lnTo>
                    <a:lnTo>
                      <a:pt x="3220" y="775"/>
                    </a:lnTo>
                    <a:lnTo>
                      <a:pt x="3220" y="768"/>
                    </a:lnTo>
                    <a:lnTo>
                      <a:pt x="3227" y="588"/>
                    </a:lnTo>
                    <a:lnTo>
                      <a:pt x="3227" y="588"/>
                    </a:lnTo>
                    <a:lnTo>
                      <a:pt x="3230" y="592"/>
                    </a:lnTo>
                    <a:lnTo>
                      <a:pt x="3230" y="592"/>
                    </a:lnTo>
                    <a:lnTo>
                      <a:pt x="3230" y="592"/>
                    </a:lnTo>
                    <a:lnTo>
                      <a:pt x="3230" y="598"/>
                    </a:lnTo>
                    <a:lnTo>
                      <a:pt x="3230" y="598"/>
                    </a:lnTo>
                    <a:lnTo>
                      <a:pt x="3234" y="592"/>
                    </a:lnTo>
                    <a:lnTo>
                      <a:pt x="3234" y="595"/>
                    </a:lnTo>
                    <a:lnTo>
                      <a:pt x="3234" y="598"/>
                    </a:lnTo>
                    <a:lnTo>
                      <a:pt x="3234" y="592"/>
                    </a:lnTo>
                    <a:lnTo>
                      <a:pt x="3234" y="598"/>
                    </a:lnTo>
                    <a:lnTo>
                      <a:pt x="3237" y="567"/>
                    </a:lnTo>
                    <a:lnTo>
                      <a:pt x="3237" y="571"/>
                    </a:lnTo>
                    <a:lnTo>
                      <a:pt x="3237" y="564"/>
                    </a:lnTo>
                    <a:lnTo>
                      <a:pt x="3241" y="436"/>
                    </a:lnTo>
                    <a:lnTo>
                      <a:pt x="3241" y="439"/>
                    </a:lnTo>
                    <a:lnTo>
                      <a:pt x="3244" y="474"/>
                    </a:lnTo>
                    <a:lnTo>
                      <a:pt x="3244" y="470"/>
                    </a:lnTo>
                    <a:lnTo>
                      <a:pt x="3244" y="470"/>
                    </a:lnTo>
                    <a:lnTo>
                      <a:pt x="3244" y="484"/>
                    </a:lnTo>
                    <a:lnTo>
                      <a:pt x="3248" y="529"/>
                    </a:lnTo>
                    <a:lnTo>
                      <a:pt x="3248" y="519"/>
                    </a:lnTo>
                    <a:lnTo>
                      <a:pt x="3248" y="564"/>
                    </a:lnTo>
                    <a:lnTo>
                      <a:pt x="3251" y="560"/>
                    </a:lnTo>
                    <a:lnTo>
                      <a:pt x="3251" y="560"/>
                    </a:lnTo>
                    <a:lnTo>
                      <a:pt x="3251" y="557"/>
                    </a:lnTo>
                    <a:lnTo>
                      <a:pt x="3251" y="560"/>
                    </a:lnTo>
                    <a:lnTo>
                      <a:pt x="3251" y="557"/>
                    </a:lnTo>
                    <a:lnTo>
                      <a:pt x="3251" y="557"/>
                    </a:lnTo>
                    <a:lnTo>
                      <a:pt x="3251" y="557"/>
                    </a:lnTo>
                    <a:lnTo>
                      <a:pt x="3255" y="547"/>
                    </a:lnTo>
                    <a:lnTo>
                      <a:pt x="3255" y="553"/>
                    </a:lnTo>
                    <a:lnTo>
                      <a:pt x="3255" y="557"/>
                    </a:lnTo>
                    <a:lnTo>
                      <a:pt x="3255" y="550"/>
                    </a:lnTo>
                    <a:lnTo>
                      <a:pt x="3255" y="553"/>
                    </a:lnTo>
                    <a:lnTo>
                      <a:pt x="3255" y="550"/>
                    </a:lnTo>
                    <a:lnTo>
                      <a:pt x="3258" y="567"/>
                    </a:lnTo>
                    <a:lnTo>
                      <a:pt x="3258" y="636"/>
                    </a:lnTo>
                    <a:lnTo>
                      <a:pt x="3261" y="681"/>
                    </a:lnTo>
                    <a:lnTo>
                      <a:pt x="3268" y="951"/>
                    </a:lnTo>
                    <a:lnTo>
                      <a:pt x="3268" y="951"/>
                    </a:lnTo>
                    <a:lnTo>
                      <a:pt x="3268" y="951"/>
                    </a:lnTo>
                    <a:lnTo>
                      <a:pt x="3268" y="948"/>
                    </a:lnTo>
                    <a:lnTo>
                      <a:pt x="3268" y="948"/>
                    </a:lnTo>
                    <a:lnTo>
                      <a:pt x="3272" y="941"/>
                    </a:lnTo>
                    <a:lnTo>
                      <a:pt x="3272" y="948"/>
                    </a:lnTo>
                    <a:lnTo>
                      <a:pt x="3272" y="941"/>
                    </a:lnTo>
                    <a:lnTo>
                      <a:pt x="3272" y="941"/>
                    </a:lnTo>
                    <a:lnTo>
                      <a:pt x="3272" y="944"/>
                    </a:lnTo>
                    <a:lnTo>
                      <a:pt x="3272" y="937"/>
                    </a:lnTo>
                    <a:lnTo>
                      <a:pt x="3272" y="955"/>
                    </a:lnTo>
                    <a:lnTo>
                      <a:pt x="3275" y="972"/>
                    </a:lnTo>
                    <a:lnTo>
                      <a:pt x="3275" y="965"/>
                    </a:lnTo>
                    <a:lnTo>
                      <a:pt x="3275" y="962"/>
                    </a:lnTo>
                    <a:lnTo>
                      <a:pt x="3275" y="972"/>
                    </a:lnTo>
                    <a:lnTo>
                      <a:pt x="3279" y="1006"/>
                    </a:lnTo>
                    <a:lnTo>
                      <a:pt x="3279" y="1010"/>
                    </a:lnTo>
                    <a:lnTo>
                      <a:pt x="3279" y="1045"/>
                    </a:lnTo>
                    <a:lnTo>
                      <a:pt x="3282" y="1027"/>
                    </a:lnTo>
                    <a:lnTo>
                      <a:pt x="3289" y="740"/>
                    </a:lnTo>
                    <a:lnTo>
                      <a:pt x="3289" y="744"/>
                    </a:lnTo>
                    <a:lnTo>
                      <a:pt x="3289" y="747"/>
                    </a:lnTo>
                    <a:lnTo>
                      <a:pt x="3293" y="747"/>
                    </a:lnTo>
                    <a:lnTo>
                      <a:pt x="3293" y="747"/>
                    </a:lnTo>
                    <a:lnTo>
                      <a:pt x="3296" y="688"/>
                    </a:lnTo>
                    <a:lnTo>
                      <a:pt x="3296" y="685"/>
                    </a:lnTo>
                    <a:lnTo>
                      <a:pt x="3299" y="592"/>
                    </a:lnTo>
                    <a:lnTo>
                      <a:pt x="3299" y="595"/>
                    </a:lnTo>
                    <a:lnTo>
                      <a:pt x="3303" y="595"/>
                    </a:lnTo>
                    <a:lnTo>
                      <a:pt x="3303" y="598"/>
                    </a:lnTo>
                    <a:lnTo>
                      <a:pt x="3303" y="598"/>
                    </a:lnTo>
                    <a:lnTo>
                      <a:pt x="3306" y="598"/>
                    </a:lnTo>
                    <a:lnTo>
                      <a:pt x="3306" y="605"/>
                    </a:lnTo>
                    <a:lnTo>
                      <a:pt x="3306" y="588"/>
                    </a:lnTo>
                    <a:lnTo>
                      <a:pt x="3306" y="588"/>
                    </a:lnTo>
                    <a:lnTo>
                      <a:pt x="3306" y="588"/>
                    </a:lnTo>
                    <a:lnTo>
                      <a:pt x="3306" y="588"/>
                    </a:lnTo>
                    <a:lnTo>
                      <a:pt x="3306" y="585"/>
                    </a:lnTo>
                    <a:lnTo>
                      <a:pt x="3306" y="598"/>
                    </a:lnTo>
                    <a:lnTo>
                      <a:pt x="3306" y="602"/>
                    </a:lnTo>
                    <a:lnTo>
                      <a:pt x="3306" y="595"/>
                    </a:lnTo>
                    <a:lnTo>
                      <a:pt x="3310" y="560"/>
                    </a:lnTo>
                    <a:lnTo>
                      <a:pt x="3310" y="505"/>
                    </a:lnTo>
                    <a:lnTo>
                      <a:pt x="3313" y="446"/>
                    </a:lnTo>
                    <a:lnTo>
                      <a:pt x="3313" y="453"/>
                    </a:lnTo>
                    <a:lnTo>
                      <a:pt x="3313" y="453"/>
                    </a:lnTo>
                    <a:lnTo>
                      <a:pt x="3313" y="457"/>
                    </a:lnTo>
                    <a:lnTo>
                      <a:pt x="3317" y="515"/>
                    </a:lnTo>
                    <a:lnTo>
                      <a:pt x="3317" y="529"/>
                    </a:lnTo>
                    <a:lnTo>
                      <a:pt x="3320" y="657"/>
                    </a:lnTo>
                    <a:lnTo>
                      <a:pt x="3320" y="706"/>
                    </a:lnTo>
                    <a:lnTo>
                      <a:pt x="3324" y="692"/>
                    </a:lnTo>
                    <a:lnTo>
                      <a:pt x="3324" y="692"/>
                    </a:lnTo>
                    <a:lnTo>
                      <a:pt x="3324" y="695"/>
                    </a:lnTo>
                    <a:lnTo>
                      <a:pt x="3327" y="778"/>
                    </a:lnTo>
                    <a:lnTo>
                      <a:pt x="3327" y="806"/>
                    </a:lnTo>
                    <a:lnTo>
                      <a:pt x="3330" y="986"/>
                    </a:lnTo>
                    <a:lnTo>
                      <a:pt x="3330" y="979"/>
                    </a:lnTo>
                    <a:lnTo>
                      <a:pt x="3337" y="678"/>
                    </a:lnTo>
                    <a:lnTo>
                      <a:pt x="3337" y="681"/>
                    </a:lnTo>
                    <a:lnTo>
                      <a:pt x="3337" y="675"/>
                    </a:lnTo>
                    <a:lnTo>
                      <a:pt x="3341" y="550"/>
                    </a:lnTo>
                    <a:lnTo>
                      <a:pt x="3341" y="474"/>
                    </a:lnTo>
                    <a:lnTo>
                      <a:pt x="3344" y="353"/>
                    </a:lnTo>
                    <a:lnTo>
                      <a:pt x="3344" y="318"/>
                    </a:lnTo>
                    <a:lnTo>
                      <a:pt x="3348" y="339"/>
                    </a:lnTo>
                    <a:lnTo>
                      <a:pt x="3348" y="484"/>
                    </a:lnTo>
                    <a:lnTo>
                      <a:pt x="3351" y="533"/>
                    </a:lnTo>
                    <a:lnTo>
                      <a:pt x="3358" y="979"/>
                    </a:lnTo>
                    <a:lnTo>
                      <a:pt x="3358" y="920"/>
                    </a:lnTo>
                    <a:lnTo>
                      <a:pt x="3365" y="616"/>
                    </a:lnTo>
                    <a:lnTo>
                      <a:pt x="3368" y="387"/>
                    </a:lnTo>
                    <a:lnTo>
                      <a:pt x="3368" y="432"/>
                    </a:lnTo>
                    <a:lnTo>
                      <a:pt x="3375" y="761"/>
                    </a:lnTo>
                    <a:lnTo>
                      <a:pt x="3375" y="892"/>
                    </a:lnTo>
                    <a:lnTo>
                      <a:pt x="3379" y="986"/>
                    </a:lnTo>
                    <a:lnTo>
                      <a:pt x="3379" y="955"/>
                    </a:lnTo>
                    <a:lnTo>
                      <a:pt x="3379" y="958"/>
                    </a:lnTo>
                    <a:lnTo>
                      <a:pt x="3382" y="896"/>
                    </a:lnTo>
                    <a:lnTo>
                      <a:pt x="3386" y="657"/>
                    </a:lnTo>
                    <a:lnTo>
                      <a:pt x="3389" y="481"/>
                    </a:lnTo>
                    <a:lnTo>
                      <a:pt x="3389" y="509"/>
                    </a:lnTo>
                    <a:lnTo>
                      <a:pt x="3392" y="661"/>
                    </a:lnTo>
                    <a:lnTo>
                      <a:pt x="3392" y="802"/>
                    </a:lnTo>
                    <a:lnTo>
                      <a:pt x="3396" y="1048"/>
                    </a:lnTo>
                    <a:lnTo>
                      <a:pt x="3399" y="1000"/>
                    </a:lnTo>
                    <a:lnTo>
                      <a:pt x="3403" y="495"/>
                    </a:lnTo>
                    <a:lnTo>
                      <a:pt x="3403" y="526"/>
                    </a:lnTo>
                    <a:lnTo>
                      <a:pt x="3410" y="986"/>
                    </a:lnTo>
                    <a:lnTo>
                      <a:pt x="3410" y="965"/>
                    </a:lnTo>
                    <a:lnTo>
                      <a:pt x="3417" y="426"/>
                    </a:lnTo>
                    <a:lnTo>
                      <a:pt x="3420" y="287"/>
                    </a:lnTo>
                    <a:lnTo>
                      <a:pt x="3420" y="59"/>
                    </a:lnTo>
                    <a:lnTo>
                      <a:pt x="3420" y="114"/>
                    </a:lnTo>
                    <a:lnTo>
                      <a:pt x="3424" y="439"/>
                    </a:lnTo>
                    <a:lnTo>
                      <a:pt x="3430" y="1013"/>
                    </a:lnTo>
                    <a:lnTo>
                      <a:pt x="3434" y="955"/>
                    </a:lnTo>
                    <a:lnTo>
                      <a:pt x="3441" y="69"/>
                    </a:lnTo>
                    <a:lnTo>
                      <a:pt x="3441" y="76"/>
                    </a:lnTo>
                    <a:lnTo>
                      <a:pt x="3448" y="764"/>
                    </a:lnTo>
                    <a:lnTo>
                      <a:pt x="3448" y="706"/>
                    </a:lnTo>
                    <a:lnTo>
                      <a:pt x="3448" y="713"/>
                    </a:lnTo>
                    <a:lnTo>
                      <a:pt x="3451" y="515"/>
                    </a:lnTo>
                    <a:lnTo>
                      <a:pt x="3451" y="519"/>
                    </a:lnTo>
                    <a:lnTo>
                      <a:pt x="3455" y="298"/>
                    </a:lnTo>
                    <a:lnTo>
                      <a:pt x="3458" y="59"/>
                    </a:lnTo>
                    <a:lnTo>
                      <a:pt x="3458" y="42"/>
                    </a:lnTo>
                    <a:lnTo>
                      <a:pt x="3458" y="111"/>
                    </a:lnTo>
                    <a:lnTo>
                      <a:pt x="3461" y="467"/>
                    </a:lnTo>
                    <a:lnTo>
                      <a:pt x="3465" y="1072"/>
                    </a:lnTo>
                    <a:lnTo>
                      <a:pt x="3465" y="1072"/>
                    </a:lnTo>
                    <a:lnTo>
                      <a:pt x="3472" y="529"/>
                    </a:lnTo>
                    <a:lnTo>
                      <a:pt x="3472" y="547"/>
                    </a:lnTo>
                    <a:lnTo>
                      <a:pt x="3475" y="962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118" name="Line 338"/>
            <p:cNvSpPr>
              <a:spLocks noChangeShapeType="1"/>
            </p:cNvSpPr>
            <p:nvPr/>
          </p:nvSpPr>
          <p:spPr bwMode="auto">
            <a:xfrm flipV="1">
              <a:off x="912647" y="3785465"/>
              <a:ext cx="0" cy="2036808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119" name="TextBox 118"/>
            <p:cNvSpPr txBox="1"/>
            <p:nvPr/>
          </p:nvSpPr>
          <p:spPr>
            <a:xfrm rot="16200000">
              <a:off x="-333858" y="4540211"/>
              <a:ext cx="1274599" cy="589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Data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2747193" y="4985150"/>
            <a:ext cx="3054609" cy="830064"/>
            <a:chOff x="4774" y="947819"/>
            <a:chExt cx="8417998" cy="2287520"/>
          </a:xfrm>
        </p:grpSpPr>
        <p:sp>
          <p:nvSpPr>
            <p:cNvPr id="140" name="Rectangle 5"/>
            <p:cNvSpPr>
              <a:spLocks noChangeArrowheads="1"/>
            </p:cNvSpPr>
            <p:nvPr/>
          </p:nvSpPr>
          <p:spPr bwMode="auto">
            <a:xfrm>
              <a:off x="1427699" y="1021948"/>
              <a:ext cx="6605644" cy="2157872"/>
            </a:xfrm>
            <a:prstGeom prst="rect">
              <a:avLst/>
            </a:prstGeom>
            <a:solidFill>
              <a:srgbClr val="FA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141" name="Line 8"/>
            <p:cNvSpPr>
              <a:spLocks noChangeShapeType="1"/>
            </p:cNvSpPr>
            <p:nvPr/>
          </p:nvSpPr>
          <p:spPr bwMode="auto">
            <a:xfrm>
              <a:off x="900084" y="3176291"/>
              <a:ext cx="73280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142" name="Line 9"/>
            <p:cNvSpPr>
              <a:spLocks noChangeShapeType="1"/>
            </p:cNvSpPr>
            <p:nvPr/>
          </p:nvSpPr>
          <p:spPr bwMode="auto">
            <a:xfrm>
              <a:off x="895791" y="1021948"/>
              <a:ext cx="73280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143" name="Line 10"/>
            <p:cNvSpPr>
              <a:spLocks noChangeShapeType="1"/>
            </p:cNvSpPr>
            <p:nvPr/>
          </p:nvSpPr>
          <p:spPr bwMode="auto">
            <a:xfrm>
              <a:off x="900084" y="2080770"/>
              <a:ext cx="73280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144" name="Rectangle 11"/>
            <p:cNvSpPr>
              <a:spLocks noChangeArrowheads="1"/>
            </p:cNvSpPr>
            <p:nvPr/>
          </p:nvSpPr>
          <p:spPr bwMode="auto">
            <a:xfrm rot="16200000">
              <a:off x="379118" y="1963330"/>
              <a:ext cx="732847" cy="256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position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 rot="16200000">
              <a:off x="-607074" y="1787632"/>
              <a:ext cx="1809969" cy="586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Simulation</a:t>
              </a:r>
            </a:p>
          </p:txBody>
        </p:sp>
        <p:sp>
          <p:nvSpPr>
            <p:cNvPr id="146" name="Rectangle 6"/>
            <p:cNvSpPr>
              <a:spLocks noChangeArrowheads="1"/>
            </p:cNvSpPr>
            <p:nvPr/>
          </p:nvSpPr>
          <p:spPr bwMode="auto">
            <a:xfrm>
              <a:off x="1427699" y="1841177"/>
              <a:ext cx="6605644" cy="71176"/>
            </a:xfrm>
            <a:prstGeom prst="rect">
              <a:avLst/>
            </a:prstGeom>
            <a:solidFill>
              <a:srgbClr val="ED2024"/>
            </a:solidFill>
            <a:ln w="6350" cap="sq">
              <a:solidFill>
                <a:srgbClr val="ED20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147" name="Rectangle 34"/>
            <p:cNvSpPr>
              <a:spLocks noChangeArrowheads="1"/>
            </p:cNvSpPr>
            <p:nvPr/>
          </p:nvSpPr>
          <p:spPr bwMode="auto">
            <a:xfrm>
              <a:off x="1427699" y="2273767"/>
              <a:ext cx="6605644" cy="59048"/>
            </a:xfrm>
            <a:prstGeom prst="rect">
              <a:avLst/>
            </a:prstGeom>
            <a:solidFill>
              <a:srgbClr val="ED2024"/>
            </a:solidFill>
            <a:ln w="6350" cap="sq">
              <a:solidFill>
                <a:srgbClr val="ED20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148" name="Line 338"/>
            <p:cNvSpPr>
              <a:spLocks noChangeShapeType="1"/>
            </p:cNvSpPr>
            <p:nvPr/>
          </p:nvSpPr>
          <p:spPr bwMode="auto">
            <a:xfrm flipV="1">
              <a:off x="900084" y="1021948"/>
              <a:ext cx="0" cy="2168595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pic>
          <p:nvPicPr>
            <p:cNvPr id="149" name="Picture 148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1" t="14325" r="13298" b="13237"/>
            <a:stretch/>
          </p:blipFill>
          <p:spPr>
            <a:xfrm>
              <a:off x="958709" y="947819"/>
              <a:ext cx="7464063" cy="2287520"/>
            </a:xfrm>
            <a:prstGeom prst="rect">
              <a:avLst/>
            </a:prstGeom>
          </p:spPr>
        </p:pic>
      </p:grpSp>
      <p:sp>
        <p:nvSpPr>
          <p:cNvPr id="150" name="TextBox 149"/>
          <p:cNvSpPr txBox="1"/>
          <p:nvPr/>
        </p:nvSpPr>
        <p:spPr>
          <a:xfrm>
            <a:off x="81482" y="662652"/>
            <a:ext cx="2598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000" dirty="0"/>
              <a:t>By using state transition based modeling, we can determine the neural mechanisms governing local search. 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92167" y="1513303"/>
            <a:ext cx="2598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/>
              <a:t>After finding a drop of food in nature, hungry flies execute a local search where they walk away from and then return to the food site. </a:t>
            </a:r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62" y="2093928"/>
            <a:ext cx="1883492" cy="942445"/>
          </a:xfrm>
          <a:prstGeom prst="rect">
            <a:avLst/>
          </a:prstGeom>
        </p:spPr>
      </p:pic>
      <p:sp>
        <p:nvSpPr>
          <p:cNvPr id="153" name="TextBox 152"/>
          <p:cNvSpPr txBox="1"/>
          <p:nvPr/>
        </p:nvSpPr>
        <p:spPr>
          <a:xfrm>
            <a:off x="525252" y="1970913"/>
            <a:ext cx="6832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Before food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1461754" y="1958082"/>
            <a:ext cx="6142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After food</a:t>
            </a:r>
          </a:p>
        </p:txBody>
      </p:sp>
      <p:sp>
        <p:nvSpPr>
          <p:cNvPr id="155" name="Oval 154"/>
          <p:cNvSpPr/>
          <p:nvPr/>
        </p:nvSpPr>
        <p:spPr>
          <a:xfrm>
            <a:off x="829820" y="2541609"/>
            <a:ext cx="47791" cy="477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1768889" y="2541254"/>
            <a:ext cx="47791" cy="477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666121" y="2367700"/>
            <a:ext cx="5661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Food site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92167" y="3078528"/>
            <a:ext cx="2598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/>
              <a:t>To simplify the analysis, we constrain the flies to a circular channel and </a:t>
            </a:r>
            <a:r>
              <a:rPr lang="en-US" sz="1000" dirty="0" err="1"/>
              <a:t>optogenetically</a:t>
            </a:r>
            <a:r>
              <a:rPr lang="en-US" sz="1000" dirty="0"/>
              <a:t> induce local search.  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1461754" y="2947629"/>
            <a:ext cx="12394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Kim and Dickinson (2017)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5757302" y="4984057"/>
            <a:ext cx="11957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/>
              <a:t>Upon finding a food site, the fly initiates a local search. </a:t>
            </a:r>
          </a:p>
          <a:p>
            <a:pPr algn="just"/>
            <a:endParaRPr lang="en-US" sz="1000" dirty="0"/>
          </a:p>
          <a:p>
            <a:pPr algn="just"/>
            <a:r>
              <a:rPr lang="en-US" sz="1000" dirty="0"/>
              <a:t>The search is then expanded when the fly encounters the second food site. 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7028169" y="4931692"/>
            <a:ext cx="20433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000" dirty="0"/>
              <a:t>A state transition diagram based model of local search implementing run length selection based on path integration generates realistic traces. </a:t>
            </a:r>
          </a:p>
          <a:p>
            <a:pPr algn="just"/>
            <a:r>
              <a:rPr lang="en-US" sz="1000" dirty="0"/>
              <a:t>By implementing different mechanisms for path length selection and comparing the generated search to real data, we can determine the underlying neural mechanisms. </a:t>
            </a:r>
          </a:p>
        </p:txBody>
      </p:sp>
    </p:spTree>
    <p:extLst>
      <p:ext uri="{BB962C8B-B14F-4D97-AF65-F5344CB8AC3E}">
        <p14:creationId xmlns:p14="http://schemas.microsoft.com/office/powerpoint/2010/main" val="732180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291</Words>
  <Application>Microsoft Office PowerPoint</Application>
  <PresentationFormat>On-screen Show (4:3)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Palatino Linotype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Palmer</dc:creator>
  <cp:lastModifiedBy>Wright, Susan (NIH/NIDA) [E]</cp:lastModifiedBy>
  <cp:revision>23</cp:revision>
  <dcterms:created xsi:type="dcterms:W3CDTF">2020-05-21T17:56:20Z</dcterms:created>
  <dcterms:modified xsi:type="dcterms:W3CDTF">2020-05-22T21:21:41Z</dcterms:modified>
</cp:coreProperties>
</file>