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719afbeb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719afbe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719afbeb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719afbe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719afbeb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719afbeb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19afbeb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19afbeb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735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NeuroCAAS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(Neuroscience Cloud Analysis as a Service)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http://neurocaas.org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24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Paninski Lab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4125"/>
            <a:ext cx="8839198" cy="156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69464"/>
            <a:ext cx="8839201" cy="22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62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504575" y="1784475"/>
            <a:ext cx="180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User workflow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730350" y="1784475"/>
            <a:ext cx="2227800" cy="9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0000"/>
                </a:solidFill>
              </a:rPr>
              <a:t>NeuroCAAS workflow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625" y="179750"/>
            <a:ext cx="4055174" cy="47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0" y="152400"/>
            <a:ext cx="778399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