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1"/>
    <p:restoredTop sz="97587"/>
  </p:normalViewPr>
  <p:slideViewPr>
    <p:cSldViewPr snapToGrid="0" snapToObjects="1">
      <p:cViewPr varScale="1">
        <p:scale>
          <a:sx n="67" d="100"/>
          <a:sy n="67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548B0-0C96-4D1B-8F6B-5ABA6B7C4EF0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C7326-8575-491F-9C04-4C90BDC0E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3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C7326-8575-491F-9C04-4C90BDC0E3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4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9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9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4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9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4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9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4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1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3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9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89B665C-D6C2-D240-9D40-AD46557F0D7F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3399425-6136-DD40-932F-148E24637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4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7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17600"/>
            <a:ext cx="7886700" cy="5197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61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5">
              <a:lumMod val="50000"/>
            </a:schemeClr>
          </a:solidFill>
          <a:latin typeface="Calibri" charset="0"/>
          <a:ea typeface="Calibri" charset="0"/>
          <a:cs typeface="Calibri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INTheoriesFOA@mail.nih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781" y="1920199"/>
            <a:ext cx="8810625" cy="1470025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4000" dirty="0" smtClean="0"/>
              <a:t>RFA-EB-15-006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BRAIN Initiative: Theories</a:t>
            </a:r>
            <a:r>
              <a:rPr lang="en-US" sz="3200" dirty="0"/>
              <a:t> , Models </a:t>
            </a:r>
            <a:r>
              <a:rPr lang="en-US" sz="3200" dirty="0" smtClean="0"/>
              <a:t>and Methods</a:t>
            </a:r>
            <a:r>
              <a:rPr lang="en-US" sz="3200" dirty="0"/>
              <a:t> </a:t>
            </a:r>
            <a:r>
              <a:rPr lang="en-US" sz="3200" dirty="0" smtClean="0"/>
              <a:t>for </a:t>
            </a:r>
            <a:r>
              <a:rPr lang="en-US" sz="3200" dirty="0"/>
              <a:t>Analysis of Complex </a:t>
            </a:r>
            <a:r>
              <a:rPr lang="en-US" sz="3200" dirty="0" smtClean="0"/>
              <a:t>Data from </a:t>
            </a:r>
            <a:r>
              <a:rPr lang="en-US" sz="3200" dirty="0"/>
              <a:t>the </a:t>
            </a:r>
            <a:r>
              <a:rPr lang="en-US" sz="3200" dirty="0" smtClean="0"/>
              <a:t>Brain (R01)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034" y="4206996"/>
            <a:ext cx="7949392" cy="2651004"/>
          </a:xfrm>
        </p:spPr>
        <p:txBody>
          <a:bodyPr>
            <a:noAutofit/>
          </a:bodyPr>
          <a:lstStyle/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Understand brain function from complex neuroscience data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 smtClean="0"/>
              <a:t>Theories</a:t>
            </a:r>
            <a:r>
              <a:rPr lang="en-US" sz="2000" dirty="0" smtClean="0"/>
              <a:t> to organize/unify data and infer general principles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Mathematical/statistical </a:t>
            </a:r>
            <a:r>
              <a:rPr lang="en-US" sz="2000" b="1" dirty="0" smtClean="0"/>
              <a:t>models</a:t>
            </a:r>
            <a:r>
              <a:rPr lang="en-US" sz="2000" dirty="0" smtClean="0"/>
              <a:t> to drive testable hypothesis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b="1" dirty="0" smtClean="0"/>
              <a:t>Methods</a:t>
            </a:r>
            <a:r>
              <a:rPr lang="en-US" sz="2000" dirty="0" smtClean="0"/>
              <a:t> for complex data analysis and feature </a:t>
            </a:r>
            <a:r>
              <a:rPr lang="en-US" sz="2000" dirty="0" smtClean="0"/>
              <a:t>detection</a:t>
            </a: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</a:rPr>
              <a:t>Tools that can be used by the larger neuroscience community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285750" indent="-285750" algn="l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Contact:  </a:t>
            </a:r>
            <a:r>
              <a:rPr lang="en-US" sz="2000" dirty="0" smtClean="0">
                <a:hlinkClick r:id="rId3"/>
              </a:rPr>
              <a:t>BRAINTheoriesFOA@mail.nih.gov</a:t>
            </a:r>
            <a:r>
              <a:rPr lang="en-US" sz="2000" dirty="0" smtClean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61663" y="3316285"/>
            <a:ext cx="5715795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LOI’s due September 21, 2015</a:t>
            </a:r>
          </a:p>
          <a:p>
            <a:r>
              <a:rPr lang="en-US" sz="2400" b="1" dirty="0" smtClean="0"/>
              <a:t>Application Receipt date:  October 21, 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20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57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RFA-EB-15-006 BRAIN Initiative: Theories , Models and Methods for Analysis of Complex Data from the Brain (R01)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Fransella, Anthony (NIH/NIBIB) [C]</dc:creator>
  <cp:lastModifiedBy>Grace Peng</cp:lastModifiedBy>
  <cp:revision>14</cp:revision>
  <dcterms:created xsi:type="dcterms:W3CDTF">2015-07-15T18:21:08Z</dcterms:created>
  <dcterms:modified xsi:type="dcterms:W3CDTF">2015-09-04T17:21:14Z</dcterms:modified>
</cp:coreProperties>
</file>