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v" ContentType="video/unknown"/>
  <Default Extension="png" ContentType="image/png"/>
  <Default Extension="rels" ContentType="application/vnd.openxmlformats-package.relationships+xml"/>
  <Default Extension="svg" ContentType="image/svg+xml"/>
  <Default Extension="ti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88" r:id="rId2"/>
    <p:sldMasterId id="2147483703" r:id="rId3"/>
  </p:sldMasterIdLst>
  <p:notesMasterIdLst>
    <p:notesMasterId r:id="rId22"/>
  </p:notesMasterIdLst>
  <p:handoutMasterIdLst>
    <p:handoutMasterId r:id="rId23"/>
  </p:handoutMasterIdLst>
  <p:sldIdLst>
    <p:sldId id="256" r:id="rId4"/>
    <p:sldId id="463" r:id="rId5"/>
    <p:sldId id="411" r:id="rId6"/>
    <p:sldId id="438" r:id="rId7"/>
    <p:sldId id="464" r:id="rId8"/>
    <p:sldId id="456" r:id="rId9"/>
    <p:sldId id="474" r:id="rId10"/>
    <p:sldId id="385" r:id="rId11"/>
    <p:sldId id="441" r:id="rId12"/>
    <p:sldId id="445" r:id="rId13"/>
    <p:sldId id="460" r:id="rId14"/>
    <p:sldId id="442" r:id="rId15"/>
    <p:sldId id="447" r:id="rId16"/>
    <p:sldId id="461" r:id="rId17"/>
    <p:sldId id="443" r:id="rId18"/>
    <p:sldId id="468" r:id="rId19"/>
    <p:sldId id="455" r:id="rId20"/>
    <p:sldId id="470" r:id="rId2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84F01"/>
    <a:srgbClr val="D57500"/>
    <a:srgbClr val="BCBC00"/>
    <a:srgbClr val="E621DB"/>
    <a:srgbClr val="47DEDE"/>
    <a:srgbClr val="52FFFF"/>
    <a:srgbClr val="C16701"/>
    <a:srgbClr val="C86B01"/>
    <a:srgbClr val="01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67" autoAdjust="0"/>
    <p:restoredTop sz="92245" autoAdjust="0"/>
  </p:normalViewPr>
  <p:slideViewPr>
    <p:cSldViewPr snapToGrid="0" snapToObjects="1">
      <p:cViewPr>
        <p:scale>
          <a:sx n="114" d="100"/>
          <a:sy n="114" d="100"/>
        </p:scale>
        <p:origin x="2360" y="2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image" Target="../media/image27.emf"/><Relationship Id="rId4"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59344D4-0B29-B44C-AAD1-E6AF62BC16AD}" type="datetimeFigureOut">
              <a:rPr lang="en-US" smtClean="0"/>
              <a:t>3/6/19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375E3A9-B0C1-2D42-B5CB-5C706FB0E279}" type="slidenum">
              <a:rPr lang="en-US" smtClean="0"/>
              <a:t>‹#›</a:t>
            </a:fld>
            <a:endParaRPr lang="en-US"/>
          </a:p>
        </p:txBody>
      </p:sp>
    </p:spTree>
    <p:extLst>
      <p:ext uri="{BB962C8B-B14F-4D97-AF65-F5344CB8AC3E}">
        <p14:creationId xmlns:p14="http://schemas.microsoft.com/office/powerpoint/2010/main" val="27449288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9C10B720-134D-2041-8972-F4FF714D8AF0}" type="datetimeFigureOut">
              <a:rPr lang="en-US"/>
              <a:pPr>
                <a:defRPr/>
              </a:pPr>
              <a:t>3/6/19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9A0680B7-2272-0349-8345-3DD902A4267E}" type="slidenum">
              <a:rPr lang="en-US"/>
              <a:pPr>
                <a:defRPr/>
              </a:pPr>
              <a:t>‹#›</a:t>
            </a:fld>
            <a:endParaRPr lang="en-US"/>
          </a:p>
        </p:txBody>
      </p:sp>
    </p:spTree>
    <p:extLst>
      <p:ext uri="{BB962C8B-B14F-4D97-AF65-F5344CB8AC3E}">
        <p14:creationId xmlns:p14="http://schemas.microsoft.com/office/powerpoint/2010/main" val="379846022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2F74A23-AB6B-CF41-9671-F912FA6662D7}" type="slidenum">
              <a:rPr lang="en-US" sz="1200"/>
              <a:pPr eaLnBrk="1" fontAlgn="base" hangingPunct="1">
                <a:spcBef>
                  <a:spcPct val="0"/>
                </a:spcBef>
                <a:spcAft>
                  <a:spcPct val="0"/>
                </a:spcAft>
              </a:pPr>
              <a:t>1</a:t>
            </a:fld>
            <a:endParaRPr 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A0680B7-2272-0349-8345-3DD902A4267E}" type="slidenum">
              <a:rPr lang="en-US" smtClean="0"/>
              <a:pPr>
                <a:defRPr/>
              </a:pPr>
              <a:t>10</a:t>
            </a:fld>
            <a:endParaRPr lang="en-US"/>
          </a:p>
        </p:txBody>
      </p:sp>
    </p:spTree>
    <p:extLst>
      <p:ext uri="{BB962C8B-B14F-4D97-AF65-F5344CB8AC3E}">
        <p14:creationId xmlns:p14="http://schemas.microsoft.com/office/powerpoint/2010/main" val="3865490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A0680B7-2272-0349-8345-3DD902A4267E}" type="slidenum">
              <a:rPr lang="en-US" smtClean="0"/>
              <a:pPr>
                <a:defRPr/>
              </a:pPr>
              <a:t>11</a:t>
            </a:fld>
            <a:endParaRPr lang="en-US"/>
          </a:p>
        </p:txBody>
      </p:sp>
    </p:spTree>
    <p:extLst>
      <p:ext uri="{BB962C8B-B14F-4D97-AF65-F5344CB8AC3E}">
        <p14:creationId xmlns:p14="http://schemas.microsoft.com/office/powerpoint/2010/main" val="1152346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Regulated Reactions:</a:t>
            </a:r>
          </a:p>
          <a:p>
            <a:pPr lvl="0"/>
            <a:r>
              <a:rPr lang="en-US" dirty="0"/>
              <a:t>Fructose </a:t>
            </a:r>
            <a:r>
              <a:rPr lang="en-US" dirty="0" err="1"/>
              <a:t>BisPhosphatase</a:t>
            </a:r>
            <a:r>
              <a:rPr lang="en-US" dirty="0"/>
              <a:t> - controls gluconeogenesis</a:t>
            </a:r>
          </a:p>
          <a:p>
            <a:pPr lvl="0"/>
            <a:r>
              <a:rPr lang="en-US" dirty="0" err="1"/>
              <a:t>Phospho</a:t>
            </a:r>
            <a:r>
              <a:rPr lang="en-US" dirty="0"/>
              <a:t> G</a:t>
            </a:r>
            <a:r>
              <a:rPr lang="fr-FR" dirty="0" err="1"/>
              <a:t>lucono</a:t>
            </a:r>
            <a:r>
              <a:rPr lang="en-US" dirty="0"/>
              <a:t> L</a:t>
            </a:r>
            <a:r>
              <a:rPr lang="es-ES_tradnl" dirty="0" err="1"/>
              <a:t>actonase</a:t>
            </a:r>
            <a:r>
              <a:rPr lang="en-US" dirty="0"/>
              <a:t> - entry way into Pentose Phosphate pathway</a:t>
            </a:r>
          </a:p>
          <a:p>
            <a:pPr lvl="0"/>
            <a:r>
              <a:rPr lang="en-US" dirty="0" err="1"/>
              <a:t>Phospho</a:t>
            </a:r>
            <a:r>
              <a:rPr lang="en-US" dirty="0"/>
              <a:t> </a:t>
            </a:r>
            <a:r>
              <a:rPr lang="en-US" dirty="0" err="1"/>
              <a:t>Fructo</a:t>
            </a:r>
            <a:r>
              <a:rPr lang="en-US" dirty="0"/>
              <a:t> Kinase</a:t>
            </a:r>
          </a:p>
          <a:p>
            <a:pPr lvl="0"/>
            <a:r>
              <a:rPr lang="en-US" dirty="0"/>
              <a:t>Pyruvate dehydrogenase</a:t>
            </a:r>
          </a:p>
          <a:p>
            <a:pPr lvl="0"/>
            <a:r>
              <a:rPr lang="en-US" dirty="0"/>
              <a:t>Pyruvate Kinase (not shown)</a:t>
            </a:r>
          </a:p>
          <a:p>
            <a:endParaRPr lang="en-US" dirty="0"/>
          </a:p>
        </p:txBody>
      </p:sp>
      <p:sp>
        <p:nvSpPr>
          <p:cNvPr id="4" name="Slide Number Placeholder 3"/>
          <p:cNvSpPr>
            <a:spLocks noGrp="1"/>
          </p:cNvSpPr>
          <p:nvPr>
            <p:ph type="sldNum" sz="quarter" idx="5"/>
          </p:nvPr>
        </p:nvSpPr>
        <p:spPr/>
        <p:txBody>
          <a:bodyPr/>
          <a:lstStyle/>
          <a:p>
            <a:pPr>
              <a:defRPr/>
            </a:pPr>
            <a:fld id="{9A0680B7-2272-0349-8345-3DD902A4267E}" type="slidenum">
              <a:rPr lang="en-US" smtClean="0"/>
              <a:pPr>
                <a:defRPr/>
              </a:pPr>
              <a:t>12</a:t>
            </a:fld>
            <a:endParaRPr lang="en-US"/>
          </a:p>
        </p:txBody>
      </p:sp>
    </p:spTree>
    <p:extLst>
      <p:ext uri="{BB962C8B-B14F-4D97-AF65-F5344CB8AC3E}">
        <p14:creationId xmlns:p14="http://schemas.microsoft.com/office/powerpoint/2010/main" val="2019201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A0680B7-2272-0349-8345-3DD902A4267E}" type="slidenum">
              <a:rPr lang="en-US" smtClean="0"/>
              <a:pPr>
                <a:defRPr/>
              </a:pPr>
              <a:t>13</a:t>
            </a:fld>
            <a:endParaRPr lang="en-US"/>
          </a:p>
        </p:txBody>
      </p:sp>
    </p:spTree>
    <p:extLst>
      <p:ext uri="{BB962C8B-B14F-4D97-AF65-F5344CB8AC3E}">
        <p14:creationId xmlns:p14="http://schemas.microsoft.com/office/powerpoint/2010/main" val="392503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Takes about 20-30 minutes to generate 1000 models</a:t>
            </a:r>
          </a:p>
          <a:p>
            <a:r>
              <a:rPr lang="en-US" dirty="0"/>
              <a:t>In each of the first three plots, the x-axis is the reaction number</a:t>
            </a:r>
          </a:p>
          <a:p>
            <a:r>
              <a:rPr lang="en-US" b="1" dirty="0"/>
              <a:t> </a:t>
            </a:r>
            <a:endParaRPr lang="en-US" dirty="0"/>
          </a:p>
          <a:p>
            <a:r>
              <a:rPr lang="en-US" dirty="0"/>
              <a:t>Variance in rate constants</a:t>
            </a:r>
          </a:p>
          <a:p>
            <a:endParaRPr lang="en-US" dirty="0"/>
          </a:p>
          <a:p>
            <a:r>
              <a:rPr lang="en-US" dirty="0"/>
              <a:t>Variance in rates</a:t>
            </a:r>
          </a:p>
          <a:p>
            <a:endParaRPr lang="en-US" dirty="0"/>
          </a:p>
          <a:p>
            <a:r>
              <a:rPr lang="en-US" dirty="0"/>
              <a:t>Variance in reaction free energies</a:t>
            </a:r>
          </a:p>
          <a:p>
            <a:endParaRPr lang="en-US" dirty="0"/>
          </a:p>
          <a:p>
            <a:r>
              <a:rPr lang="en-US" dirty="0"/>
              <a:t>Entropy production rate of each individual vs </a:t>
            </a:r>
            <a:r>
              <a:rPr lang="en-US" dirty="0" err="1"/>
              <a:t>avg</a:t>
            </a:r>
            <a:r>
              <a:rPr lang="en-US" dirty="0"/>
              <a:t> reaction free energy.</a:t>
            </a:r>
          </a:p>
          <a:p>
            <a:endParaRPr lang="en-US" dirty="0"/>
          </a:p>
        </p:txBody>
      </p:sp>
      <p:sp>
        <p:nvSpPr>
          <p:cNvPr id="4" name="Slide Number Placeholder 3"/>
          <p:cNvSpPr>
            <a:spLocks noGrp="1"/>
          </p:cNvSpPr>
          <p:nvPr>
            <p:ph type="sldNum" sz="quarter" idx="5"/>
          </p:nvPr>
        </p:nvSpPr>
        <p:spPr/>
        <p:txBody>
          <a:bodyPr/>
          <a:lstStyle/>
          <a:p>
            <a:pPr>
              <a:defRPr/>
            </a:pPr>
            <a:fld id="{9A0680B7-2272-0349-8345-3DD902A4267E}" type="slidenum">
              <a:rPr lang="en-US" smtClean="0"/>
              <a:pPr>
                <a:defRPr/>
              </a:pPr>
              <a:t>14</a:t>
            </a:fld>
            <a:endParaRPr lang="en-US"/>
          </a:p>
        </p:txBody>
      </p:sp>
    </p:spTree>
    <p:extLst>
      <p:ext uri="{BB962C8B-B14F-4D97-AF65-F5344CB8AC3E}">
        <p14:creationId xmlns:p14="http://schemas.microsoft.com/office/powerpoint/2010/main" val="3339757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how we will approach the multiscale modeling challenge:</a:t>
            </a:r>
          </a:p>
          <a:p>
            <a:endParaRPr lang="en-US" dirty="0"/>
          </a:p>
          <a:p>
            <a:r>
              <a:rPr lang="en-US" dirty="0"/>
              <a:t>We are modeling the circadian clock protein dynamics on the 24 hour timescale using ODEs and ODE solvers.</a:t>
            </a:r>
          </a:p>
          <a:p>
            <a:endParaRPr lang="en-US" dirty="0"/>
          </a:p>
          <a:p>
            <a:r>
              <a:rPr lang="en-US" dirty="0"/>
              <a:t>But we assume, and experiment backs it up, that central metabolism comes to steady state much faster.</a:t>
            </a:r>
          </a:p>
          <a:p>
            <a:endParaRPr lang="en-US" dirty="0"/>
          </a:p>
          <a:p>
            <a:r>
              <a:rPr lang="en-US" dirty="0"/>
              <a:t>So, we assume a pseudo-steady state, and  solve the ODEs of metabolism with nonlinear least squares, which is very fast.</a:t>
            </a:r>
          </a:p>
          <a:p>
            <a:endParaRPr lang="en-US" dirty="0"/>
          </a:p>
          <a:p>
            <a:r>
              <a:rPr lang="en-US" dirty="0"/>
              <a:t>Next, we will be extending this to secondary metabolism.</a:t>
            </a:r>
          </a:p>
          <a:p>
            <a:endParaRPr lang="en-US" dirty="0"/>
          </a:p>
        </p:txBody>
      </p:sp>
      <p:sp>
        <p:nvSpPr>
          <p:cNvPr id="4" name="Slide Number Placeholder 3"/>
          <p:cNvSpPr>
            <a:spLocks noGrp="1"/>
          </p:cNvSpPr>
          <p:nvPr>
            <p:ph type="sldNum" sz="quarter" idx="5"/>
          </p:nvPr>
        </p:nvSpPr>
        <p:spPr/>
        <p:txBody>
          <a:bodyPr/>
          <a:lstStyle/>
          <a:p>
            <a:pPr>
              <a:defRPr/>
            </a:pPr>
            <a:fld id="{9A0680B7-2272-0349-8345-3DD902A4267E}" type="slidenum">
              <a:rPr lang="en-US" smtClean="0"/>
              <a:pPr>
                <a:defRPr/>
              </a:pPr>
              <a:t>15</a:t>
            </a:fld>
            <a:endParaRPr lang="en-US"/>
          </a:p>
        </p:txBody>
      </p:sp>
    </p:spTree>
    <p:extLst>
      <p:ext uri="{BB962C8B-B14F-4D97-AF65-F5344CB8AC3E}">
        <p14:creationId xmlns:p14="http://schemas.microsoft.com/office/powerpoint/2010/main" val="1974193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Kinetics and thermodynamics of metabolism</a:t>
            </a:r>
          </a:p>
          <a:p>
            <a:endParaRPr lang="en-US" dirty="0"/>
          </a:p>
          <a:p>
            <a:r>
              <a:rPr lang="en-US" dirty="0"/>
              <a:t>Differentiation - in progress</a:t>
            </a:r>
          </a:p>
          <a:p>
            <a:endParaRPr lang="en-US" dirty="0"/>
          </a:p>
          <a:p>
            <a:r>
              <a:rPr lang="en-US" dirty="0"/>
              <a:t>Predict Enzyme levels?</a:t>
            </a:r>
          </a:p>
          <a:p>
            <a:endParaRPr lang="en-US" dirty="0"/>
          </a:p>
          <a:p>
            <a:r>
              <a:rPr lang="en-US" dirty="0"/>
              <a:t>Some of the work is reported here:</a:t>
            </a:r>
          </a:p>
          <a:p>
            <a:endParaRPr lang="en-US" dirty="0"/>
          </a:p>
        </p:txBody>
      </p:sp>
      <p:sp>
        <p:nvSpPr>
          <p:cNvPr id="4" name="Slide Number Placeholder 3"/>
          <p:cNvSpPr>
            <a:spLocks noGrp="1"/>
          </p:cNvSpPr>
          <p:nvPr>
            <p:ph type="sldNum" sz="quarter" idx="5"/>
          </p:nvPr>
        </p:nvSpPr>
        <p:spPr/>
        <p:txBody>
          <a:bodyPr/>
          <a:lstStyle/>
          <a:p>
            <a:pPr>
              <a:defRPr/>
            </a:pPr>
            <a:fld id="{9A0680B7-2272-0349-8345-3DD902A4267E}" type="slidenum">
              <a:rPr lang="en-US" smtClean="0"/>
              <a:pPr>
                <a:defRPr/>
              </a:pPr>
              <a:t>16</a:t>
            </a:fld>
            <a:endParaRPr lang="en-US"/>
          </a:p>
        </p:txBody>
      </p:sp>
    </p:spTree>
    <p:extLst>
      <p:ext uri="{BB962C8B-B14F-4D97-AF65-F5344CB8AC3E}">
        <p14:creationId xmlns:p14="http://schemas.microsoft.com/office/powerpoint/2010/main" val="688646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A0680B7-2272-0349-8345-3DD902A4267E}" type="slidenum">
              <a:rPr lang="en-US" smtClean="0"/>
              <a:pPr>
                <a:defRPr/>
              </a:pPr>
              <a:t>17</a:t>
            </a:fld>
            <a:endParaRPr lang="en-US"/>
          </a:p>
        </p:txBody>
      </p:sp>
    </p:spTree>
    <p:extLst>
      <p:ext uri="{BB962C8B-B14F-4D97-AF65-F5344CB8AC3E}">
        <p14:creationId xmlns:p14="http://schemas.microsoft.com/office/powerpoint/2010/main" val="4210118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A0680B7-2272-0349-8345-3DD902A4267E}" type="slidenum">
              <a:rPr lang="en-US" smtClean="0"/>
              <a:pPr>
                <a:defRPr/>
              </a:pPr>
              <a:t>18</a:t>
            </a:fld>
            <a:endParaRPr lang="en-US"/>
          </a:p>
        </p:txBody>
      </p:sp>
    </p:spTree>
    <p:extLst>
      <p:ext uri="{BB962C8B-B14F-4D97-AF65-F5344CB8AC3E}">
        <p14:creationId xmlns:p14="http://schemas.microsoft.com/office/powerpoint/2010/main" val="3750326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is about the multiscale modeling of circadian rhythms in cells from enzymatic reactions on the millisecond time scale to the operation of the clock regulatory proteins on the 24 hour timescale.</a:t>
            </a:r>
          </a:p>
          <a:p>
            <a:r>
              <a:rPr lang="en-US" dirty="0"/>
              <a:t> </a:t>
            </a:r>
          </a:p>
          <a:p>
            <a:r>
              <a:rPr lang="en-US" dirty="0"/>
              <a:t>The biological goal is to understand how metabolism feeds back onto the circadian clock and influences it.</a:t>
            </a:r>
          </a:p>
          <a:p>
            <a:r>
              <a:rPr lang="en-US" dirty="0"/>
              <a:t> </a:t>
            </a:r>
          </a:p>
          <a:p>
            <a:r>
              <a:rPr lang="en-US" dirty="0"/>
              <a:t>But an emerging story, I argue, is how energy metabolism drives cellular differentiation, and on the evolutionary time scale, drives adaption of regulation to optimize thermodynamic cost and benefits.</a:t>
            </a:r>
          </a:p>
          <a:p>
            <a:r>
              <a:rPr lang="en-US" dirty="0"/>
              <a:t> </a:t>
            </a:r>
          </a:p>
          <a:p>
            <a:r>
              <a:rPr lang="en-US" dirty="0"/>
              <a:t>Try as you might, even with cell regulation, you have to follow the second law of thermodynamics. </a:t>
            </a:r>
          </a:p>
          <a:p>
            <a:endParaRPr lang="en-US" dirty="0"/>
          </a:p>
        </p:txBody>
      </p:sp>
      <p:sp>
        <p:nvSpPr>
          <p:cNvPr id="4" name="Slide Number Placeholder 3"/>
          <p:cNvSpPr>
            <a:spLocks noGrp="1"/>
          </p:cNvSpPr>
          <p:nvPr>
            <p:ph type="sldNum" sz="quarter" idx="5"/>
          </p:nvPr>
        </p:nvSpPr>
        <p:spPr/>
        <p:txBody>
          <a:bodyPr/>
          <a:lstStyle/>
          <a:p>
            <a:pPr>
              <a:defRPr/>
            </a:pPr>
            <a:fld id="{9A0680B7-2272-0349-8345-3DD902A4267E}" type="slidenum">
              <a:rPr lang="en-US" smtClean="0"/>
              <a:pPr>
                <a:defRPr/>
              </a:pPr>
              <a:t>2</a:t>
            </a:fld>
            <a:endParaRPr lang="en-US"/>
          </a:p>
        </p:txBody>
      </p:sp>
    </p:spTree>
    <p:extLst>
      <p:ext uri="{BB962C8B-B14F-4D97-AF65-F5344CB8AC3E}">
        <p14:creationId xmlns:p14="http://schemas.microsoft.com/office/powerpoint/2010/main" val="1182841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our approach to modeling, we have to take a step back and understand some high-level principles about how self-organization arises in nature.</a:t>
            </a:r>
          </a:p>
          <a:p>
            <a:r>
              <a:rPr lang="en-US" dirty="0"/>
              <a:t> </a:t>
            </a:r>
          </a:p>
          <a:p>
            <a:r>
              <a:rPr lang="en-US" dirty="0"/>
              <a:t>The simplest example is a convection cell, in which we have a container full of some fluid and we apply heat to the bottom of the container and simultaneous cool the top of the container such that there is a steep energy gradient.</a:t>
            </a:r>
          </a:p>
          <a:p>
            <a:r>
              <a:rPr lang="en-US" dirty="0"/>
              <a:t> </a:t>
            </a:r>
          </a:p>
          <a:p>
            <a:r>
              <a:rPr lang="en-US" dirty="0"/>
              <a:t>What happens is, the system, at first, has more or less random movements of the hot fluid to the top of the container as the system tries to dissipate heat.</a:t>
            </a:r>
          </a:p>
          <a:p>
            <a:r>
              <a:rPr lang="en-US" dirty="0"/>
              <a:t> </a:t>
            </a:r>
          </a:p>
          <a:p>
            <a:r>
              <a:rPr lang="en-US" dirty="0"/>
              <a:t>As we raise the temperature, the gradient becomes steep enough that the random movements give way to circular, coordinated patterns of hot fluid rising, then cooling and dropping. These structures are called dissipative structures in physics.</a:t>
            </a:r>
          </a:p>
          <a:p>
            <a:endParaRPr lang="en-US" dirty="0"/>
          </a:p>
        </p:txBody>
      </p:sp>
      <p:sp>
        <p:nvSpPr>
          <p:cNvPr id="4" name="Slide Number Placeholder 3"/>
          <p:cNvSpPr>
            <a:spLocks noGrp="1"/>
          </p:cNvSpPr>
          <p:nvPr>
            <p:ph type="sldNum" sz="quarter" idx="5"/>
          </p:nvPr>
        </p:nvSpPr>
        <p:spPr/>
        <p:txBody>
          <a:bodyPr/>
          <a:lstStyle/>
          <a:p>
            <a:pPr>
              <a:defRPr/>
            </a:pPr>
            <a:fld id="{9A0680B7-2272-0349-8345-3DD902A4267E}" type="slidenum">
              <a:rPr lang="en-US" smtClean="0"/>
              <a:pPr>
                <a:defRPr/>
              </a:pPr>
              <a:t>3</a:t>
            </a:fld>
            <a:endParaRPr lang="en-US"/>
          </a:p>
        </p:txBody>
      </p:sp>
    </p:spTree>
    <p:extLst>
      <p:ext uri="{BB962C8B-B14F-4D97-AF65-F5344CB8AC3E}">
        <p14:creationId xmlns:p14="http://schemas.microsoft.com/office/powerpoint/2010/main" val="3379799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the convection cell results in self-organized flows, so too do we see these self-organized structures elsewhere in nature. Not just tornadoes and hurricanes, but also the carbon cycle, nitrate cycle, the phosphorous cycle in the environment and well-known cycles in the cell such as the cell cycle, circadian rhythms, and the TCA cycle.</a:t>
            </a:r>
          </a:p>
          <a:p>
            <a:endParaRPr lang="en-US" dirty="0"/>
          </a:p>
        </p:txBody>
      </p:sp>
      <p:sp>
        <p:nvSpPr>
          <p:cNvPr id="4" name="Slide Number Placeholder 3"/>
          <p:cNvSpPr>
            <a:spLocks noGrp="1"/>
          </p:cNvSpPr>
          <p:nvPr>
            <p:ph type="sldNum" sz="quarter" idx="5"/>
          </p:nvPr>
        </p:nvSpPr>
        <p:spPr/>
        <p:txBody>
          <a:bodyPr/>
          <a:lstStyle/>
          <a:p>
            <a:pPr>
              <a:defRPr/>
            </a:pPr>
            <a:fld id="{9A0680B7-2272-0349-8345-3DD902A4267E}" type="slidenum">
              <a:rPr lang="en-US" smtClean="0"/>
              <a:pPr>
                <a:defRPr/>
              </a:pPr>
              <a:t>4</a:t>
            </a:fld>
            <a:endParaRPr lang="en-US"/>
          </a:p>
        </p:txBody>
      </p:sp>
    </p:spTree>
    <p:extLst>
      <p:ext uri="{BB962C8B-B14F-4D97-AF65-F5344CB8AC3E}">
        <p14:creationId xmlns:p14="http://schemas.microsoft.com/office/powerpoint/2010/main" val="1535607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what these dissipative structures do is maximize entropy or equivalently minimize disagreement with their environments.</a:t>
            </a:r>
          </a:p>
          <a:p>
            <a:endParaRPr lang="en-US" dirty="0"/>
          </a:p>
          <a:p>
            <a:r>
              <a:rPr lang="en-US" dirty="0"/>
              <a:t>When it is stated it as minimizing disagreement, we can find this metaphor used in: </a:t>
            </a:r>
          </a:p>
          <a:p>
            <a:endParaRPr lang="en-US" dirty="0"/>
          </a:p>
          <a:p>
            <a:r>
              <a:rPr lang="en-US" dirty="0"/>
              <a:t>Brain Science, especially in the work of Karl </a:t>
            </a:r>
            <a:r>
              <a:rPr lang="en-US" dirty="0" err="1"/>
              <a:t>Friston</a:t>
            </a:r>
            <a:r>
              <a:rPr lang="en-US" dirty="0"/>
              <a:t> at University College, London - for instance I want to minimize disagreement with reviewers when I write an R01 — and </a:t>
            </a:r>
          </a:p>
          <a:p>
            <a:endParaRPr lang="en-US" dirty="0"/>
          </a:p>
          <a:p>
            <a:r>
              <a:rPr lang="en-US" dirty="0"/>
              <a:t>… and Artificial Intelligence, as well. For example, in the Alpha Go program, the goal is to compete against another simulation and learn how not to lose. Here, losing is disagreeable. </a:t>
            </a:r>
          </a:p>
          <a:p>
            <a:endParaRPr lang="en-US" dirty="0"/>
          </a:p>
          <a:p>
            <a:r>
              <a:rPr lang="en-US" dirty="0"/>
              <a:t>The key for physical and biological systems is to minimize thermodynamic disagreement as quickly as possible.</a:t>
            </a:r>
          </a:p>
          <a:p>
            <a:endParaRPr lang="en-US" dirty="0"/>
          </a:p>
          <a:p>
            <a:r>
              <a:rPr lang="en-US" dirty="0"/>
              <a:t>In physics, when we minimize the disagreement with respect to some constraint, it is known as maximizing the caliber or alignment, which is closely related to the entropy production rate. </a:t>
            </a:r>
            <a:r>
              <a:rPr lang="pt-PT" dirty="0"/>
              <a:t>[1]</a:t>
            </a:r>
            <a:endParaRPr lang="en-US" dirty="0"/>
          </a:p>
          <a:p>
            <a:endParaRPr lang="en-US" dirty="0"/>
          </a:p>
          <a:p>
            <a:r>
              <a:rPr lang="en-US" dirty="0"/>
              <a:t>What about metabolism? How can we implement this principle? After all, metabolism has thousands of reactions for which we need rate constants. </a:t>
            </a:r>
          </a:p>
          <a:p>
            <a:endParaRPr lang="en-US" dirty="0"/>
          </a:p>
          <a:p>
            <a:r>
              <a:rPr lang="en-US" dirty="0"/>
              <a:t>To do this, we use the principle of maximum entropy production, or more precisely maximum entropy production rate – the rate at which entropy is produced. Let me explain.</a:t>
            </a:r>
          </a:p>
          <a:p>
            <a:endParaRPr lang="en-US" dirty="0"/>
          </a:p>
        </p:txBody>
      </p:sp>
      <p:sp>
        <p:nvSpPr>
          <p:cNvPr id="4" name="Slide Number Placeholder 3"/>
          <p:cNvSpPr>
            <a:spLocks noGrp="1"/>
          </p:cNvSpPr>
          <p:nvPr>
            <p:ph type="sldNum" sz="quarter" idx="5"/>
          </p:nvPr>
        </p:nvSpPr>
        <p:spPr/>
        <p:txBody>
          <a:bodyPr/>
          <a:lstStyle/>
          <a:p>
            <a:pPr>
              <a:defRPr/>
            </a:pPr>
            <a:fld id="{9A0680B7-2272-0349-8345-3DD902A4267E}" type="slidenum">
              <a:rPr lang="en-US" smtClean="0"/>
              <a:pPr>
                <a:defRPr/>
              </a:pPr>
              <a:t>5</a:t>
            </a:fld>
            <a:endParaRPr lang="en-US"/>
          </a:p>
        </p:txBody>
      </p:sp>
    </p:spTree>
    <p:extLst>
      <p:ext uri="{BB962C8B-B14F-4D97-AF65-F5344CB8AC3E}">
        <p14:creationId xmlns:p14="http://schemas.microsoft.com/office/powerpoint/2010/main" val="1249933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Maximum entropy is the principle, or assumption, depending on the application, that everything should be distributed according to its natural distribution. Hence, the disagreement that we are trying to minimize is the disagreement with the natural distribution.</a:t>
            </a:r>
          </a:p>
          <a:p>
            <a:endParaRPr lang="en-US" dirty="0"/>
          </a:p>
          <a:p>
            <a:r>
              <a:rPr lang="en-US" dirty="0"/>
              <a:t>For chemicals, the natural distribution is the Boltzmann distribution, which does not necessarily imply equilibrium – it depends on the boundary conditions.</a:t>
            </a:r>
          </a:p>
          <a:p>
            <a:endParaRPr lang="en-US" dirty="0"/>
          </a:p>
          <a:p>
            <a:r>
              <a:rPr lang="en-US" dirty="0"/>
              <a:t>But we usually describe chemical reactions using the law of mass action, shown here, which simply says that the rate of a chemical reaction is proportional to the concentration of the reactants.</a:t>
            </a:r>
          </a:p>
          <a:p>
            <a:endParaRPr lang="en-US" dirty="0"/>
          </a:p>
          <a:p>
            <a:r>
              <a:rPr lang="en-US" dirty="0"/>
              <a:t>What we do is reformulate the law of mass action into an equation with both kinetic and thermodynamic terms, known as the Marcelin-De </a:t>
            </a:r>
            <a:r>
              <a:rPr lang="en-US" dirty="0" err="1"/>
              <a:t>Donder</a:t>
            </a:r>
            <a:r>
              <a:rPr lang="en-US" dirty="0"/>
              <a:t> equation, developed in the 1930s, and then we assume that the dynamics all occur on the same time scale.</a:t>
            </a:r>
          </a:p>
          <a:p>
            <a:endParaRPr lang="en-US" dirty="0"/>
          </a:p>
          <a:p>
            <a:r>
              <a:rPr lang="en-US" dirty="0"/>
              <a:t>This is convenient, because not only is the system now driven only by the thermodynamic forces, which we can readily calculate, but the energy surface is now convex. That is, there is a smooth path to a single global minimum.</a:t>
            </a:r>
          </a:p>
          <a:p>
            <a:endParaRPr lang="en-US" dirty="0"/>
          </a:p>
          <a:p>
            <a:r>
              <a:rPr lang="en-US" dirty="0"/>
              <a:t>Once we find this global minimum and the respective rates and concentrations, we back-calculate rate constants, which gives us the true dynamics of this thermodynamically optimal system. Later I’ll show how we relieve this assumption of thermodynamic optimality.</a:t>
            </a:r>
          </a:p>
          <a:p>
            <a:endParaRPr lang="en-US" dirty="0"/>
          </a:p>
          <a:p>
            <a:r>
              <a:rPr lang="en-US" dirty="0"/>
              <a:t>We make this a maximum caliber distribution by adding in experimental constraints using reinforcement learning, which I’ll go into in a minute. And the reinforcement learning is what gives us the ability to predict regulation.</a:t>
            </a:r>
          </a:p>
          <a:p>
            <a:endParaRPr lang="en-US" dirty="0"/>
          </a:p>
        </p:txBody>
      </p:sp>
      <p:sp>
        <p:nvSpPr>
          <p:cNvPr id="4" name="Slide Number Placeholder 3"/>
          <p:cNvSpPr>
            <a:spLocks noGrp="1"/>
          </p:cNvSpPr>
          <p:nvPr>
            <p:ph type="sldNum" sz="quarter" idx="5"/>
          </p:nvPr>
        </p:nvSpPr>
        <p:spPr/>
        <p:txBody>
          <a:bodyPr/>
          <a:lstStyle/>
          <a:p>
            <a:pPr>
              <a:defRPr/>
            </a:pPr>
            <a:fld id="{9A0680B7-2272-0349-8345-3DD902A4267E}" type="slidenum">
              <a:rPr lang="en-US" smtClean="0"/>
              <a:pPr>
                <a:defRPr/>
              </a:pPr>
              <a:t>6</a:t>
            </a:fld>
            <a:endParaRPr lang="en-US"/>
          </a:p>
        </p:txBody>
      </p:sp>
    </p:spTree>
    <p:extLst>
      <p:ext uri="{BB962C8B-B14F-4D97-AF65-F5344CB8AC3E}">
        <p14:creationId xmlns:p14="http://schemas.microsoft.com/office/powerpoint/2010/main" val="3982459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in a nutshell this is the process</a:t>
            </a:r>
            <a:endParaRPr lang="en-US" dirty="0"/>
          </a:p>
          <a:p>
            <a:pPr lvl="0"/>
            <a:r>
              <a:rPr lang="en-US" dirty="0"/>
              <a:t>Optimize to get Maximum Entropy Distribution</a:t>
            </a:r>
          </a:p>
          <a:p>
            <a:pPr lvl="0"/>
            <a:r>
              <a:rPr lang="en-US" dirty="0"/>
              <a:t>Determine Loss function values – disagreement with experiment based on metabolite values.</a:t>
            </a:r>
          </a:p>
          <a:p>
            <a:pPr lvl="0"/>
            <a:r>
              <a:rPr lang="en-US" dirty="0"/>
              <a:t>Optimize with reinforcement to match experimental constraints and get a Maximum Caliber Distribution</a:t>
            </a:r>
          </a:p>
          <a:p>
            <a:pPr lvl="1"/>
            <a:r>
              <a:rPr lang="en-US" dirty="0"/>
              <a:t>Thermodynamically optimal state given experimental constraints</a:t>
            </a:r>
          </a:p>
          <a:p>
            <a:pPr lvl="1"/>
            <a:r>
              <a:rPr lang="en-US" dirty="0"/>
              <a:t>Get Steady State Concentrations, reaction fluxes, free energy changes</a:t>
            </a:r>
          </a:p>
          <a:p>
            <a:pPr lvl="1"/>
            <a:r>
              <a:rPr lang="fr-FR" dirty="0"/>
              <a:t>Back-</a:t>
            </a:r>
            <a:r>
              <a:rPr lang="fr-FR" dirty="0" err="1"/>
              <a:t>calculate</a:t>
            </a:r>
            <a:r>
              <a:rPr lang="fr-FR" dirty="0"/>
              <a:t> rate constants</a:t>
            </a:r>
            <a:endParaRPr lang="en-US" dirty="0"/>
          </a:p>
          <a:p>
            <a:pPr lvl="0"/>
            <a:r>
              <a:rPr lang="en-US" dirty="0"/>
              <a:t>Optional: randomly sample for sub-optimal steady states that represent a population.</a:t>
            </a:r>
          </a:p>
          <a:p>
            <a:pPr lvl="0"/>
            <a:r>
              <a:rPr lang="en-US" dirty="0"/>
              <a:t>Simulate non-equilibrium, non-steady states.</a:t>
            </a:r>
          </a:p>
          <a:p>
            <a:endParaRPr lang="en-US" dirty="0"/>
          </a:p>
        </p:txBody>
      </p:sp>
      <p:sp>
        <p:nvSpPr>
          <p:cNvPr id="4" name="Slide Number Placeholder 3"/>
          <p:cNvSpPr>
            <a:spLocks noGrp="1"/>
          </p:cNvSpPr>
          <p:nvPr>
            <p:ph type="sldNum" sz="quarter" idx="5"/>
          </p:nvPr>
        </p:nvSpPr>
        <p:spPr/>
        <p:txBody>
          <a:bodyPr/>
          <a:lstStyle/>
          <a:p>
            <a:pPr>
              <a:defRPr/>
            </a:pPr>
            <a:fld id="{9A0680B7-2272-0349-8345-3DD902A4267E}" type="slidenum">
              <a:rPr lang="en-US" smtClean="0"/>
              <a:pPr>
                <a:defRPr/>
              </a:pPr>
              <a:t>7</a:t>
            </a:fld>
            <a:endParaRPr lang="en-US"/>
          </a:p>
        </p:txBody>
      </p:sp>
    </p:spTree>
    <p:extLst>
      <p:ext uri="{BB962C8B-B14F-4D97-AF65-F5344CB8AC3E}">
        <p14:creationId xmlns:p14="http://schemas.microsoft.com/office/powerpoint/2010/main" val="3850576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A0680B7-2272-0349-8345-3DD902A4267E}" type="slidenum">
              <a:rPr lang="en-US" smtClean="0"/>
              <a:pPr>
                <a:defRPr/>
              </a:pPr>
              <a:t>8</a:t>
            </a:fld>
            <a:endParaRPr lang="en-US"/>
          </a:p>
        </p:txBody>
      </p:sp>
    </p:spTree>
    <p:extLst>
      <p:ext uri="{BB962C8B-B14F-4D97-AF65-F5344CB8AC3E}">
        <p14:creationId xmlns:p14="http://schemas.microsoft.com/office/powerpoint/2010/main" val="35523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44AE7984-FE10-2440-AE64-F104CBDABE4A}" type="slidenum">
              <a:rPr lang="en-US" sz="1200"/>
              <a:pPr eaLnBrk="1" fontAlgn="base" hangingPunct="1">
                <a:spcBef>
                  <a:spcPct val="0"/>
                </a:spcBef>
                <a:spcAft>
                  <a:spcPct val="0"/>
                </a:spcAft>
              </a:pPr>
              <a:t>9</a:t>
            </a:fld>
            <a:endParaRPr lang="en-US" sz="1200"/>
          </a:p>
        </p:txBody>
      </p:sp>
    </p:spTree>
    <p:extLst>
      <p:ext uri="{BB962C8B-B14F-4D97-AF65-F5344CB8AC3E}">
        <p14:creationId xmlns:p14="http://schemas.microsoft.com/office/powerpoint/2010/main" val="1509005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0" y="2628782"/>
            <a:ext cx="9144000" cy="1600438"/>
          </a:xfrm>
          <a:noFill/>
          <a:ln w="25400">
            <a:noFill/>
          </a:ln>
          <a:effectLst/>
        </p:spPr>
        <p:txBody>
          <a:bodyPr lIns="457200" tIns="457200" rIns="457200" bIns="457200" anchor="ctr"/>
          <a:lstStyle>
            <a:lvl1pPr algn="l">
              <a:defRPr sz="4400" b="1">
                <a:solidFill>
                  <a:srgbClr val="D57500"/>
                </a:solidFill>
              </a:defRPr>
            </a:lvl1pPr>
          </a:lstStyle>
          <a:p>
            <a:r>
              <a:rPr lang="en-US"/>
              <a:t>Click to edit Master title style</a:t>
            </a:r>
            <a:endParaRPr lang="en-US" dirty="0"/>
          </a:p>
        </p:txBody>
      </p:sp>
      <p:sp>
        <p:nvSpPr>
          <p:cNvPr id="8" name="Subtitle 2"/>
          <p:cNvSpPr>
            <a:spLocks noGrp="1"/>
          </p:cNvSpPr>
          <p:nvPr>
            <p:ph type="subTitle" idx="1"/>
          </p:nvPr>
        </p:nvSpPr>
        <p:spPr>
          <a:xfrm>
            <a:off x="457200" y="4800600"/>
            <a:ext cx="8229600" cy="457200"/>
          </a:xfrm>
        </p:spPr>
        <p:txBody>
          <a:bodyPr/>
          <a:lstStyle>
            <a:lvl1pPr marL="0" indent="0" algn="l">
              <a:spcBef>
                <a:spcPts val="0"/>
              </a:spcBef>
              <a:buNone/>
              <a:defRPr cap="all" baseline="0">
                <a:solidFill>
                  <a:srgbClr val="7072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6"/>
          <p:cNvSpPr>
            <a:spLocks noGrp="1"/>
          </p:cNvSpPr>
          <p:nvPr>
            <p:ph type="body" sz="quarter" idx="14"/>
          </p:nvPr>
        </p:nvSpPr>
        <p:spPr>
          <a:xfrm>
            <a:off x="455613" y="5257800"/>
            <a:ext cx="8229600" cy="228600"/>
          </a:xfrm>
        </p:spPr>
        <p:txBody>
          <a:bodyPr>
            <a:normAutofit/>
          </a:bodyPr>
          <a:lstStyle>
            <a:lvl1pPr marL="0" indent="0">
              <a:spcBef>
                <a:spcPts val="0"/>
              </a:spcBef>
              <a:buNone/>
              <a:defRPr sz="1400" baseline="0">
                <a:solidFill>
                  <a:srgbClr val="000000"/>
                </a:solidFill>
              </a:defRPr>
            </a:lvl1pPr>
          </a:lstStyle>
          <a:p>
            <a:pPr lvl="0"/>
            <a:r>
              <a:rPr lang="en-US"/>
              <a:t>Click to edit Master text styles</a:t>
            </a:r>
          </a:p>
        </p:txBody>
      </p:sp>
      <p:sp>
        <p:nvSpPr>
          <p:cNvPr id="10" name="Text Placeholder 6"/>
          <p:cNvSpPr>
            <a:spLocks noGrp="1"/>
          </p:cNvSpPr>
          <p:nvPr>
            <p:ph type="body" sz="quarter" idx="15"/>
          </p:nvPr>
        </p:nvSpPr>
        <p:spPr>
          <a:xfrm>
            <a:off x="457200" y="5540477"/>
            <a:ext cx="8229600" cy="228600"/>
          </a:xfrm>
        </p:spPr>
        <p:txBody>
          <a:bodyPr>
            <a:normAutofit/>
          </a:bodyPr>
          <a:lstStyle>
            <a:lvl1pPr marL="0" indent="0">
              <a:spcBef>
                <a:spcPts val="0"/>
              </a:spcBef>
              <a:buNone/>
              <a:defRPr sz="1400" baseline="0">
                <a:solidFill>
                  <a:srgbClr val="000000"/>
                </a:solidFill>
              </a:defRPr>
            </a:lvl1pPr>
          </a:lstStyle>
          <a:p>
            <a:pPr lvl="0"/>
            <a:r>
              <a:rPr lang="en-US"/>
              <a:t>Click to edit Master text styles</a:t>
            </a:r>
          </a:p>
        </p:txBody>
      </p:sp>
      <p:sp>
        <p:nvSpPr>
          <p:cNvPr id="6" name="Date Placeholder 3"/>
          <p:cNvSpPr>
            <a:spLocks noGrp="1"/>
          </p:cNvSpPr>
          <p:nvPr>
            <p:ph type="dt" sz="half" idx="16"/>
          </p:nvPr>
        </p:nvSpPr>
        <p:spPr/>
        <p:txBody>
          <a:bodyPr/>
          <a:lstStyle>
            <a:lvl1pPr>
              <a:defRPr/>
            </a:lvl1pPr>
          </a:lstStyle>
          <a:p>
            <a:pPr>
              <a:defRPr/>
            </a:pPr>
            <a:fld id="{09679B26-F6CD-EC42-B5C2-18002861A692}" type="datetimeFigureOut">
              <a:rPr lang="en-US"/>
              <a:pPr>
                <a:defRPr/>
              </a:pPr>
              <a:t>3/6/19</a:t>
            </a:fld>
            <a:endParaRPr lang="en-US"/>
          </a:p>
        </p:txBody>
      </p:sp>
      <p:sp>
        <p:nvSpPr>
          <p:cNvPr id="11" name="Footer Placeholder 4"/>
          <p:cNvSpPr>
            <a:spLocks noGrp="1"/>
          </p:cNvSpPr>
          <p:nvPr>
            <p:ph type="ftr" sz="quarter" idx="17"/>
          </p:nvPr>
        </p:nvSpPr>
        <p:spPr/>
        <p:txBody>
          <a:bodyPr/>
          <a:lstStyle>
            <a:lvl1pPr>
              <a:defRPr/>
            </a:lvl1pPr>
          </a:lstStyle>
          <a:p>
            <a:pPr>
              <a:defRPr/>
            </a:pPr>
            <a:endParaRPr lang="en-US"/>
          </a:p>
        </p:txBody>
      </p:sp>
      <p:sp>
        <p:nvSpPr>
          <p:cNvPr id="12" name="Slide Number Placeholder 5"/>
          <p:cNvSpPr>
            <a:spLocks noGrp="1"/>
          </p:cNvSpPr>
          <p:nvPr>
            <p:ph type="sldNum" sz="quarter" idx="18"/>
          </p:nvPr>
        </p:nvSpPr>
        <p:spPr/>
        <p:txBody>
          <a:bodyPr/>
          <a:lstStyle>
            <a:lvl1pPr>
              <a:defRPr/>
            </a:lvl1pPr>
          </a:lstStyle>
          <a:p>
            <a:pPr>
              <a:defRPr/>
            </a:pPr>
            <a:fld id="{D30CD0A2-8918-554B-A1E0-261EFCF1A2BC}" type="slidenum">
              <a:rPr lang="en-US"/>
              <a:pPr>
                <a:defRPr/>
              </a:pPr>
              <a:t>‹#›</a:t>
            </a:fld>
            <a:endParaRPr lang="en-US"/>
          </a:p>
        </p:txBody>
      </p:sp>
    </p:spTree>
    <p:extLst>
      <p:ext uri="{BB962C8B-B14F-4D97-AF65-F5344CB8AC3E}">
        <p14:creationId xmlns:p14="http://schemas.microsoft.com/office/powerpoint/2010/main" val="1234248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ull-Color Background">
    <p:spTree>
      <p:nvGrpSpPr>
        <p:cNvPr id="1" name=""/>
        <p:cNvGrpSpPr/>
        <p:nvPr/>
      </p:nvGrpSpPr>
      <p:grpSpPr>
        <a:xfrm>
          <a:off x="0" y="0"/>
          <a:ext cx="0" cy="0"/>
          <a:chOff x="0" y="0"/>
          <a:chExt cx="0" cy="0"/>
        </a:xfrm>
      </p:grpSpPr>
      <p:sp>
        <p:nvSpPr>
          <p:cNvPr id="11" name="Title 1"/>
          <p:cNvSpPr>
            <a:spLocks noGrp="1"/>
          </p:cNvSpPr>
          <p:nvPr>
            <p:ph type="title"/>
          </p:nvPr>
        </p:nvSpPr>
        <p:spPr>
          <a:xfrm>
            <a:off x="457200" y="356613"/>
            <a:ext cx="6629400" cy="1005840"/>
          </a:xfrm>
        </p:spPr>
        <p:txBody>
          <a:bodyPr/>
          <a:lstStyle>
            <a:lvl1pPr algn="l">
              <a:defRPr sz="2500" b="1">
                <a:solidFill>
                  <a:srgbClr val="D57500"/>
                </a:solidFill>
                <a:latin typeface="Arial"/>
                <a:cs typeface="Arial"/>
              </a:defRPr>
            </a:lvl1pPr>
          </a:lstStyle>
          <a:p>
            <a:r>
              <a:rPr lang="en-US"/>
              <a:t>Click to edit Master title style</a:t>
            </a:r>
            <a:endParaRPr lang="en-US" dirty="0"/>
          </a:p>
        </p:txBody>
      </p:sp>
      <p:sp>
        <p:nvSpPr>
          <p:cNvPr id="12" name="Content Placeholder 2"/>
          <p:cNvSpPr>
            <a:spLocks noGrp="1"/>
          </p:cNvSpPr>
          <p:nvPr>
            <p:ph idx="1"/>
          </p:nvPr>
        </p:nvSpPr>
        <p:spPr>
          <a:xfrm>
            <a:off x="457200" y="1828797"/>
            <a:ext cx="8229600" cy="4343400"/>
          </a:xfrm>
        </p:spPr>
        <p:txBody>
          <a:bodyPr>
            <a:spAutoFit/>
          </a:bodyPr>
          <a:lstStyle>
            <a:lvl1pPr>
              <a:defRPr sz="2000">
                <a:solidFill>
                  <a:schemeClr val="tx1"/>
                </a:solidFill>
                <a:latin typeface="Arial"/>
                <a:cs typeface="Arial"/>
              </a:defRPr>
            </a:lvl1pPr>
            <a:lvl2pPr>
              <a:defRPr sz="1800">
                <a:solidFill>
                  <a:schemeClr val="tx1"/>
                </a:solidFill>
                <a:latin typeface="Arial"/>
                <a:cs typeface="Arial"/>
              </a:defRPr>
            </a:lvl2pPr>
            <a:lvl3pPr>
              <a:defRPr sz="1600">
                <a:solidFill>
                  <a:schemeClr val="tx1"/>
                </a:solidFill>
                <a:latin typeface="Arial"/>
                <a:cs typeface="Arial"/>
              </a:defRPr>
            </a:lvl3pPr>
            <a:lvl4pPr>
              <a:defRPr sz="1400">
                <a:solidFill>
                  <a:schemeClr val="tx1"/>
                </a:solidFill>
                <a:latin typeface="Arial"/>
                <a:cs typeface="Arial"/>
              </a:defRPr>
            </a:lvl4pPr>
            <a:lvl5pPr>
              <a:defRPr sz="1400">
                <a:solidFill>
                  <a:schemeClr val="tx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ACEABB6-FFA7-4940-AAC1-18E4FD4A4B12}" type="datetimeFigureOut">
              <a:rPr lang="en-US"/>
              <a:pPr>
                <a:defRPr/>
              </a:pPr>
              <a:t>3/6/19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946268-1096-D04B-82AE-0ACFA810FF6E}" type="slidenum">
              <a:rPr lang="en-US"/>
              <a:pPr>
                <a:defRPr/>
              </a:pPr>
              <a:t>‹#›</a:t>
            </a:fld>
            <a:endParaRPr lang="en-US"/>
          </a:p>
        </p:txBody>
      </p:sp>
    </p:spTree>
    <p:extLst>
      <p:ext uri="{BB962C8B-B14F-4D97-AF65-F5344CB8AC3E}">
        <p14:creationId xmlns:p14="http://schemas.microsoft.com/office/powerpoint/2010/main" val="3591426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ull-Color Background + 2-Column Content">
    <p:spTree>
      <p:nvGrpSpPr>
        <p:cNvPr id="1" name=""/>
        <p:cNvGrpSpPr/>
        <p:nvPr/>
      </p:nvGrpSpPr>
      <p:grpSpPr>
        <a:xfrm>
          <a:off x="0" y="0"/>
          <a:ext cx="0" cy="0"/>
          <a:chOff x="0" y="0"/>
          <a:chExt cx="0" cy="0"/>
        </a:xfrm>
      </p:grpSpPr>
      <p:sp>
        <p:nvSpPr>
          <p:cNvPr id="11" name="Title 1"/>
          <p:cNvSpPr>
            <a:spLocks noGrp="1"/>
          </p:cNvSpPr>
          <p:nvPr>
            <p:ph type="title"/>
          </p:nvPr>
        </p:nvSpPr>
        <p:spPr>
          <a:xfrm>
            <a:off x="457200" y="356613"/>
            <a:ext cx="6629400" cy="1005840"/>
          </a:xfrm>
        </p:spPr>
        <p:txBody>
          <a:bodyPr/>
          <a:lstStyle>
            <a:lvl1pPr algn="l">
              <a:defRPr sz="2500" b="1">
                <a:solidFill>
                  <a:srgbClr val="D57500"/>
                </a:solidFill>
                <a:latin typeface="Arial"/>
                <a:cs typeface="Arial"/>
              </a:defRPr>
            </a:lvl1pPr>
          </a:lstStyle>
          <a:p>
            <a:r>
              <a:rPr lang="en-US"/>
              <a:t>Click to edit Master title style</a:t>
            </a:r>
            <a:endParaRPr lang="en-US" dirty="0"/>
          </a:p>
        </p:txBody>
      </p:sp>
      <p:sp>
        <p:nvSpPr>
          <p:cNvPr id="7" name="Content Placeholder 2"/>
          <p:cNvSpPr>
            <a:spLocks noGrp="1"/>
          </p:cNvSpPr>
          <p:nvPr>
            <p:ph sz="half" idx="1"/>
          </p:nvPr>
        </p:nvSpPr>
        <p:spPr>
          <a:xfrm>
            <a:off x="457200" y="1828797"/>
            <a:ext cx="3886200" cy="4343400"/>
          </a:xfrm>
        </p:spPr>
        <p:txBody>
          <a:bodyPr>
            <a:spAutoFit/>
          </a:bodyPr>
          <a:lstStyle>
            <a:lvl1pPr>
              <a:defRPr sz="2000">
                <a:solidFill>
                  <a:srgbClr val="000000"/>
                </a:solidFill>
                <a:latin typeface="Arial"/>
                <a:cs typeface="Arial"/>
              </a:defRPr>
            </a:lvl1pPr>
            <a:lvl2pPr>
              <a:defRPr sz="1800">
                <a:solidFill>
                  <a:srgbClr val="000000"/>
                </a:solidFill>
                <a:latin typeface="Arial"/>
                <a:cs typeface="Arial"/>
              </a:defRPr>
            </a:lvl2pPr>
            <a:lvl3pPr>
              <a:defRPr sz="1600">
                <a:solidFill>
                  <a:srgbClr val="000000"/>
                </a:solidFill>
                <a:latin typeface="Arial"/>
                <a:cs typeface="Arial"/>
              </a:defRPr>
            </a:lvl3pPr>
            <a:lvl4pPr>
              <a:defRPr sz="1400">
                <a:solidFill>
                  <a:srgbClr val="000000"/>
                </a:solidFill>
                <a:latin typeface="Arial"/>
                <a:cs typeface="Arial"/>
              </a:defRPr>
            </a:lvl4pPr>
            <a:lvl5pPr>
              <a:defRPr sz="1400">
                <a:solidFill>
                  <a:srgbClr val="000000"/>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2"/>
          </p:nvPr>
        </p:nvSpPr>
        <p:spPr>
          <a:xfrm>
            <a:off x="4800600" y="1828797"/>
            <a:ext cx="3886200" cy="4343400"/>
          </a:xfrm>
        </p:spPr>
        <p:txBody>
          <a:bodyPr>
            <a:spAutoFit/>
          </a:bodyPr>
          <a:lstStyle>
            <a:lvl1pPr>
              <a:defRPr sz="2000">
                <a:solidFill>
                  <a:srgbClr val="000000"/>
                </a:solidFill>
                <a:latin typeface="Arial"/>
                <a:cs typeface="Arial"/>
              </a:defRPr>
            </a:lvl1pPr>
            <a:lvl2pPr>
              <a:defRPr sz="1800">
                <a:solidFill>
                  <a:srgbClr val="000000"/>
                </a:solidFill>
                <a:latin typeface="Arial"/>
                <a:cs typeface="Arial"/>
              </a:defRPr>
            </a:lvl2pPr>
            <a:lvl3pPr>
              <a:defRPr sz="1600">
                <a:solidFill>
                  <a:srgbClr val="000000"/>
                </a:solidFill>
                <a:latin typeface="Arial"/>
                <a:cs typeface="Arial"/>
              </a:defRPr>
            </a:lvl3pPr>
            <a:lvl4pPr>
              <a:defRPr sz="1400">
                <a:solidFill>
                  <a:srgbClr val="000000"/>
                </a:solidFill>
                <a:latin typeface="Arial"/>
                <a:cs typeface="Arial"/>
              </a:defRPr>
            </a:lvl4pPr>
            <a:lvl5pPr>
              <a:defRPr sz="1400">
                <a:solidFill>
                  <a:srgbClr val="000000"/>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AEBD3FE5-8A36-DC4C-88D3-938AEE850B3A}" type="datetimeFigureOut">
              <a:rPr lang="en-US"/>
              <a:pPr>
                <a:defRPr/>
              </a:pPr>
              <a:t>3/6/19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DF88251-9CE3-3840-8288-DCDE55E5E4CC}" type="slidenum">
              <a:rPr lang="en-US"/>
              <a:pPr>
                <a:defRPr/>
              </a:pPr>
              <a:t>‹#›</a:t>
            </a:fld>
            <a:endParaRPr lang="en-US"/>
          </a:p>
        </p:txBody>
      </p:sp>
    </p:spTree>
    <p:extLst>
      <p:ext uri="{BB962C8B-B14F-4D97-AF65-F5344CB8AC3E}">
        <p14:creationId xmlns:p14="http://schemas.microsoft.com/office/powerpoint/2010/main" val="93761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ull-Color Background + 2-Column Comparison">
    <p:spTree>
      <p:nvGrpSpPr>
        <p:cNvPr id="1" name=""/>
        <p:cNvGrpSpPr/>
        <p:nvPr/>
      </p:nvGrpSpPr>
      <p:grpSpPr>
        <a:xfrm>
          <a:off x="0" y="0"/>
          <a:ext cx="0" cy="0"/>
          <a:chOff x="0" y="0"/>
          <a:chExt cx="0" cy="0"/>
        </a:xfrm>
      </p:grpSpPr>
      <p:sp>
        <p:nvSpPr>
          <p:cNvPr id="11" name="Title 1"/>
          <p:cNvSpPr>
            <a:spLocks noGrp="1"/>
          </p:cNvSpPr>
          <p:nvPr>
            <p:ph type="title"/>
          </p:nvPr>
        </p:nvSpPr>
        <p:spPr>
          <a:xfrm>
            <a:off x="457200" y="356613"/>
            <a:ext cx="6629400" cy="1005840"/>
          </a:xfrm>
        </p:spPr>
        <p:txBody>
          <a:bodyPr/>
          <a:lstStyle>
            <a:lvl1pPr algn="l">
              <a:defRPr sz="2500" b="1">
                <a:solidFill>
                  <a:srgbClr val="D57500"/>
                </a:solidFill>
                <a:latin typeface="Arial"/>
                <a:cs typeface="Arial"/>
              </a:defRPr>
            </a:lvl1pPr>
          </a:lstStyle>
          <a:p>
            <a:r>
              <a:rPr lang="en-US"/>
              <a:t>Click to edit Master title style</a:t>
            </a:r>
            <a:endParaRPr lang="en-US" dirty="0"/>
          </a:p>
        </p:txBody>
      </p:sp>
      <p:sp>
        <p:nvSpPr>
          <p:cNvPr id="14" name="Text Placeholder 2"/>
          <p:cNvSpPr>
            <a:spLocks noGrp="1"/>
          </p:cNvSpPr>
          <p:nvPr>
            <p:ph type="body" idx="1"/>
          </p:nvPr>
        </p:nvSpPr>
        <p:spPr>
          <a:xfrm>
            <a:off x="457200" y="1828799"/>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p:cNvSpPr>
            <a:spLocks noGrp="1"/>
          </p:cNvSpPr>
          <p:nvPr>
            <p:ph sz="half" idx="2"/>
          </p:nvPr>
        </p:nvSpPr>
        <p:spPr>
          <a:xfrm>
            <a:off x="457200" y="2514599"/>
            <a:ext cx="3886200" cy="3657600"/>
          </a:xfrm>
        </p:spPr>
        <p:txBody>
          <a:bodyPr>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4"/>
          <p:cNvSpPr>
            <a:spLocks noGrp="1"/>
          </p:cNvSpPr>
          <p:nvPr>
            <p:ph type="body" sz="quarter" idx="3"/>
          </p:nvPr>
        </p:nvSpPr>
        <p:spPr>
          <a:xfrm>
            <a:off x="4800600" y="1828799"/>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p:cNvSpPr>
            <a:spLocks noGrp="1"/>
          </p:cNvSpPr>
          <p:nvPr>
            <p:ph sz="quarter" idx="4"/>
          </p:nvPr>
        </p:nvSpPr>
        <p:spPr>
          <a:xfrm>
            <a:off x="4800600" y="2514599"/>
            <a:ext cx="3886200" cy="3657600"/>
          </a:xfrm>
        </p:spPr>
        <p:txBody>
          <a:bodyPr>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25C1D22E-2E79-D646-BFB9-518DECFBFC1E}" type="datetimeFigureOut">
              <a:rPr lang="en-US"/>
              <a:pPr>
                <a:defRPr/>
              </a:pPr>
              <a:t>3/6/19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DEEF39C-2530-8D41-BF09-AB893A546385}" type="slidenum">
              <a:rPr lang="en-US"/>
              <a:pPr>
                <a:defRPr/>
              </a:pPr>
              <a:t>‹#›</a:t>
            </a:fld>
            <a:endParaRPr lang="en-US"/>
          </a:p>
        </p:txBody>
      </p:sp>
    </p:spTree>
    <p:extLst>
      <p:ext uri="{BB962C8B-B14F-4D97-AF65-F5344CB8AC3E}">
        <p14:creationId xmlns:p14="http://schemas.microsoft.com/office/powerpoint/2010/main" val="2502525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ull-Color Background + Picture with Caption">
    <p:spTree>
      <p:nvGrpSpPr>
        <p:cNvPr id="1" name=""/>
        <p:cNvGrpSpPr/>
        <p:nvPr/>
      </p:nvGrpSpPr>
      <p:grpSpPr>
        <a:xfrm>
          <a:off x="0" y="0"/>
          <a:ext cx="0" cy="0"/>
          <a:chOff x="0" y="0"/>
          <a:chExt cx="0" cy="0"/>
        </a:xfrm>
      </p:grpSpPr>
      <p:sp>
        <p:nvSpPr>
          <p:cNvPr id="11" name="Title 1"/>
          <p:cNvSpPr>
            <a:spLocks noGrp="1"/>
          </p:cNvSpPr>
          <p:nvPr>
            <p:ph type="title"/>
          </p:nvPr>
        </p:nvSpPr>
        <p:spPr>
          <a:xfrm>
            <a:off x="457200" y="356613"/>
            <a:ext cx="6629400" cy="1005840"/>
          </a:xfrm>
        </p:spPr>
        <p:txBody>
          <a:bodyPr/>
          <a:lstStyle>
            <a:lvl1pPr algn="l">
              <a:defRPr sz="2500" b="1">
                <a:solidFill>
                  <a:srgbClr val="D57500"/>
                </a:solidFill>
                <a:latin typeface="Arial"/>
                <a:cs typeface="Arial"/>
              </a:defRPr>
            </a:lvl1pPr>
          </a:lstStyle>
          <a:p>
            <a:r>
              <a:rPr lang="en-US"/>
              <a:t>Click to edit Master title style</a:t>
            </a:r>
            <a:endParaRPr lang="en-US" dirty="0"/>
          </a:p>
        </p:txBody>
      </p:sp>
      <p:sp>
        <p:nvSpPr>
          <p:cNvPr id="10" name="Picture Placeholder 2"/>
          <p:cNvSpPr>
            <a:spLocks noGrp="1"/>
          </p:cNvSpPr>
          <p:nvPr>
            <p:ph type="pic" idx="1"/>
          </p:nvPr>
        </p:nvSpPr>
        <p:spPr>
          <a:xfrm>
            <a:off x="457200" y="1828800"/>
            <a:ext cx="8229600" cy="3429000"/>
          </a:xfrm>
        </p:spPr>
        <p:txBody>
          <a:bodyPr rtlCol="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12" name="Text Placeholder 3"/>
          <p:cNvSpPr>
            <a:spLocks noGrp="1"/>
          </p:cNvSpPr>
          <p:nvPr>
            <p:ph type="body" sz="half" idx="2"/>
          </p:nvPr>
        </p:nvSpPr>
        <p:spPr>
          <a:xfrm>
            <a:off x="457200" y="5486400"/>
            <a:ext cx="8229600" cy="685800"/>
          </a:xfrm>
        </p:spPr>
        <p:txBody>
          <a:bodyPr>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3BA04D-2230-3442-A268-B110B9251838}" type="datetimeFigureOut">
              <a:rPr lang="en-US"/>
              <a:pPr>
                <a:defRPr/>
              </a:pPr>
              <a:t>3/6/19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40717E-73C5-C940-9C8D-F33727AF1824}" type="slidenum">
              <a:rPr lang="en-US"/>
              <a:pPr>
                <a:defRPr/>
              </a:pPr>
              <a:t>‹#›</a:t>
            </a:fld>
            <a:endParaRPr lang="en-US"/>
          </a:p>
        </p:txBody>
      </p:sp>
    </p:spTree>
    <p:extLst>
      <p:ext uri="{BB962C8B-B14F-4D97-AF65-F5344CB8AC3E}">
        <p14:creationId xmlns:p14="http://schemas.microsoft.com/office/powerpoint/2010/main" val="3305657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ull-Color Background + Title Only">
    <p:spTree>
      <p:nvGrpSpPr>
        <p:cNvPr id="1" name=""/>
        <p:cNvGrpSpPr/>
        <p:nvPr/>
      </p:nvGrpSpPr>
      <p:grpSpPr>
        <a:xfrm>
          <a:off x="0" y="0"/>
          <a:ext cx="0" cy="0"/>
          <a:chOff x="0" y="0"/>
          <a:chExt cx="0" cy="0"/>
        </a:xfrm>
      </p:grpSpPr>
      <p:sp>
        <p:nvSpPr>
          <p:cNvPr id="11" name="Title 1"/>
          <p:cNvSpPr>
            <a:spLocks noGrp="1"/>
          </p:cNvSpPr>
          <p:nvPr>
            <p:ph type="title"/>
          </p:nvPr>
        </p:nvSpPr>
        <p:spPr>
          <a:xfrm>
            <a:off x="457200" y="356613"/>
            <a:ext cx="6629400" cy="1005840"/>
          </a:xfrm>
        </p:spPr>
        <p:txBody>
          <a:bodyPr/>
          <a:lstStyle>
            <a:lvl1pPr algn="l">
              <a:defRPr sz="2500" b="1">
                <a:solidFill>
                  <a:srgbClr val="D57500"/>
                </a:solidFill>
                <a:latin typeface="Arial"/>
                <a:cs typeface="Arial"/>
              </a:defRPr>
            </a:lvl1p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fld id="{355B443B-E017-6448-9668-9DEC72581D7A}" type="datetimeFigureOut">
              <a:rPr lang="en-US"/>
              <a:pPr>
                <a:defRPr/>
              </a:pPr>
              <a:t>3/6/19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94297C6-5490-5545-89D3-B824E1DD72E4}" type="slidenum">
              <a:rPr lang="en-US"/>
              <a:pPr>
                <a:defRPr/>
              </a:pPr>
              <a:t>‹#›</a:t>
            </a:fld>
            <a:endParaRPr lang="en-US"/>
          </a:p>
        </p:txBody>
      </p:sp>
    </p:spTree>
    <p:extLst>
      <p:ext uri="{BB962C8B-B14F-4D97-AF65-F5344CB8AC3E}">
        <p14:creationId xmlns:p14="http://schemas.microsoft.com/office/powerpoint/2010/main" val="1180339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628782"/>
            <a:ext cx="9144000" cy="1600438"/>
          </a:xfrm>
          <a:noFill/>
          <a:ln w="25400">
            <a:noFill/>
          </a:ln>
          <a:effectLst/>
        </p:spPr>
        <p:txBody>
          <a:bodyPr lIns="457200" tIns="457200" rIns="457200" bIns="457200" anchor="ctr"/>
          <a:lstStyle>
            <a:lvl1pPr algn="l">
              <a:defRPr sz="4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8229600" cy="457200"/>
          </a:xfrm>
        </p:spPr>
        <p:txBody>
          <a:bodyPr/>
          <a:lstStyle>
            <a:lvl1pPr marL="0" indent="0" algn="l">
              <a:spcBef>
                <a:spcPts val="0"/>
              </a:spcBef>
              <a:buNone/>
              <a:defRPr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Text Placeholder 6"/>
          <p:cNvSpPr>
            <a:spLocks noGrp="1"/>
          </p:cNvSpPr>
          <p:nvPr>
            <p:ph type="body" sz="quarter" idx="14"/>
          </p:nvPr>
        </p:nvSpPr>
        <p:spPr>
          <a:xfrm>
            <a:off x="455613" y="5257800"/>
            <a:ext cx="8229600" cy="228600"/>
          </a:xfrm>
        </p:spPr>
        <p:txBody>
          <a:bodyPr>
            <a:normAutofit/>
          </a:bodyPr>
          <a:lstStyle>
            <a:lvl1pPr marL="0" indent="0">
              <a:spcBef>
                <a:spcPts val="0"/>
              </a:spcBef>
              <a:buNone/>
              <a:defRPr sz="1400" baseline="0">
                <a:solidFill>
                  <a:srgbClr val="FFFFFF"/>
                </a:solidFill>
              </a:defRPr>
            </a:lvl1pPr>
          </a:lstStyle>
          <a:p>
            <a:pPr lvl="0"/>
            <a:r>
              <a:rPr lang="en-US"/>
              <a:t>Click to edit Master text styles</a:t>
            </a:r>
          </a:p>
        </p:txBody>
      </p:sp>
      <p:sp>
        <p:nvSpPr>
          <p:cNvPr id="25" name="Text Placeholder 6"/>
          <p:cNvSpPr>
            <a:spLocks noGrp="1"/>
          </p:cNvSpPr>
          <p:nvPr>
            <p:ph type="body" sz="quarter" idx="15"/>
          </p:nvPr>
        </p:nvSpPr>
        <p:spPr>
          <a:xfrm>
            <a:off x="457200" y="5540477"/>
            <a:ext cx="8229600" cy="228600"/>
          </a:xfrm>
        </p:spPr>
        <p:txBody>
          <a:bodyPr>
            <a:normAutofit/>
          </a:bodyPr>
          <a:lstStyle>
            <a:lvl1pPr marL="0" indent="0">
              <a:spcBef>
                <a:spcPts val="0"/>
              </a:spcBef>
              <a:buNone/>
              <a:defRPr sz="1400" baseline="0">
                <a:solidFill>
                  <a:srgbClr val="FFFFFF"/>
                </a:solidFill>
              </a:defRPr>
            </a:lvl1pPr>
          </a:lstStyle>
          <a:p>
            <a:pPr lvl="0"/>
            <a:r>
              <a:rPr lang="en-US"/>
              <a:t>Click to edit Master text styles</a:t>
            </a:r>
          </a:p>
        </p:txBody>
      </p:sp>
      <p:sp>
        <p:nvSpPr>
          <p:cNvPr id="6" name="Date Placeholder 3"/>
          <p:cNvSpPr>
            <a:spLocks noGrp="1"/>
          </p:cNvSpPr>
          <p:nvPr>
            <p:ph type="dt" sz="half" idx="16"/>
          </p:nvPr>
        </p:nvSpPr>
        <p:spPr/>
        <p:txBody>
          <a:bodyPr/>
          <a:lstStyle>
            <a:lvl1pPr>
              <a:defRPr sz="900">
                <a:solidFill>
                  <a:srgbClr val="FFFFFF"/>
                </a:solidFill>
              </a:defRPr>
            </a:lvl1pPr>
          </a:lstStyle>
          <a:p>
            <a:pPr>
              <a:defRPr/>
            </a:pPr>
            <a:fld id="{58B91DBB-56EE-2544-B17D-8C25FA4432AB}" type="datetimeFigureOut">
              <a:rPr lang="en-US"/>
              <a:pPr>
                <a:defRPr/>
              </a:pPr>
              <a:t>3/6/19</a:t>
            </a:fld>
            <a:endParaRPr lang="en-US"/>
          </a:p>
        </p:txBody>
      </p:sp>
      <p:sp>
        <p:nvSpPr>
          <p:cNvPr id="7" name="Footer Placeholder 4"/>
          <p:cNvSpPr>
            <a:spLocks noGrp="1"/>
          </p:cNvSpPr>
          <p:nvPr>
            <p:ph type="ftr" sz="quarter" idx="17"/>
          </p:nvPr>
        </p:nvSpPr>
        <p:spPr/>
        <p:txBody>
          <a:bodyPr/>
          <a:lstStyle>
            <a:lvl1pPr>
              <a:defRPr sz="900">
                <a:solidFill>
                  <a:srgbClr val="FFFFFF"/>
                </a:solidFill>
              </a:defRPr>
            </a:lvl1pPr>
          </a:lstStyle>
          <a:p>
            <a:pPr>
              <a:defRPr/>
            </a:pPr>
            <a:endParaRPr lang="en-US"/>
          </a:p>
        </p:txBody>
      </p:sp>
      <p:sp>
        <p:nvSpPr>
          <p:cNvPr id="8" name="Slide Number Placeholder 5"/>
          <p:cNvSpPr>
            <a:spLocks noGrp="1"/>
          </p:cNvSpPr>
          <p:nvPr>
            <p:ph type="sldNum" sz="quarter" idx="18"/>
          </p:nvPr>
        </p:nvSpPr>
        <p:spPr/>
        <p:txBody>
          <a:bodyPr/>
          <a:lstStyle>
            <a:lvl1pPr>
              <a:defRPr sz="900">
                <a:solidFill>
                  <a:srgbClr val="FFFFFF"/>
                </a:solidFill>
              </a:defRPr>
            </a:lvl1pPr>
          </a:lstStyle>
          <a:p>
            <a:pPr>
              <a:defRPr/>
            </a:pPr>
            <a:fld id="{A4CE1B3F-A6AF-4E47-9F36-7F3CC44D7345}" type="slidenum">
              <a:rPr lang="en-US"/>
              <a:pPr>
                <a:defRPr/>
              </a:pPr>
              <a:t>‹#›</a:t>
            </a:fld>
            <a:endParaRPr lang="en-US"/>
          </a:p>
        </p:txBody>
      </p:sp>
    </p:spTree>
    <p:extLst>
      <p:ext uri="{BB962C8B-B14F-4D97-AF65-F5344CB8AC3E}">
        <p14:creationId xmlns:p14="http://schemas.microsoft.com/office/powerpoint/2010/main" val="2949413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1-Line Title + Content">
    <p:spTree>
      <p:nvGrpSpPr>
        <p:cNvPr id="1" name=""/>
        <p:cNvGrpSpPr/>
        <p:nvPr/>
      </p:nvGrpSpPr>
      <p:grpSpPr>
        <a:xfrm>
          <a:off x="0" y="0"/>
          <a:ext cx="0" cy="0"/>
          <a:chOff x="0" y="0"/>
          <a:chExt cx="0" cy="0"/>
        </a:xfrm>
      </p:grpSpPr>
      <p:sp>
        <p:nvSpPr>
          <p:cNvPr id="4" name="Rectangle 3"/>
          <p:cNvSpPr/>
          <p:nvPr/>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457200" y="1371597"/>
            <a:ext cx="82296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8"/>
          <p:cNvSpPr>
            <a:spLocks noGrp="1"/>
          </p:cNvSpPr>
          <p:nvPr>
            <p:ph type="dt" sz="half" idx="10"/>
          </p:nvPr>
        </p:nvSpPr>
        <p:spPr/>
        <p:txBody>
          <a:bodyPr/>
          <a:lstStyle>
            <a:lvl1pPr>
              <a:defRPr sz="900">
                <a:latin typeface="Arial"/>
                <a:cs typeface="Arial"/>
              </a:defRPr>
            </a:lvl1pPr>
          </a:lstStyle>
          <a:p>
            <a:pPr>
              <a:defRPr/>
            </a:pPr>
            <a:fld id="{558423C5-4040-0C42-9025-85BAD78DEC63}" type="datetimeFigureOut">
              <a:rPr lang="en-US"/>
              <a:pPr>
                <a:defRPr/>
              </a:pPr>
              <a:t>3/6/19</a:t>
            </a:fld>
            <a:endParaRPr lang="en-US"/>
          </a:p>
        </p:txBody>
      </p:sp>
      <p:sp>
        <p:nvSpPr>
          <p:cNvPr id="6" name="Slide Number Placeholder 9"/>
          <p:cNvSpPr>
            <a:spLocks noGrp="1"/>
          </p:cNvSpPr>
          <p:nvPr>
            <p:ph type="sldNum" sz="quarter" idx="11"/>
          </p:nvPr>
        </p:nvSpPr>
        <p:spPr/>
        <p:txBody>
          <a:bodyPr/>
          <a:lstStyle>
            <a:lvl1pPr>
              <a:defRPr sz="900">
                <a:latin typeface="Arial"/>
                <a:cs typeface="Arial"/>
              </a:defRPr>
            </a:lvl1pPr>
          </a:lstStyle>
          <a:p>
            <a:pPr>
              <a:defRPr/>
            </a:pPr>
            <a:fld id="{B911D10B-8763-0D4C-9826-6C6E2F3BDED5}" type="slidenum">
              <a:rPr lang="en-US"/>
              <a:pPr>
                <a:defRPr/>
              </a:pPr>
              <a:t>‹#›</a:t>
            </a:fld>
            <a:endParaRPr lang="en-US"/>
          </a:p>
        </p:txBody>
      </p:sp>
      <p:sp>
        <p:nvSpPr>
          <p:cNvPr id="7" name="Footer Placeholder 10"/>
          <p:cNvSpPr>
            <a:spLocks noGrp="1"/>
          </p:cNvSpPr>
          <p:nvPr>
            <p:ph type="ftr" sz="quarter" idx="12"/>
          </p:nvPr>
        </p:nvSpPr>
        <p:spPr/>
        <p:txBody>
          <a:bodyPr/>
          <a:lstStyle>
            <a:lvl1pPr>
              <a:defRPr sz="900">
                <a:latin typeface="Arial"/>
                <a:cs typeface="Arial"/>
              </a:defRPr>
            </a:lvl1pPr>
          </a:lstStyle>
          <a:p>
            <a:pPr>
              <a:defRPr/>
            </a:pPr>
            <a:endParaRPr lang="en-US"/>
          </a:p>
        </p:txBody>
      </p:sp>
    </p:spTree>
    <p:extLst>
      <p:ext uri="{BB962C8B-B14F-4D97-AF65-F5344CB8AC3E}">
        <p14:creationId xmlns:p14="http://schemas.microsoft.com/office/powerpoint/2010/main" val="587429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1-Line Title + 2-Column Content">
    <p:spTree>
      <p:nvGrpSpPr>
        <p:cNvPr id="1" name=""/>
        <p:cNvGrpSpPr/>
        <p:nvPr/>
      </p:nvGrpSpPr>
      <p:grpSpPr>
        <a:xfrm>
          <a:off x="0" y="0"/>
          <a:ext cx="0" cy="0"/>
          <a:chOff x="0" y="0"/>
          <a:chExt cx="0" cy="0"/>
        </a:xfrm>
      </p:grpSpPr>
      <p:sp>
        <p:nvSpPr>
          <p:cNvPr id="5" name="Rectangle 4"/>
          <p:cNvSpPr/>
          <p:nvPr/>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Content Placeholder 2"/>
          <p:cNvSpPr>
            <a:spLocks noGrp="1"/>
          </p:cNvSpPr>
          <p:nvPr>
            <p:ph sz="half" idx="1"/>
          </p:nvPr>
        </p:nvSpPr>
        <p:spPr>
          <a:xfrm>
            <a:off x="457200" y="1371597"/>
            <a:ext cx="38862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3"/>
          </p:nvPr>
        </p:nvSpPr>
        <p:spPr>
          <a:xfrm>
            <a:off x="4800600" y="1371600"/>
            <a:ext cx="38862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4"/>
          </p:nvPr>
        </p:nvSpPr>
        <p:spPr/>
        <p:txBody>
          <a:bodyPr/>
          <a:lstStyle>
            <a:lvl1pPr>
              <a:defRPr sz="900">
                <a:latin typeface="Arial"/>
                <a:cs typeface="Arial"/>
              </a:defRPr>
            </a:lvl1pPr>
          </a:lstStyle>
          <a:p>
            <a:pPr>
              <a:defRPr/>
            </a:pPr>
            <a:fld id="{D8952BBA-DD8E-FB47-B584-33556367EB97}" type="datetimeFigureOut">
              <a:rPr lang="en-US"/>
              <a:pPr>
                <a:defRPr/>
              </a:pPr>
              <a:t>3/6/19</a:t>
            </a:fld>
            <a:endParaRPr lang="en-US"/>
          </a:p>
        </p:txBody>
      </p:sp>
      <p:sp>
        <p:nvSpPr>
          <p:cNvPr id="7" name="Footer Placeholder 5"/>
          <p:cNvSpPr>
            <a:spLocks noGrp="1"/>
          </p:cNvSpPr>
          <p:nvPr>
            <p:ph type="ftr" sz="quarter" idx="15"/>
          </p:nvPr>
        </p:nvSpPr>
        <p:spPr/>
        <p:txBody>
          <a:bodyPr/>
          <a:lstStyle>
            <a:lvl1pPr>
              <a:defRPr sz="900">
                <a:latin typeface="Arial"/>
                <a:cs typeface="Arial"/>
              </a:defRPr>
            </a:lvl1pPr>
          </a:lstStyle>
          <a:p>
            <a:pPr>
              <a:defRPr/>
            </a:pPr>
            <a:endParaRPr lang="en-US"/>
          </a:p>
        </p:txBody>
      </p:sp>
      <p:sp>
        <p:nvSpPr>
          <p:cNvPr id="8" name="Slide Number Placeholder 6"/>
          <p:cNvSpPr>
            <a:spLocks noGrp="1"/>
          </p:cNvSpPr>
          <p:nvPr>
            <p:ph type="sldNum" sz="quarter" idx="16"/>
          </p:nvPr>
        </p:nvSpPr>
        <p:spPr/>
        <p:txBody>
          <a:bodyPr/>
          <a:lstStyle>
            <a:lvl1pPr>
              <a:defRPr sz="900">
                <a:latin typeface="Arial"/>
                <a:cs typeface="Arial"/>
              </a:defRPr>
            </a:lvl1pPr>
          </a:lstStyle>
          <a:p>
            <a:pPr>
              <a:defRPr/>
            </a:pPr>
            <a:fld id="{C2A35D57-1150-8844-9460-1C9D4B317ECB}" type="slidenum">
              <a:rPr lang="en-US"/>
              <a:pPr>
                <a:defRPr/>
              </a:pPr>
              <a:t>‹#›</a:t>
            </a:fld>
            <a:endParaRPr lang="en-US"/>
          </a:p>
        </p:txBody>
      </p:sp>
    </p:spTree>
    <p:extLst>
      <p:ext uri="{BB962C8B-B14F-4D97-AF65-F5344CB8AC3E}">
        <p14:creationId xmlns:p14="http://schemas.microsoft.com/office/powerpoint/2010/main" val="747513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1-Line Title + 2-Column Comparison">
    <p:spTree>
      <p:nvGrpSpPr>
        <p:cNvPr id="1" name=""/>
        <p:cNvGrpSpPr/>
        <p:nvPr/>
      </p:nvGrpSpPr>
      <p:grpSpPr>
        <a:xfrm>
          <a:off x="0" y="0"/>
          <a:ext cx="0" cy="0"/>
          <a:chOff x="0" y="0"/>
          <a:chExt cx="0" cy="0"/>
        </a:xfrm>
      </p:grpSpPr>
      <p:sp>
        <p:nvSpPr>
          <p:cNvPr id="7" name="Rectangle 6"/>
          <p:cNvSpPr/>
          <p:nvPr/>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2" name="Content Placeholder 2"/>
          <p:cNvSpPr>
            <a:spLocks noGrp="1"/>
          </p:cNvSpPr>
          <p:nvPr>
            <p:ph sz="half" idx="13"/>
          </p:nvPr>
        </p:nvSpPr>
        <p:spPr>
          <a:xfrm>
            <a:off x="457200" y="2059242"/>
            <a:ext cx="3886200" cy="41148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sz="half" idx="14"/>
          </p:nvPr>
        </p:nvSpPr>
        <p:spPr>
          <a:xfrm>
            <a:off x="4800600" y="2059245"/>
            <a:ext cx="3886200" cy="41148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457200" y="1371600"/>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371599"/>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Date Placeholder 6"/>
          <p:cNvSpPr>
            <a:spLocks noGrp="1"/>
          </p:cNvSpPr>
          <p:nvPr>
            <p:ph type="dt" sz="half" idx="15"/>
          </p:nvPr>
        </p:nvSpPr>
        <p:spPr/>
        <p:txBody>
          <a:bodyPr/>
          <a:lstStyle>
            <a:lvl1pPr>
              <a:defRPr sz="900">
                <a:latin typeface="Arial"/>
                <a:cs typeface="Arial"/>
              </a:defRPr>
            </a:lvl1pPr>
          </a:lstStyle>
          <a:p>
            <a:pPr>
              <a:defRPr/>
            </a:pPr>
            <a:fld id="{7DA3F678-4B91-E940-86A7-3EAF7661828C}" type="datetimeFigureOut">
              <a:rPr lang="en-US"/>
              <a:pPr>
                <a:defRPr/>
              </a:pPr>
              <a:t>3/6/19</a:t>
            </a:fld>
            <a:endParaRPr lang="en-US"/>
          </a:p>
        </p:txBody>
      </p:sp>
      <p:sp>
        <p:nvSpPr>
          <p:cNvPr id="9" name="Footer Placeholder 7"/>
          <p:cNvSpPr>
            <a:spLocks noGrp="1"/>
          </p:cNvSpPr>
          <p:nvPr>
            <p:ph type="ftr" sz="quarter" idx="16"/>
          </p:nvPr>
        </p:nvSpPr>
        <p:spPr/>
        <p:txBody>
          <a:bodyPr/>
          <a:lstStyle>
            <a:lvl1pPr>
              <a:defRPr sz="900">
                <a:latin typeface="Arial"/>
                <a:cs typeface="Arial"/>
              </a:defRPr>
            </a:lvl1pPr>
          </a:lstStyle>
          <a:p>
            <a:pPr>
              <a:defRPr/>
            </a:pPr>
            <a:endParaRPr lang="en-US"/>
          </a:p>
        </p:txBody>
      </p:sp>
      <p:sp>
        <p:nvSpPr>
          <p:cNvPr id="10" name="Slide Number Placeholder 8"/>
          <p:cNvSpPr>
            <a:spLocks noGrp="1"/>
          </p:cNvSpPr>
          <p:nvPr>
            <p:ph type="sldNum" sz="quarter" idx="17"/>
          </p:nvPr>
        </p:nvSpPr>
        <p:spPr/>
        <p:txBody>
          <a:bodyPr/>
          <a:lstStyle>
            <a:lvl1pPr>
              <a:defRPr sz="900">
                <a:latin typeface="Arial"/>
                <a:cs typeface="Arial"/>
              </a:defRPr>
            </a:lvl1pPr>
          </a:lstStyle>
          <a:p>
            <a:pPr>
              <a:defRPr/>
            </a:pPr>
            <a:fld id="{75A2CFD6-2A98-4B41-9777-CC4286E117A3}" type="slidenum">
              <a:rPr lang="en-US"/>
              <a:pPr>
                <a:defRPr/>
              </a:pPr>
              <a:t>‹#›</a:t>
            </a:fld>
            <a:endParaRPr lang="en-US"/>
          </a:p>
        </p:txBody>
      </p:sp>
    </p:spTree>
    <p:extLst>
      <p:ext uri="{BB962C8B-B14F-4D97-AF65-F5344CB8AC3E}">
        <p14:creationId xmlns:p14="http://schemas.microsoft.com/office/powerpoint/2010/main" val="16317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2-Line Title + Content">
    <p:spTree>
      <p:nvGrpSpPr>
        <p:cNvPr id="1" name=""/>
        <p:cNvGrpSpPr/>
        <p:nvPr/>
      </p:nvGrpSpPr>
      <p:grpSpPr>
        <a:xfrm>
          <a:off x="0" y="0"/>
          <a:ext cx="0" cy="0"/>
          <a:chOff x="0" y="0"/>
          <a:chExt cx="0" cy="0"/>
        </a:xfrm>
      </p:grpSpPr>
      <p:sp>
        <p:nvSpPr>
          <p:cNvPr id="4" name="Rectangle 3"/>
          <p:cNvSpPr/>
          <p:nvPr/>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8" name="Content Placeholder 2"/>
          <p:cNvSpPr>
            <a:spLocks noGrp="1"/>
          </p:cNvSpPr>
          <p:nvPr>
            <p:ph idx="13"/>
          </p:nvPr>
        </p:nvSpPr>
        <p:spPr>
          <a:xfrm>
            <a:off x="457200" y="1828800"/>
            <a:ext cx="82296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8"/>
          <p:cNvSpPr>
            <a:spLocks noGrp="1"/>
          </p:cNvSpPr>
          <p:nvPr>
            <p:ph type="dt" sz="half" idx="14"/>
          </p:nvPr>
        </p:nvSpPr>
        <p:spPr/>
        <p:txBody>
          <a:bodyPr/>
          <a:lstStyle>
            <a:lvl1pPr>
              <a:defRPr sz="900">
                <a:latin typeface="Arial"/>
                <a:cs typeface="Arial"/>
              </a:defRPr>
            </a:lvl1pPr>
          </a:lstStyle>
          <a:p>
            <a:pPr>
              <a:defRPr/>
            </a:pPr>
            <a:fld id="{D2669690-A882-C244-9E87-2904E0FD8D37}" type="datetimeFigureOut">
              <a:rPr lang="en-US"/>
              <a:pPr>
                <a:defRPr/>
              </a:pPr>
              <a:t>3/6/19</a:t>
            </a:fld>
            <a:endParaRPr lang="en-US"/>
          </a:p>
        </p:txBody>
      </p:sp>
      <p:sp>
        <p:nvSpPr>
          <p:cNvPr id="6" name="Slide Number Placeholder 9"/>
          <p:cNvSpPr>
            <a:spLocks noGrp="1"/>
          </p:cNvSpPr>
          <p:nvPr>
            <p:ph type="sldNum" sz="quarter" idx="15"/>
          </p:nvPr>
        </p:nvSpPr>
        <p:spPr/>
        <p:txBody>
          <a:bodyPr/>
          <a:lstStyle>
            <a:lvl1pPr>
              <a:defRPr sz="900">
                <a:latin typeface="Arial"/>
                <a:cs typeface="Arial"/>
              </a:defRPr>
            </a:lvl1pPr>
          </a:lstStyle>
          <a:p>
            <a:pPr>
              <a:defRPr/>
            </a:pPr>
            <a:fld id="{9BF4BF6A-7072-3A4D-B6BA-70BAA08B1F2D}" type="slidenum">
              <a:rPr lang="en-US"/>
              <a:pPr>
                <a:defRPr/>
              </a:pPr>
              <a:t>‹#›</a:t>
            </a:fld>
            <a:endParaRPr lang="en-US"/>
          </a:p>
        </p:txBody>
      </p:sp>
      <p:sp>
        <p:nvSpPr>
          <p:cNvPr id="7" name="Footer Placeholder 10"/>
          <p:cNvSpPr>
            <a:spLocks noGrp="1"/>
          </p:cNvSpPr>
          <p:nvPr>
            <p:ph type="ftr" sz="quarter" idx="16"/>
          </p:nvPr>
        </p:nvSpPr>
        <p:spPr/>
        <p:txBody>
          <a:bodyPr/>
          <a:lstStyle>
            <a:lvl1pPr>
              <a:defRPr sz="900">
                <a:latin typeface="Arial"/>
                <a:cs typeface="Arial"/>
              </a:defRPr>
            </a:lvl1pPr>
          </a:lstStyle>
          <a:p>
            <a:pPr>
              <a:defRPr/>
            </a:pPr>
            <a:endParaRPr lang="en-US"/>
          </a:p>
        </p:txBody>
      </p:sp>
    </p:spTree>
    <p:extLst>
      <p:ext uri="{BB962C8B-B14F-4D97-AF65-F5344CB8AC3E}">
        <p14:creationId xmlns:p14="http://schemas.microsoft.com/office/powerpoint/2010/main" val="2887599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Line Title + Content">
    <p:spTree>
      <p:nvGrpSpPr>
        <p:cNvPr id="1" name=""/>
        <p:cNvGrpSpPr/>
        <p:nvPr/>
      </p:nvGrpSpPr>
      <p:grpSpPr>
        <a:xfrm>
          <a:off x="0" y="0"/>
          <a:ext cx="0" cy="0"/>
          <a:chOff x="0" y="0"/>
          <a:chExt cx="0" cy="0"/>
        </a:xfrm>
      </p:grpSpPr>
      <p:sp>
        <p:nvSpPr>
          <p:cNvPr id="4" name="Rectangle 3"/>
          <p:cNvSpPr/>
          <p:nvPr/>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0" name="Title 1"/>
          <p:cNvSpPr>
            <a:spLocks noGrp="1"/>
          </p:cNvSpPr>
          <p:nvPr>
            <p:ph type="title"/>
          </p:nvPr>
        </p:nvSpPr>
        <p:spPr>
          <a:xfrm>
            <a:off x="457200" y="356613"/>
            <a:ext cx="6629400" cy="621792"/>
          </a:xfrm>
        </p:spPr>
        <p:txBody>
          <a:bodyPr/>
          <a:lstStyle>
            <a:lvl1pPr algn="l">
              <a:defRPr sz="2500" b="1">
                <a:solidFill>
                  <a:srgbClr val="D57500"/>
                </a:solidFill>
                <a:latin typeface="Arial"/>
                <a:cs typeface="Arial"/>
              </a:defRPr>
            </a:lvl1pPr>
          </a:lstStyle>
          <a:p>
            <a:r>
              <a:rPr lang="en-US"/>
              <a:t>Click to edit Master title style</a:t>
            </a:r>
            <a:endParaRPr lang="en-US" dirty="0"/>
          </a:p>
        </p:txBody>
      </p:sp>
      <p:sp>
        <p:nvSpPr>
          <p:cNvPr id="11" name="Content Placeholder 2"/>
          <p:cNvSpPr>
            <a:spLocks noGrp="1"/>
          </p:cNvSpPr>
          <p:nvPr>
            <p:ph idx="1"/>
          </p:nvPr>
        </p:nvSpPr>
        <p:spPr>
          <a:xfrm>
            <a:off x="457200" y="1371598"/>
            <a:ext cx="8229600" cy="4800600"/>
          </a:xfrm>
        </p:spPr>
        <p:txBody>
          <a:bodyPr>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solidFill>
                  <a:srgbClr val="707276"/>
                </a:solidFill>
              </a:defRPr>
            </a:lvl1pPr>
          </a:lstStyle>
          <a:p>
            <a:pPr>
              <a:defRPr/>
            </a:pPr>
            <a:fld id="{7EFFE305-EFBC-E142-B533-433BB96A142A}" type="datetimeFigureOut">
              <a:rPr lang="en-US"/>
              <a:pPr>
                <a:defRPr/>
              </a:pPr>
              <a:t>3/6/19</a:t>
            </a:fld>
            <a:endParaRPr lang="en-US"/>
          </a:p>
        </p:txBody>
      </p:sp>
      <p:sp>
        <p:nvSpPr>
          <p:cNvPr id="6" name="Footer Placeholder 4"/>
          <p:cNvSpPr>
            <a:spLocks noGrp="1"/>
          </p:cNvSpPr>
          <p:nvPr>
            <p:ph type="ftr" sz="quarter" idx="11"/>
          </p:nvPr>
        </p:nvSpPr>
        <p:spPr/>
        <p:txBody>
          <a:bodyPr/>
          <a:lstStyle>
            <a:lvl1pPr>
              <a:defRPr>
                <a:solidFill>
                  <a:srgbClr val="707276"/>
                </a:solidFill>
              </a:defRPr>
            </a:lvl1pPr>
          </a:lstStyle>
          <a:p>
            <a:pPr>
              <a:defRPr/>
            </a:pPr>
            <a:endParaRPr lang="en-US"/>
          </a:p>
        </p:txBody>
      </p:sp>
      <p:sp>
        <p:nvSpPr>
          <p:cNvPr id="7" name="Slide Number Placeholder 5"/>
          <p:cNvSpPr>
            <a:spLocks noGrp="1"/>
          </p:cNvSpPr>
          <p:nvPr>
            <p:ph type="sldNum" sz="quarter" idx="12"/>
          </p:nvPr>
        </p:nvSpPr>
        <p:spPr/>
        <p:txBody>
          <a:bodyPr/>
          <a:lstStyle>
            <a:lvl1pPr>
              <a:defRPr>
                <a:solidFill>
                  <a:srgbClr val="707276"/>
                </a:solidFill>
              </a:defRPr>
            </a:lvl1pPr>
          </a:lstStyle>
          <a:p>
            <a:pPr>
              <a:defRPr/>
            </a:pPr>
            <a:fld id="{6EC2F4E9-60C5-9841-9E05-0A937736C80D}" type="slidenum">
              <a:rPr lang="en-US"/>
              <a:pPr>
                <a:defRPr/>
              </a:pPr>
              <a:t>‹#›</a:t>
            </a:fld>
            <a:endParaRPr lang="en-US"/>
          </a:p>
        </p:txBody>
      </p:sp>
    </p:spTree>
    <p:extLst>
      <p:ext uri="{BB962C8B-B14F-4D97-AF65-F5344CB8AC3E}">
        <p14:creationId xmlns:p14="http://schemas.microsoft.com/office/powerpoint/2010/main" val="815501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2-Line Title + 2-Column Content">
    <p:spTree>
      <p:nvGrpSpPr>
        <p:cNvPr id="1" name=""/>
        <p:cNvGrpSpPr/>
        <p:nvPr/>
      </p:nvGrpSpPr>
      <p:grpSpPr>
        <a:xfrm>
          <a:off x="0" y="0"/>
          <a:ext cx="0" cy="0"/>
          <a:chOff x="0" y="0"/>
          <a:chExt cx="0" cy="0"/>
        </a:xfrm>
      </p:grpSpPr>
      <p:sp>
        <p:nvSpPr>
          <p:cNvPr id="5" name="Rectangle 4"/>
          <p:cNvSpPr/>
          <p:nvPr/>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10" name="Content Placeholder 2"/>
          <p:cNvSpPr>
            <a:spLocks noGrp="1"/>
          </p:cNvSpPr>
          <p:nvPr>
            <p:ph sz="half" idx="13"/>
          </p:nvPr>
        </p:nvSpPr>
        <p:spPr>
          <a:xfrm>
            <a:off x="457200" y="1830027"/>
            <a:ext cx="38862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sz="half" idx="14"/>
          </p:nvPr>
        </p:nvSpPr>
        <p:spPr>
          <a:xfrm>
            <a:off x="4800600" y="1830030"/>
            <a:ext cx="38862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p:txBody>
          <a:bodyPr/>
          <a:lstStyle>
            <a:lvl1pPr>
              <a:defRPr sz="900">
                <a:latin typeface="Arial"/>
                <a:cs typeface="Arial"/>
              </a:defRPr>
            </a:lvl1pPr>
          </a:lstStyle>
          <a:p>
            <a:pPr>
              <a:defRPr/>
            </a:pPr>
            <a:fld id="{532873AA-FF78-8C47-968E-EBF6D85FF83B}" type="datetimeFigureOut">
              <a:rPr lang="en-US"/>
              <a:pPr>
                <a:defRPr/>
              </a:pPr>
              <a:t>3/6/19</a:t>
            </a:fld>
            <a:endParaRPr lang="en-US"/>
          </a:p>
        </p:txBody>
      </p:sp>
      <p:sp>
        <p:nvSpPr>
          <p:cNvPr id="7" name="Footer Placeholder 5"/>
          <p:cNvSpPr>
            <a:spLocks noGrp="1"/>
          </p:cNvSpPr>
          <p:nvPr>
            <p:ph type="ftr" sz="quarter" idx="16"/>
          </p:nvPr>
        </p:nvSpPr>
        <p:spPr/>
        <p:txBody>
          <a:bodyPr/>
          <a:lstStyle>
            <a:lvl1pPr>
              <a:defRPr sz="900">
                <a:latin typeface="Arial"/>
                <a:cs typeface="Arial"/>
              </a:defRPr>
            </a:lvl1pPr>
          </a:lstStyle>
          <a:p>
            <a:pPr>
              <a:defRPr/>
            </a:pPr>
            <a:endParaRPr lang="en-US"/>
          </a:p>
        </p:txBody>
      </p:sp>
      <p:sp>
        <p:nvSpPr>
          <p:cNvPr id="8" name="Slide Number Placeholder 6"/>
          <p:cNvSpPr>
            <a:spLocks noGrp="1"/>
          </p:cNvSpPr>
          <p:nvPr>
            <p:ph type="sldNum" sz="quarter" idx="17"/>
          </p:nvPr>
        </p:nvSpPr>
        <p:spPr/>
        <p:txBody>
          <a:bodyPr/>
          <a:lstStyle>
            <a:lvl1pPr>
              <a:defRPr sz="900">
                <a:latin typeface="Arial"/>
                <a:cs typeface="Arial"/>
              </a:defRPr>
            </a:lvl1pPr>
          </a:lstStyle>
          <a:p>
            <a:pPr>
              <a:defRPr/>
            </a:pPr>
            <a:fld id="{06EF95C5-F044-2A46-8992-5F06EDA35DF2}" type="slidenum">
              <a:rPr lang="en-US"/>
              <a:pPr>
                <a:defRPr/>
              </a:pPr>
              <a:t>‹#›</a:t>
            </a:fld>
            <a:endParaRPr lang="en-US"/>
          </a:p>
        </p:txBody>
      </p:sp>
    </p:spTree>
    <p:extLst>
      <p:ext uri="{BB962C8B-B14F-4D97-AF65-F5344CB8AC3E}">
        <p14:creationId xmlns:p14="http://schemas.microsoft.com/office/powerpoint/2010/main" val="961170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2-Line Title + 2-Column Comparison">
    <p:spTree>
      <p:nvGrpSpPr>
        <p:cNvPr id="1" name=""/>
        <p:cNvGrpSpPr/>
        <p:nvPr/>
      </p:nvGrpSpPr>
      <p:grpSpPr>
        <a:xfrm>
          <a:off x="0" y="0"/>
          <a:ext cx="0" cy="0"/>
          <a:chOff x="0" y="0"/>
          <a:chExt cx="0" cy="0"/>
        </a:xfrm>
      </p:grpSpPr>
      <p:sp>
        <p:nvSpPr>
          <p:cNvPr id="7" name="Rectangle 6"/>
          <p:cNvSpPr/>
          <p:nvPr/>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457200" y="1828800"/>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828799"/>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2"/>
          <p:cNvSpPr>
            <a:spLocks noGrp="1"/>
          </p:cNvSpPr>
          <p:nvPr>
            <p:ph sz="half" idx="13"/>
          </p:nvPr>
        </p:nvSpPr>
        <p:spPr>
          <a:xfrm>
            <a:off x="457200" y="2517672"/>
            <a:ext cx="3886200" cy="3657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sz="half" idx="14"/>
          </p:nvPr>
        </p:nvSpPr>
        <p:spPr>
          <a:xfrm>
            <a:off x="4800600" y="2517675"/>
            <a:ext cx="3886200" cy="3657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5"/>
          </p:nvPr>
        </p:nvSpPr>
        <p:spPr/>
        <p:txBody>
          <a:bodyPr/>
          <a:lstStyle>
            <a:lvl1pPr>
              <a:defRPr sz="900">
                <a:latin typeface="Arial"/>
                <a:cs typeface="Arial"/>
              </a:defRPr>
            </a:lvl1pPr>
          </a:lstStyle>
          <a:p>
            <a:pPr>
              <a:defRPr/>
            </a:pPr>
            <a:fld id="{CF4FF589-EC11-5942-BE19-4C8181AF22A4}" type="datetimeFigureOut">
              <a:rPr lang="en-US"/>
              <a:pPr>
                <a:defRPr/>
              </a:pPr>
              <a:t>3/6/19</a:t>
            </a:fld>
            <a:endParaRPr lang="en-US"/>
          </a:p>
        </p:txBody>
      </p:sp>
      <p:sp>
        <p:nvSpPr>
          <p:cNvPr id="9" name="Footer Placeholder 7"/>
          <p:cNvSpPr>
            <a:spLocks noGrp="1"/>
          </p:cNvSpPr>
          <p:nvPr>
            <p:ph type="ftr" sz="quarter" idx="16"/>
          </p:nvPr>
        </p:nvSpPr>
        <p:spPr/>
        <p:txBody>
          <a:bodyPr/>
          <a:lstStyle>
            <a:lvl1pPr>
              <a:defRPr sz="900">
                <a:latin typeface="Arial"/>
                <a:cs typeface="Arial"/>
              </a:defRPr>
            </a:lvl1pPr>
          </a:lstStyle>
          <a:p>
            <a:pPr>
              <a:defRPr/>
            </a:pPr>
            <a:endParaRPr lang="en-US"/>
          </a:p>
        </p:txBody>
      </p:sp>
      <p:sp>
        <p:nvSpPr>
          <p:cNvPr id="10" name="Slide Number Placeholder 8"/>
          <p:cNvSpPr>
            <a:spLocks noGrp="1"/>
          </p:cNvSpPr>
          <p:nvPr>
            <p:ph type="sldNum" sz="quarter" idx="17"/>
          </p:nvPr>
        </p:nvSpPr>
        <p:spPr/>
        <p:txBody>
          <a:bodyPr/>
          <a:lstStyle>
            <a:lvl1pPr>
              <a:defRPr sz="900">
                <a:latin typeface="Arial"/>
                <a:cs typeface="Arial"/>
              </a:defRPr>
            </a:lvl1pPr>
          </a:lstStyle>
          <a:p>
            <a:pPr>
              <a:defRPr/>
            </a:pPr>
            <a:fld id="{5DDFA664-8721-A246-8D33-A3F8967A2D6A}" type="slidenum">
              <a:rPr lang="en-US"/>
              <a:pPr>
                <a:defRPr/>
              </a:pPr>
              <a:t>‹#›</a:t>
            </a:fld>
            <a:endParaRPr lang="en-US"/>
          </a:p>
        </p:txBody>
      </p:sp>
    </p:spTree>
    <p:extLst>
      <p:ext uri="{BB962C8B-B14F-4D97-AF65-F5344CB8AC3E}">
        <p14:creationId xmlns:p14="http://schemas.microsoft.com/office/powerpoint/2010/main" val="1701298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Full-Color Backgroun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457200" y="1828797"/>
            <a:ext cx="8229600" cy="43434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8"/>
          <p:cNvSpPr>
            <a:spLocks noGrp="1"/>
          </p:cNvSpPr>
          <p:nvPr>
            <p:ph type="dt" sz="half" idx="10"/>
          </p:nvPr>
        </p:nvSpPr>
        <p:spPr/>
        <p:txBody>
          <a:bodyPr/>
          <a:lstStyle>
            <a:lvl1pPr>
              <a:defRPr sz="900">
                <a:solidFill>
                  <a:srgbClr val="FFFFFF"/>
                </a:solidFill>
                <a:latin typeface="Arial"/>
                <a:cs typeface="Arial"/>
              </a:defRPr>
            </a:lvl1pPr>
          </a:lstStyle>
          <a:p>
            <a:pPr>
              <a:defRPr/>
            </a:pPr>
            <a:fld id="{E5E728F5-024E-9F43-BF15-34BADB820607}" type="datetimeFigureOut">
              <a:rPr lang="en-US"/>
              <a:pPr>
                <a:defRPr/>
              </a:pPr>
              <a:t>3/6/19</a:t>
            </a:fld>
            <a:endParaRPr lang="en-US"/>
          </a:p>
        </p:txBody>
      </p:sp>
      <p:sp>
        <p:nvSpPr>
          <p:cNvPr id="5" name="Slide Number Placeholder 9"/>
          <p:cNvSpPr>
            <a:spLocks noGrp="1"/>
          </p:cNvSpPr>
          <p:nvPr>
            <p:ph type="sldNum" sz="quarter" idx="11"/>
          </p:nvPr>
        </p:nvSpPr>
        <p:spPr/>
        <p:txBody>
          <a:bodyPr/>
          <a:lstStyle>
            <a:lvl1pPr>
              <a:defRPr sz="900">
                <a:solidFill>
                  <a:srgbClr val="FFFFFF"/>
                </a:solidFill>
                <a:latin typeface="Arial"/>
                <a:cs typeface="Arial"/>
              </a:defRPr>
            </a:lvl1pPr>
          </a:lstStyle>
          <a:p>
            <a:pPr>
              <a:defRPr/>
            </a:pPr>
            <a:fld id="{7400D2AA-70D8-B345-9AC4-876C3AC11C5D}" type="slidenum">
              <a:rPr lang="en-US"/>
              <a:pPr>
                <a:defRPr/>
              </a:pPr>
              <a:t>‹#›</a:t>
            </a:fld>
            <a:endParaRPr lang="en-US"/>
          </a:p>
        </p:txBody>
      </p:sp>
      <p:sp>
        <p:nvSpPr>
          <p:cNvPr id="6" name="Footer Placeholder 10"/>
          <p:cNvSpPr>
            <a:spLocks noGrp="1"/>
          </p:cNvSpPr>
          <p:nvPr>
            <p:ph type="ftr" sz="quarter" idx="12"/>
          </p:nvPr>
        </p:nvSpPr>
        <p:spPr/>
        <p:txBody>
          <a:bodyPr/>
          <a:lstStyle>
            <a:lvl1pPr>
              <a:defRPr sz="900">
                <a:solidFill>
                  <a:srgbClr val="FFFFFF"/>
                </a:solidFill>
                <a:latin typeface="Arial"/>
                <a:cs typeface="Arial"/>
              </a:defRPr>
            </a:lvl1pPr>
          </a:lstStyle>
          <a:p>
            <a:pPr>
              <a:defRPr/>
            </a:pPr>
            <a:endParaRPr lang="en-US"/>
          </a:p>
        </p:txBody>
      </p:sp>
    </p:spTree>
    <p:extLst>
      <p:ext uri="{BB962C8B-B14F-4D97-AF65-F5344CB8AC3E}">
        <p14:creationId xmlns:p14="http://schemas.microsoft.com/office/powerpoint/2010/main" val="3324466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Full-Color Background + 2-Column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828797"/>
            <a:ext cx="3886200" cy="43434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9" name="Content Placeholder 2"/>
          <p:cNvSpPr>
            <a:spLocks noGrp="1"/>
          </p:cNvSpPr>
          <p:nvPr>
            <p:ph idx="14"/>
          </p:nvPr>
        </p:nvSpPr>
        <p:spPr>
          <a:xfrm>
            <a:off x="4800600" y="1828800"/>
            <a:ext cx="3886200" cy="43434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5"/>
          </p:nvPr>
        </p:nvSpPr>
        <p:spPr/>
        <p:txBody>
          <a:bodyPr/>
          <a:lstStyle>
            <a:lvl1pPr>
              <a:defRPr sz="900">
                <a:solidFill>
                  <a:srgbClr val="FFFFFF"/>
                </a:solidFill>
                <a:latin typeface="Arial"/>
                <a:cs typeface="Arial"/>
              </a:defRPr>
            </a:lvl1pPr>
          </a:lstStyle>
          <a:p>
            <a:pPr>
              <a:defRPr/>
            </a:pPr>
            <a:fld id="{0D1FB0E6-874E-674F-A485-14490CD3E59C}" type="datetimeFigureOut">
              <a:rPr lang="en-US"/>
              <a:pPr>
                <a:defRPr/>
              </a:pPr>
              <a:t>3/6/19</a:t>
            </a:fld>
            <a:endParaRPr lang="en-US"/>
          </a:p>
        </p:txBody>
      </p:sp>
      <p:sp>
        <p:nvSpPr>
          <p:cNvPr id="6" name="Footer Placeholder 5"/>
          <p:cNvSpPr>
            <a:spLocks noGrp="1"/>
          </p:cNvSpPr>
          <p:nvPr>
            <p:ph type="ftr" sz="quarter" idx="16"/>
          </p:nvPr>
        </p:nvSpPr>
        <p:spPr/>
        <p:txBody>
          <a:bodyPr/>
          <a:lstStyle>
            <a:lvl1pPr>
              <a:defRPr sz="900">
                <a:solidFill>
                  <a:srgbClr val="FFFFFF"/>
                </a:solidFill>
                <a:latin typeface="Arial"/>
                <a:cs typeface="Arial"/>
              </a:defRPr>
            </a:lvl1pPr>
          </a:lstStyle>
          <a:p>
            <a:pPr>
              <a:defRPr/>
            </a:pPr>
            <a:endParaRPr lang="en-US"/>
          </a:p>
        </p:txBody>
      </p:sp>
      <p:sp>
        <p:nvSpPr>
          <p:cNvPr id="7" name="Slide Number Placeholder 6"/>
          <p:cNvSpPr>
            <a:spLocks noGrp="1"/>
          </p:cNvSpPr>
          <p:nvPr>
            <p:ph type="sldNum" sz="quarter" idx="17"/>
          </p:nvPr>
        </p:nvSpPr>
        <p:spPr/>
        <p:txBody>
          <a:bodyPr/>
          <a:lstStyle>
            <a:lvl1pPr>
              <a:defRPr sz="900">
                <a:solidFill>
                  <a:srgbClr val="FFFFFF"/>
                </a:solidFill>
                <a:latin typeface="Arial"/>
                <a:cs typeface="Arial"/>
              </a:defRPr>
            </a:lvl1pPr>
          </a:lstStyle>
          <a:p>
            <a:pPr>
              <a:defRPr/>
            </a:pPr>
            <a:fld id="{CD0537C4-647D-444A-9346-A23F8C8195B7}" type="slidenum">
              <a:rPr lang="en-US"/>
              <a:pPr>
                <a:defRPr/>
              </a:pPr>
              <a:t>‹#›</a:t>
            </a:fld>
            <a:endParaRPr lang="en-US"/>
          </a:p>
        </p:txBody>
      </p:sp>
    </p:spTree>
    <p:extLst>
      <p:ext uri="{BB962C8B-B14F-4D97-AF65-F5344CB8AC3E}">
        <p14:creationId xmlns:p14="http://schemas.microsoft.com/office/powerpoint/2010/main" val="3802910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Full-Color Background + 2-Column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457200" y="1828799"/>
            <a:ext cx="3886200" cy="640080"/>
          </a:xfrm>
        </p:spPr>
        <p:txBody>
          <a:bodyPr>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828798"/>
            <a:ext cx="3886200" cy="640080"/>
          </a:xfrm>
        </p:spPr>
        <p:txBody>
          <a:bodyPr>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2"/>
          <p:cNvSpPr>
            <a:spLocks noGrp="1"/>
          </p:cNvSpPr>
          <p:nvPr>
            <p:ph idx="13"/>
          </p:nvPr>
        </p:nvSpPr>
        <p:spPr>
          <a:xfrm>
            <a:off x="457200" y="2516451"/>
            <a:ext cx="3886200" cy="36576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4800600" y="2516454"/>
            <a:ext cx="3886200" cy="36576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5"/>
          </p:nvPr>
        </p:nvSpPr>
        <p:spPr/>
        <p:txBody>
          <a:bodyPr/>
          <a:lstStyle>
            <a:lvl1pPr>
              <a:defRPr sz="900">
                <a:solidFill>
                  <a:srgbClr val="FFFFFF"/>
                </a:solidFill>
                <a:latin typeface="Arial"/>
                <a:cs typeface="Arial"/>
              </a:defRPr>
            </a:lvl1pPr>
          </a:lstStyle>
          <a:p>
            <a:pPr>
              <a:defRPr/>
            </a:pPr>
            <a:fld id="{DC8534F3-39DE-8A47-BE35-5E57EC3DFF1C}" type="datetimeFigureOut">
              <a:rPr lang="en-US"/>
              <a:pPr>
                <a:defRPr/>
              </a:pPr>
              <a:t>3/6/19</a:t>
            </a:fld>
            <a:endParaRPr lang="en-US"/>
          </a:p>
        </p:txBody>
      </p:sp>
      <p:sp>
        <p:nvSpPr>
          <p:cNvPr id="8" name="Footer Placeholder 7"/>
          <p:cNvSpPr>
            <a:spLocks noGrp="1"/>
          </p:cNvSpPr>
          <p:nvPr>
            <p:ph type="ftr" sz="quarter" idx="16"/>
          </p:nvPr>
        </p:nvSpPr>
        <p:spPr/>
        <p:txBody>
          <a:bodyPr/>
          <a:lstStyle>
            <a:lvl1pPr>
              <a:defRPr sz="900">
                <a:solidFill>
                  <a:srgbClr val="FFFFFF"/>
                </a:solidFill>
                <a:latin typeface="Arial"/>
                <a:cs typeface="Arial"/>
              </a:defRPr>
            </a:lvl1pPr>
          </a:lstStyle>
          <a:p>
            <a:pPr>
              <a:defRPr/>
            </a:pPr>
            <a:endParaRPr lang="en-US"/>
          </a:p>
        </p:txBody>
      </p:sp>
      <p:sp>
        <p:nvSpPr>
          <p:cNvPr id="9" name="Slide Number Placeholder 8"/>
          <p:cNvSpPr>
            <a:spLocks noGrp="1"/>
          </p:cNvSpPr>
          <p:nvPr>
            <p:ph type="sldNum" sz="quarter" idx="17"/>
          </p:nvPr>
        </p:nvSpPr>
        <p:spPr/>
        <p:txBody>
          <a:bodyPr/>
          <a:lstStyle>
            <a:lvl1pPr>
              <a:defRPr sz="900">
                <a:solidFill>
                  <a:srgbClr val="FFFFFF"/>
                </a:solidFill>
                <a:latin typeface="Arial"/>
                <a:cs typeface="Arial"/>
              </a:defRPr>
            </a:lvl1pPr>
          </a:lstStyle>
          <a:p>
            <a:pPr>
              <a:defRPr/>
            </a:pPr>
            <a:fld id="{4A59562A-3B9E-F54E-BF80-0ABD1FCDE7F3}" type="slidenum">
              <a:rPr lang="en-US"/>
              <a:pPr>
                <a:defRPr/>
              </a:pPr>
              <a:t>‹#›</a:t>
            </a:fld>
            <a:endParaRPr lang="en-US"/>
          </a:p>
        </p:txBody>
      </p:sp>
    </p:spTree>
    <p:extLst>
      <p:ext uri="{BB962C8B-B14F-4D97-AF65-F5344CB8AC3E}">
        <p14:creationId xmlns:p14="http://schemas.microsoft.com/office/powerpoint/2010/main" val="333754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2D3893D-3137-2C41-A625-A6C86B0D0094}" type="datetimeFigureOut">
              <a:rPr lang="en-US"/>
              <a:pPr>
                <a:defRPr/>
              </a:pPr>
              <a:t>3/6/19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7BAD7A-8C5A-4040-86A6-F014D1985373}" type="slidenum">
              <a:rPr lang="en-US"/>
              <a:pPr>
                <a:defRPr/>
              </a:pPr>
              <a:t>‹#›</a:t>
            </a:fld>
            <a:endParaRPr lang="en-US"/>
          </a:p>
        </p:txBody>
      </p:sp>
    </p:spTree>
    <p:extLst>
      <p:ext uri="{BB962C8B-B14F-4D97-AF65-F5344CB8AC3E}">
        <p14:creationId xmlns:p14="http://schemas.microsoft.com/office/powerpoint/2010/main" val="4015898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99F3F5D-5250-0F41-8D4B-ADD1ED4A69BF}" type="datetimeFigureOut">
              <a:rPr lang="en-US"/>
              <a:pPr>
                <a:defRPr/>
              </a:pPr>
              <a:t>3/6/19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57DF0E-2A35-9241-8F64-FEA7E33240BE}" type="slidenum">
              <a:rPr lang="en-US"/>
              <a:pPr>
                <a:defRPr/>
              </a:pPr>
              <a:t>‹#›</a:t>
            </a:fld>
            <a:endParaRPr lang="en-US"/>
          </a:p>
        </p:txBody>
      </p:sp>
      <p:pic>
        <p:nvPicPr>
          <p:cNvPr id="7" name="Picture 6">
            <a:extLst>
              <a:ext uri="{FF2B5EF4-FFF2-40B4-BE49-F238E27FC236}">
                <a16:creationId xmlns:a16="http://schemas.microsoft.com/office/drawing/2014/main" id="{E2F95488-6C24-7B49-96FA-20BE95C1FB81}"/>
              </a:ext>
            </a:extLst>
          </p:cNvPr>
          <p:cNvPicPr>
            <a:picLocks noChangeAspect="1"/>
          </p:cNvPicPr>
          <p:nvPr userDrawn="1"/>
        </p:nvPicPr>
        <p:blipFill>
          <a:blip r:embed="rId2"/>
          <a:stretch>
            <a:fillRect/>
          </a:stretch>
        </p:blipFill>
        <p:spPr>
          <a:xfrm>
            <a:off x="7705493" y="11150"/>
            <a:ext cx="1455078" cy="733865"/>
          </a:xfrm>
          <a:prstGeom prst="rect">
            <a:avLst/>
          </a:prstGeom>
        </p:spPr>
      </p:pic>
    </p:spTree>
    <p:extLst>
      <p:ext uri="{BB962C8B-B14F-4D97-AF65-F5344CB8AC3E}">
        <p14:creationId xmlns:p14="http://schemas.microsoft.com/office/powerpoint/2010/main" val="3433109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1-Line Title Only">
    <p:spTree>
      <p:nvGrpSpPr>
        <p:cNvPr id="1" name=""/>
        <p:cNvGrpSpPr/>
        <p:nvPr/>
      </p:nvGrpSpPr>
      <p:grpSpPr>
        <a:xfrm>
          <a:off x="0" y="0"/>
          <a:ext cx="0" cy="0"/>
          <a:chOff x="0" y="0"/>
          <a:chExt cx="0" cy="0"/>
        </a:xfrm>
      </p:grpSpPr>
      <p:sp>
        <p:nvSpPr>
          <p:cNvPr id="3" name="Rectangle 2"/>
          <p:cNvSpPr/>
          <p:nvPr userDrawn="1"/>
        </p:nvSpPr>
        <p:spPr>
          <a:xfrm>
            <a:off x="0" y="987425"/>
            <a:ext cx="9144000" cy="58705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a:t>Click to edit Master title style</a:t>
            </a:r>
          </a:p>
        </p:txBody>
      </p:sp>
      <p:sp>
        <p:nvSpPr>
          <p:cNvPr id="4" name="Date Placeholder 2"/>
          <p:cNvSpPr>
            <a:spLocks noGrp="1"/>
          </p:cNvSpPr>
          <p:nvPr>
            <p:ph type="dt" sz="half" idx="10"/>
          </p:nvPr>
        </p:nvSpPr>
        <p:spPr/>
        <p:txBody>
          <a:bodyPr/>
          <a:lstStyle>
            <a:lvl1pPr>
              <a:defRPr sz="900">
                <a:latin typeface="Arial"/>
                <a:cs typeface="Arial"/>
              </a:defRPr>
            </a:lvl1pPr>
          </a:lstStyle>
          <a:p>
            <a:pPr>
              <a:defRPr/>
            </a:pPr>
            <a:fld id="{FEF05E62-5ECE-5142-8A00-82C15254E849}" type="datetime4">
              <a:rPr lang="en-US"/>
              <a:pPr>
                <a:defRPr/>
              </a:pPr>
              <a:t>March 6, 2019</a:t>
            </a:fld>
            <a:endParaRPr lang="en-US"/>
          </a:p>
        </p:txBody>
      </p:sp>
      <p:sp>
        <p:nvSpPr>
          <p:cNvPr id="5" name="Footer Placeholder 3"/>
          <p:cNvSpPr>
            <a:spLocks noGrp="1"/>
          </p:cNvSpPr>
          <p:nvPr>
            <p:ph type="ftr" sz="quarter" idx="11"/>
          </p:nvPr>
        </p:nvSpPr>
        <p:spPr/>
        <p:txBody>
          <a:bodyPr/>
          <a:lstStyle>
            <a:lvl1pPr>
              <a:defRPr sz="900">
                <a:latin typeface="Arial"/>
                <a:cs typeface="Arial"/>
              </a:defRPr>
            </a:lvl1pPr>
          </a:lstStyle>
          <a:p>
            <a:pPr>
              <a:defRPr/>
            </a:pPr>
            <a:endParaRPr lang="en-US"/>
          </a:p>
        </p:txBody>
      </p:sp>
      <p:sp>
        <p:nvSpPr>
          <p:cNvPr id="6" name="Slide Number Placeholder 4"/>
          <p:cNvSpPr>
            <a:spLocks noGrp="1"/>
          </p:cNvSpPr>
          <p:nvPr>
            <p:ph type="sldNum" sz="quarter" idx="12"/>
          </p:nvPr>
        </p:nvSpPr>
        <p:spPr/>
        <p:txBody>
          <a:bodyPr/>
          <a:lstStyle>
            <a:lvl1pPr>
              <a:defRPr sz="900">
                <a:latin typeface="Arial"/>
                <a:cs typeface="Arial"/>
              </a:defRPr>
            </a:lvl1pPr>
          </a:lstStyle>
          <a:p>
            <a:pPr>
              <a:defRPr/>
            </a:pPr>
            <a:fld id="{6B50AE74-EEC0-4943-873E-9B0EE280CA6F}" type="slidenum">
              <a:rPr lang="en-US"/>
              <a:pPr>
                <a:defRPr/>
              </a:pPr>
              <a:t>‹#›</a:t>
            </a:fld>
            <a:endParaRPr lang="en-US"/>
          </a:p>
        </p:txBody>
      </p:sp>
    </p:spTree>
    <p:extLst>
      <p:ext uri="{BB962C8B-B14F-4D97-AF65-F5344CB8AC3E}">
        <p14:creationId xmlns:p14="http://schemas.microsoft.com/office/powerpoint/2010/main" val="1317246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Rectangle 7"/>
          <p:cNvSpPr/>
          <p:nvPr userDrawn="1"/>
        </p:nvSpPr>
        <p:spPr>
          <a:xfrm>
            <a:off x="0" y="1225296"/>
            <a:ext cx="9144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12" name="Footer Placeholder 3"/>
          <p:cNvSpPr>
            <a:spLocks noGrp="1"/>
          </p:cNvSpPr>
          <p:nvPr>
            <p:ph type="ftr" sz="quarter" idx="11"/>
          </p:nvPr>
        </p:nvSpPr>
        <p:spPr>
          <a:xfrm>
            <a:off x="2743200" y="6356350"/>
            <a:ext cx="3657600" cy="365125"/>
          </a:xfrm>
        </p:spPr>
        <p:txBody>
          <a:bodyPr lIns="0" tIns="0" rIns="0" bIns="0"/>
          <a:lstStyle>
            <a:lvl1pPr>
              <a:defRPr sz="900">
                <a:latin typeface="Arial"/>
                <a:cs typeface="Arial"/>
              </a:defRPr>
            </a:lvl1pPr>
          </a:lstStyle>
          <a:p>
            <a:endParaRPr lang="en-US" dirty="0"/>
          </a:p>
        </p:txBody>
      </p:sp>
      <p:sp>
        <p:nvSpPr>
          <p:cNvPr id="13" name="Date Placeholder 3"/>
          <p:cNvSpPr>
            <a:spLocks noGrp="1"/>
          </p:cNvSpPr>
          <p:nvPr>
            <p:ph type="dt" sz="half" idx="2"/>
          </p:nvPr>
        </p:nvSpPr>
        <p:spPr>
          <a:xfrm>
            <a:off x="6858000" y="6356350"/>
            <a:ext cx="16002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6, 2019</a:t>
            </a:fld>
            <a:endParaRPr lang="en-US" dirty="0"/>
          </a:p>
        </p:txBody>
      </p:sp>
      <p:sp>
        <p:nvSpPr>
          <p:cNvPr id="14" name="Slide Number Placeholder 5"/>
          <p:cNvSpPr>
            <a:spLocks noGrp="1"/>
          </p:cNvSpPr>
          <p:nvPr>
            <p:ph type="sldNum" sz="quarter" idx="4"/>
          </p:nvPr>
        </p:nvSpPr>
        <p:spPr>
          <a:xfrm>
            <a:off x="8741664" y="6356350"/>
            <a:ext cx="301752"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15" name="Straight Connector 14"/>
          <p:cNvCxnSpPr/>
          <p:nvPr userDrawn="1"/>
        </p:nvCxnSpPr>
        <p:spPr>
          <a:xfrm>
            <a:off x="8602255"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7" name="Title Placeholder 1"/>
          <p:cNvSpPr>
            <a:spLocks noGrp="1"/>
          </p:cNvSpPr>
          <p:nvPr>
            <p:ph type="title"/>
          </p:nvPr>
        </p:nvSpPr>
        <p:spPr>
          <a:xfrm>
            <a:off x="274320" y="201168"/>
            <a:ext cx="6629400" cy="868680"/>
          </a:xfrm>
          <a:prstGeom prst="rect">
            <a:avLst/>
          </a:prstGeom>
        </p:spPr>
        <p:txBody>
          <a:bodyPr vert="horz" lIns="0" tIns="0" rIns="0" bIns="0" rtlCol="0" anchor="b" anchorCtr="0">
            <a:noAutofit/>
          </a:bodyPr>
          <a:lstStyle/>
          <a:p>
            <a:r>
              <a:rPr lang="en-US" dirty="0"/>
              <a:t>Click to edit Master title style</a:t>
            </a:r>
          </a:p>
        </p:txBody>
      </p:sp>
    </p:spTree>
    <p:extLst>
      <p:ext uri="{BB962C8B-B14F-4D97-AF65-F5344CB8AC3E}">
        <p14:creationId xmlns:p14="http://schemas.microsoft.com/office/powerpoint/2010/main" val="3462110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0" y="2628782"/>
            <a:ext cx="9144000" cy="1600438"/>
          </a:xfrm>
          <a:noFill/>
          <a:ln w="25400">
            <a:noFill/>
          </a:ln>
          <a:effectLst/>
        </p:spPr>
        <p:txBody>
          <a:bodyPr lIns="457200" tIns="457200" rIns="457200" bIns="457200" anchor="ctr"/>
          <a:lstStyle>
            <a:lvl1pPr algn="l">
              <a:defRPr sz="4400" b="1">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57200" y="4800600"/>
            <a:ext cx="8229600" cy="457200"/>
          </a:xfrm>
        </p:spPr>
        <p:txBody>
          <a:bodyPr/>
          <a:lstStyle>
            <a:lvl1pPr marL="0" indent="0" algn="l">
              <a:spcBef>
                <a:spcPts val="0"/>
              </a:spcBef>
              <a:buNone/>
              <a:defRPr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ext Placeholder 6"/>
          <p:cNvSpPr>
            <a:spLocks noGrp="1"/>
          </p:cNvSpPr>
          <p:nvPr>
            <p:ph type="body" sz="quarter" idx="14"/>
          </p:nvPr>
        </p:nvSpPr>
        <p:spPr>
          <a:xfrm>
            <a:off x="455613" y="5257800"/>
            <a:ext cx="8229600" cy="228600"/>
          </a:xfrm>
        </p:spPr>
        <p:txBody>
          <a:bodyPr>
            <a:normAutofit/>
          </a:bodyPr>
          <a:lstStyle>
            <a:lvl1pPr marL="0" indent="0">
              <a:spcBef>
                <a:spcPts val="0"/>
              </a:spcBef>
              <a:buNone/>
              <a:defRPr sz="1400" baseline="0">
                <a:solidFill>
                  <a:srgbClr val="FFFFFF"/>
                </a:solidFill>
              </a:defRPr>
            </a:lvl1pPr>
          </a:lstStyle>
          <a:p>
            <a:pPr lvl="0"/>
            <a:r>
              <a:rPr lang="en-US"/>
              <a:t>Click to edit Master text styles</a:t>
            </a:r>
          </a:p>
        </p:txBody>
      </p:sp>
      <p:sp>
        <p:nvSpPr>
          <p:cNvPr id="13" name="Text Placeholder 6"/>
          <p:cNvSpPr>
            <a:spLocks noGrp="1"/>
          </p:cNvSpPr>
          <p:nvPr>
            <p:ph type="body" sz="quarter" idx="15"/>
          </p:nvPr>
        </p:nvSpPr>
        <p:spPr>
          <a:xfrm>
            <a:off x="457200" y="5540477"/>
            <a:ext cx="8229600" cy="228600"/>
          </a:xfrm>
        </p:spPr>
        <p:txBody>
          <a:bodyPr>
            <a:normAutofit/>
          </a:bodyPr>
          <a:lstStyle>
            <a:lvl1pPr marL="0" indent="0">
              <a:spcBef>
                <a:spcPts val="0"/>
              </a:spcBef>
              <a:buNone/>
              <a:defRPr sz="1400" baseline="0">
                <a:solidFill>
                  <a:srgbClr val="FFFFFF"/>
                </a:solidFill>
              </a:defRPr>
            </a:lvl1pPr>
          </a:lstStyle>
          <a:p>
            <a:pPr lvl="0"/>
            <a:r>
              <a:rPr lang="en-US"/>
              <a:t>Click to edit Master text styles</a:t>
            </a:r>
          </a:p>
        </p:txBody>
      </p:sp>
      <p:sp>
        <p:nvSpPr>
          <p:cNvPr id="6" name="Date Placeholder 3"/>
          <p:cNvSpPr>
            <a:spLocks noGrp="1"/>
          </p:cNvSpPr>
          <p:nvPr>
            <p:ph type="dt" sz="half" idx="16"/>
          </p:nvPr>
        </p:nvSpPr>
        <p:spPr/>
        <p:txBody>
          <a:bodyPr/>
          <a:lstStyle>
            <a:lvl1pPr>
              <a:defRPr sz="900">
                <a:solidFill>
                  <a:srgbClr val="FFFFFF"/>
                </a:solidFill>
              </a:defRPr>
            </a:lvl1pPr>
          </a:lstStyle>
          <a:p>
            <a:pPr>
              <a:defRPr/>
            </a:pPr>
            <a:fld id="{72722D68-B255-A94C-A3CB-3E687CBC89EF}" type="datetime4">
              <a:rPr lang="en-US"/>
              <a:pPr>
                <a:defRPr/>
              </a:pPr>
              <a:t>March 6, 2019</a:t>
            </a:fld>
            <a:endParaRPr lang="en-US"/>
          </a:p>
        </p:txBody>
      </p:sp>
      <p:sp>
        <p:nvSpPr>
          <p:cNvPr id="9" name="Footer Placeholder 4"/>
          <p:cNvSpPr>
            <a:spLocks noGrp="1"/>
          </p:cNvSpPr>
          <p:nvPr>
            <p:ph type="ftr" sz="quarter" idx="17"/>
          </p:nvPr>
        </p:nvSpPr>
        <p:spPr/>
        <p:txBody>
          <a:bodyPr/>
          <a:lstStyle>
            <a:lvl1pPr>
              <a:defRPr sz="900">
                <a:solidFill>
                  <a:srgbClr val="FFFFFF"/>
                </a:solidFill>
              </a:defRPr>
            </a:lvl1pPr>
          </a:lstStyle>
          <a:p>
            <a:pPr>
              <a:defRPr/>
            </a:pPr>
            <a:endParaRPr lang="en-US"/>
          </a:p>
        </p:txBody>
      </p:sp>
      <p:sp>
        <p:nvSpPr>
          <p:cNvPr id="10" name="Slide Number Placeholder 5"/>
          <p:cNvSpPr>
            <a:spLocks noGrp="1"/>
          </p:cNvSpPr>
          <p:nvPr>
            <p:ph type="sldNum" sz="quarter" idx="18"/>
          </p:nvPr>
        </p:nvSpPr>
        <p:spPr/>
        <p:txBody>
          <a:bodyPr/>
          <a:lstStyle>
            <a:lvl1pPr>
              <a:defRPr sz="900">
                <a:solidFill>
                  <a:srgbClr val="FFFFFF"/>
                </a:solidFill>
              </a:defRPr>
            </a:lvl1pPr>
          </a:lstStyle>
          <a:p>
            <a:pPr>
              <a:defRPr/>
            </a:pPr>
            <a:fld id="{BC6658EF-BE28-E743-B746-DDB9696AB038}" type="slidenum">
              <a:rPr lang="en-US"/>
              <a:pPr>
                <a:defRPr/>
              </a:pPr>
              <a:t>‹#›</a:t>
            </a:fld>
            <a:endParaRPr lang="en-US"/>
          </a:p>
        </p:txBody>
      </p:sp>
    </p:spTree>
    <p:extLst>
      <p:ext uri="{BB962C8B-B14F-4D97-AF65-F5344CB8AC3E}">
        <p14:creationId xmlns:p14="http://schemas.microsoft.com/office/powerpoint/2010/main" val="3635161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Line Title + 2-Column Content">
    <p:spTree>
      <p:nvGrpSpPr>
        <p:cNvPr id="1" name=""/>
        <p:cNvGrpSpPr/>
        <p:nvPr/>
      </p:nvGrpSpPr>
      <p:grpSpPr>
        <a:xfrm>
          <a:off x="0" y="0"/>
          <a:ext cx="0" cy="0"/>
          <a:chOff x="0" y="0"/>
          <a:chExt cx="0" cy="0"/>
        </a:xfrm>
      </p:grpSpPr>
      <p:sp>
        <p:nvSpPr>
          <p:cNvPr id="5" name="Rectangle 4"/>
          <p:cNvSpPr/>
          <p:nvPr/>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title"/>
          </p:nvPr>
        </p:nvSpPr>
        <p:spPr>
          <a:xfrm>
            <a:off x="457200" y="356616"/>
            <a:ext cx="6629400" cy="621792"/>
          </a:xfrm>
          <a:prstGeom prst="rect">
            <a:avLst/>
          </a:prstGeom>
        </p:spPr>
        <p:txBody>
          <a:bodyPr/>
          <a:lstStyle>
            <a:lvl1pPr>
              <a:defRPr>
                <a:solidFill>
                  <a:srgbClr val="D575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0BA6D22D-353A-1B4A-B1A8-9E68CDEF5716}" type="datetimeFigureOut">
              <a:rPr lang="en-US"/>
              <a:pPr>
                <a:defRPr/>
              </a:pPr>
              <a:t>3/6/19</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D70460A1-773D-2746-87D0-23F185B5DF0C}" type="slidenum">
              <a:rPr lang="en-US"/>
              <a:pPr>
                <a:defRPr/>
              </a:pPr>
              <a:t>‹#›</a:t>
            </a:fld>
            <a:endParaRPr lang="en-US"/>
          </a:p>
        </p:txBody>
      </p:sp>
    </p:spTree>
    <p:extLst>
      <p:ext uri="{BB962C8B-B14F-4D97-AF65-F5344CB8AC3E}">
        <p14:creationId xmlns:p14="http://schemas.microsoft.com/office/powerpoint/2010/main" val="4034020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Line Title + Content">
    <p:spTree>
      <p:nvGrpSpPr>
        <p:cNvPr id="1" name=""/>
        <p:cNvGrpSpPr/>
        <p:nvPr/>
      </p:nvGrpSpPr>
      <p:grpSpPr>
        <a:xfrm>
          <a:off x="0" y="0"/>
          <a:ext cx="0" cy="0"/>
          <a:chOff x="0" y="0"/>
          <a:chExt cx="0" cy="0"/>
        </a:xfrm>
      </p:grpSpPr>
      <p:sp>
        <p:nvSpPr>
          <p:cNvPr id="4" name="Rectangle 3"/>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7"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8" name="Content Placeholder 2"/>
          <p:cNvSpPr>
            <a:spLocks noGrp="1"/>
          </p:cNvSpPr>
          <p:nvPr>
            <p:ph idx="1"/>
          </p:nvPr>
        </p:nvSpPr>
        <p:spPr>
          <a:xfrm>
            <a:off x="457200" y="1371596"/>
            <a:ext cx="82296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8"/>
          <p:cNvSpPr>
            <a:spLocks noGrp="1"/>
          </p:cNvSpPr>
          <p:nvPr>
            <p:ph type="dt" sz="half" idx="10"/>
          </p:nvPr>
        </p:nvSpPr>
        <p:spPr/>
        <p:txBody>
          <a:bodyPr/>
          <a:lstStyle>
            <a:lvl1pPr>
              <a:defRPr sz="900">
                <a:latin typeface="Arial"/>
                <a:cs typeface="Arial"/>
              </a:defRPr>
            </a:lvl1pPr>
          </a:lstStyle>
          <a:p>
            <a:pPr>
              <a:defRPr/>
            </a:pPr>
            <a:fld id="{D11E647B-2526-554A-8D8B-54D170A77B52}" type="datetime4">
              <a:rPr lang="en-US"/>
              <a:pPr>
                <a:defRPr/>
              </a:pPr>
              <a:t>March 6, 2019</a:t>
            </a:fld>
            <a:endParaRPr lang="en-US" dirty="0"/>
          </a:p>
        </p:txBody>
      </p:sp>
      <p:sp>
        <p:nvSpPr>
          <p:cNvPr id="6" name="Slide Number Placeholder 9"/>
          <p:cNvSpPr>
            <a:spLocks noGrp="1"/>
          </p:cNvSpPr>
          <p:nvPr>
            <p:ph type="sldNum" sz="quarter" idx="11"/>
          </p:nvPr>
        </p:nvSpPr>
        <p:spPr/>
        <p:txBody>
          <a:bodyPr/>
          <a:lstStyle>
            <a:lvl1pPr>
              <a:defRPr sz="900">
                <a:latin typeface="Arial"/>
                <a:cs typeface="Arial"/>
              </a:defRPr>
            </a:lvl1pPr>
          </a:lstStyle>
          <a:p>
            <a:pPr>
              <a:defRPr/>
            </a:pPr>
            <a:fld id="{08FDBA7C-A218-5D47-A815-0FF2D8B0FC7A}" type="slidenum">
              <a:rPr lang="en-US"/>
              <a:pPr>
                <a:defRPr/>
              </a:pPr>
              <a:t>‹#›</a:t>
            </a:fld>
            <a:endParaRPr lang="en-US"/>
          </a:p>
        </p:txBody>
      </p:sp>
      <p:sp>
        <p:nvSpPr>
          <p:cNvPr id="9" name="Footer Placeholder 10"/>
          <p:cNvSpPr>
            <a:spLocks noGrp="1"/>
          </p:cNvSpPr>
          <p:nvPr>
            <p:ph type="ftr" sz="quarter" idx="12"/>
          </p:nvPr>
        </p:nvSpPr>
        <p:spPr/>
        <p:txBody>
          <a:bodyPr/>
          <a:lstStyle>
            <a:lvl1pPr>
              <a:defRPr sz="900">
                <a:latin typeface="Arial"/>
                <a:cs typeface="Arial"/>
              </a:defRPr>
            </a:lvl1pPr>
          </a:lstStyle>
          <a:p>
            <a:pPr>
              <a:defRPr/>
            </a:pPr>
            <a:endParaRPr lang="en-US"/>
          </a:p>
        </p:txBody>
      </p:sp>
    </p:spTree>
    <p:extLst>
      <p:ext uri="{BB962C8B-B14F-4D97-AF65-F5344CB8AC3E}">
        <p14:creationId xmlns:p14="http://schemas.microsoft.com/office/powerpoint/2010/main" val="529752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Line Title + 2-Column Content">
    <p:spTree>
      <p:nvGrpSpPr>
        <p:cNvPr id="1" name=""/>
        <p:cNvGrpSpPr/>
        <p:nvPr/>
      </p:nvGrpSpPr>
      <p:grpSpPr>
        <a:xfrm>
          <a:off x="0" y="0"/>
          <a:ext cx="0" cy="0"/>
          <a:chOff x="0" y="0"/>
          <a:chExt cx="0" cy="0"/>
        </a:xfrm>
      </p:grpSpPr>
      <p:sp>
        <p:nvSpPr>
          <p:cNvPr id="5" name="Rectangle 4"/>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4"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12" name="Content Placeholder 2"/>
          <p:cNvSpPr>
            <a:spLocks noGrp="1"/>
          </p:cNvSpPr>
          <p:nvPr>
            <p:ph idx="1"/>
          </p:nvPr>
        </p:nvSpPr>
        <p:spPr>
          <a:xfrm>
            <a:off x="457200" y="1371596"/>
            <a:ext cx="38862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4800600" y="1369118"/>
            <a:ext cx="38862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4"/>
          </p:nvPr>
        </p:nvSpPr>
        <p:spPr/>
        <p:txBody>
          <a:bodyPr/>
          <a:lstStyle>
            <a:lvl1pPr>
              <a:defRPr sz="900">
                <a:latin typeface="Arial"/>
                <a:cs typeface="Arial"/>
              </a:defRPr>
            </a:lvl1pPr>
          </a:lstStyle>
          <a:p>
            <a:pPr>
              <a:defRPr/>
            </a:pPr>
            <a:fld id="{5516A233-C441-7B49-8728-983BDB24CC5F}" type="datetime4">
              <a:rPr lang="en-US"/>
              <a:pPr>
                <a:defRPr/>
              </a:pPr>
              <a:t>March 6, 2019</a:t>
            </a:fld>
            <a:endParaRPr lang="en-US"/>
          </a:p>
        </p:txBody>
      </p:sp>
      <p:sp>
        <p:nvSpPr>
          <p:cNvPr id="7" name="Footer Placeholder 5"/>
          <p:cNvSpPr>
            <a:spLocks noGrp="1"/>
          </p:cNvSpPr>
          <p:nvPr>
            <p:ph type="ftr" sz="quarter" idx="15"/>
          </p:nvPr>
        </p:nvSpPr>
        <p:spPr/>
        <p:txBody>
          <a:bodyPr/>
          <a:lstStyle>
            <a:lvl1pPr>
              <a:defRPr sz="900">
                <a:latin typeface="Arial"/>
                <a:cs typeface="Arial"/>
              </a:defRPr>
            </a:lvl1pPr>
          </a:lstStyle>
          <a:p>
            <a:pPr>
              <a:defRPr/>
            </a:pPr>
            <a:endParaRPr lang="en-US"/>
          </a:p>
        </p:txBody>
      </p:sp>
      <p:sp>
        <p:nvSpPr>
          <p:cNvPr id="8" name="Slide Number Placeholder 6"/>
          <p:cNvSpPr>
            <a:spLocks noGrp="1"/>
          </p:cNvSpPr>
          <p:nvPr>
            <p:ph type="sldNum" sz="quarter" idx="16"/>
          </p:nvPr>
        </p:nvSpPr>
        <p:spPr/>
        <p:txBody>
          <a:bodyPr/>
          <a:lstStyle>
            <a:lvl1pPr>
              <a:defRPr sz="900">
                <a:latin typeface="Arial"/>
                <a:cs typeface="Arial"/>
              </a:defRPr>
            </a:lvl1pPr>
          </a:lstStyle>
          <a:p>
            <a:pPr>
              <a:defRPr/>
            </a:pPr>
            <a:fld id="{317DA652-FB83-2E4C-A7FE-A4640F18C474}" type="slidenum">
              <a:rPr lang="en-US"/>
              <a:pPr>
                <a:defRPr/>
              </a:pPr>
              <a:t>‹#›</a:t>
            </a:fld>
            <a:endParaRPr lang="en-US"/>
          </a:p>
        </p:txBody>
      </p:sp>
    </p:spTree>
    <p:extLst>
      <p:ext uri="{BB962C8B-B14F-4D97-AF65-F5344CB8AC3E}">
        <p14:creationId xmlns:p14="http://schemas.microsoft.com/office/powerpoint/2010/main" val="4215488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Line Title + 2-Column Comparison">
    <p:spTree>
      <p:nvGrpSpPr>
        <p:cNvPr id="1" name=""/>
        <p:cNvGrpSpPr/>
        <p:nvPr/>
      </p:nvGrpSpPr>
      <p:grpSpPr>
        <a:xfrm>
          <a:off x="0" y="0"/>
          <a:ext cx="0" cy="0"/>
          <a:chOff x="0" y="0"/>
          <a:chExt cx="0" cy="0"/>
        </a:xfrm>
      </p:grpSpPr>
      <p:sp>
        <p:nvSpPr>
          <p:cNvPr id="7" name="Rectangle 6"/>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0"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11" name="Text Placeholder 2"/>
          <p:cNvSpPr>
            <a:spLocks noGrp="1"/>
          </p:cNvSpPr>
          <p:nvPr>
            <p:ph type="body" idx="1"/>
          </p:nvPr>
        </p:nvSpPr>
        <p:spPr>
          <a:xfrm>
            <a:off x="457200" y="1371600"/>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4"/>
          <p:cNvSpPr>
            <a:spLocks noGrp="1"/>
          </p:cNvSpPr>
          <p:nvPr>
            <p:ph type="body" sz="quarter" idx="3"/>
          </p:nvPr>
        </p:nvSpPr>
        <p:spPr>
          <a:xfrm>
            <a:off x="4800600" y="1371599"/>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2"/>
          <p:cNvSpPr>
            <a:spLocks noGrp="1"/>
          </p:cNvSpPr>
          <p:nvPr>
            <p:ph idx="15"/>
          </p:nvPr>
        </p:nvSpPr>
        <p:spPr>
          <a:xfrm>
            <a:off x="457200" y="2059241"/>
            <a:ext cx="3886200" cy="41148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p:cNvSpPr>
            <a:spLocks noGrp="1"/>
          </p:cNvSpPr>
          <p:nvPr>
            <p:ph idx="16"/>
          </p:nvPr>
        </p:nvSpPr>
        <p:spPr>
          <a:xfrm>
            <a:off x="4800600" y="2056763"/>
            <a:ext cx="3886200" cy="41148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7"/>
          </p:nvPr>
        </p:nvSpPr>
        <p:spPr/>
        <p:txBody>
          <a:bodyPr/>
          <a:lstStyle>
            <a:lvl1pPr>
              <a:defRPr sz="900">
                <a:latin typeface="Arial"/>
                <a:cs typeface="Arial"/>
              </a:defRPr>
            </a:lvl1pPr>
          </a:lstStyle>
          <a:p>
            <a:pPr>
              <a:defRPr/>
            </a:pPr>
            <a:fld id="{9ADF8008-A3A8-D94F-BA03-3F18FE570F74}" type="datetime4">
              <a:rPr lang="en-US"/>
              <a:pPr>
                <a:defRPr/>
              </a:pPr>
              <a:t>March 6, 2019</a:t>
            </a:fld>
            <a:endParaRPr lang="en-US" dirty="0"/>
          </a:p>
        </p:txBody>
      </p:sp>
      <p:sp>
        <p:nvSpPr>
          <p:cNvPr id="9" name="Footer Placeholder 7"/>
          <p:cNvSpPr>
            <a:spLocks noGrp="1"/>
          </p:cNvSpPr>
          <p:nvPr>
            <p:ph type="ftr" sz="quarter" idx="18"/>
          </p:nvPr>
        </p:nvSpPr>
        <p:spPr/>
        <p:txBody>
          <a:bodyPr/>
          <a:lstStyle>
            <a:lvl1pPr>
              <a:defRPr sz="900">
                <a:latin typeface="Arial"/>
                <a:cs typeface="Arial"/>
              </a:defRPr>
            </a:lvl1pPr>
          </a:lstStyle>
          <a:p>
            <a:pPr>
              <a:defRPr/>
            </a:pPr>
            <a:endParaRPr lang="en-US"/>
          </a:p>
        </p:txBody>
      </p:sp>
      <p:sp>
        <p:nvSpPr>
          <p:cNvPr id="12" name="Slide Number Placeholder 8"/>
          <p:cNvSpPr>
            <a:spLocks noGrp="1"/>
          </p:cNvSpPr>
          <p:nvPr>
            <p:ph type="sldNum" sz="quarter" idx="19"/>
          </p:nvPr>
        </p:nvSpPr>
        <p:spPr/>
        <p:txBody>
          <a:bodyPr/>
          <a:lstStyle>
            <a:lvl1pPr>
              <a:defRPr sz="900">
                <a:latin typeface="Arial"/>
                <a:cs typeface="Arial"/>
              </a:defRPr>
            </a:lvl1pPr>
          </a:lstStyle>
          <a:p>
            <a:pPr>
              <a:defRPr/>
            </a:pPr>
            <a:fld id="{EF0C4F67-CAF0-B04E-8B1F-FAD377237123}" type="slidenum">
              <a:rPr lang="en-US"/>
              <a:pPr>
                <a:defRPr/>
              </a:pPr>
              <a:t>‹#›</a:t>
            </a:fld>
            <a:endParaRPr lang="en-US"/>
          </a:p>
        </p:txBody>
      </p:sp>
    </p:spTree>
    <p:extLst>
      <p:ext uri="{BB962C8B-B14F-4D97-AF65-F5344CB8AC3E}">
        <p14:creationId xmlns:p14="http://schemas.microsoft.com/office/powerpoint/2010/main" val="1766874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Line Title + Picture with Caption">
    <p:spTree>
      <p:nvGrpSpPr>
        <p:cNvPr id="1" name=""/>
        <p:cNvGrpSpPr/>
        <p:nvPr/>
      </p:nvGrpSpPr>
      <p:grpSpPr>
        <a:xfrm>
          <a:off x="0" y="0"/>
          <a:ext cx="0" cy="0"/>
          <a:chOff x="0" y="0"/>
          <a:chExt cx="0" cy="0"/>
        </a:xfrm>
      </p:grpSpPr>
      <p:sp>
        <p:nvSpPr>
          <p:cNvPr id="5" name="Rectangle 4"/>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4"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15" name="Picture Placeholder 2"/>
          <p:cNvSpPr>
            <a:spLocks noGrp="1"/>
          </p:cNvSpPr>
          <p:nvPr>
            <p:ph type="pic" idx="1"/>
          </p:nvPr>
        </p:nvSpPr>
        <p:spPr>
          <a:xfrm>
            <a:off x="457200" y="1371600"/>
            <a:ext cx="8229600" cy="3886200"/>
          </a:xfrm>
        </p:spPr>
        <p:txBody>
          <a:bodyPr rtlCol="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16" name="Text Placeholder 3"/>
          <p:cNvSpPr>
            <a:spLocks noGrp="1"/>
          </p:cNvSpPr>
          <p:nvPr>
            <p:ph type="body" sz="half" idx="2"/>
          </p:nvPr>
        </p:nvSpPr>
        <p:spPr>
          <a:xfrm>
            <a:off x="457200" y="5486400"/>
            <a:ext cx="8229600" cy="685800"/>
          </a:xfrm>
        </p:spPr>
        <p:txBody>
          <a:bodyPr>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sz="900">
                <a:latin typeface="Arial"/>
                <a:cs typeface="Arial"/>
              </a:defRPr>
            </a:lvl1pPr>
          </a:lstStyle>
          <a:p>
            <a:pPr>
              <a:defRPr/>
            </a:pPr>
            <a:fld id="{AB913CE7-CFD7-D244-9CF5-91B28CB73AAE}" type="datetime4">
              <a:rPr lang="en-US"/>
              <a:pPr>
                <a:defRPr/>
              </a:pPr>
              <a:t>March 6, 2019</a:t>
            </a:fld>
            <a:endParaRPr lang="en-US"/>
          </a:p>
        </p:txBody>
      </p:sp>
      <p:sp>
        <p:nvSpPr>
          <p:cNvPr id="7" name="Footer Placeholder 5"/>
          <p:cNvSpPr>
            <a:spLocks noGrp="1"/>
          </p:cNvSpPr>
          <p:nvPr>
            <p:ph type="ftr" sz="quarter" idx="11"/>
          </p:nvPr>
        </p:nvSpPr>
        <p:spPr/>
        <p:txBody>
          <a:bodyPr/>
          <a:lstStyle>
            <a:lvl1pPr>
              <a:defRPr sz="900">
                <a:latin typeface="Arial"/>
                <a:cs typeface="Arial"/>
              </a:defRPr>
            </a:lvl1pPr>
          </a:lstStyle>
          <a:p>
            <a:pPr>
              <a:defRPr/>
            </a:pPr>
            <a:endParaRPr lang="en-US"/>
          </a:p>
        </p:txBody>
      </p:sp>
      <p:sp>
        <p:nvSpPr>
          <p:cNvPr id="8" name="Slide Number Placeholder 6"/>
          <p:cNvSpPr>
            <a:spLocks noGrp="1"/>
          </p:cNvSpPr>
          <p:nvPr>
            <p:ph type="sldNum" sz="quarter" idx="12"/>
          </p:nvPr>
        </p:nvSpPr>
        <p:spPr/>
        <p:txBody>
          <a:bodyPr/>
          <a:lstStyle>
            <a:lvl1pPr>
              <a:defRPr sz="900">
                <a:latin typeface="Arial"/>
                <a:cs typeface="Arial"/>
              </a:defRPr>
            </a:lvl1pPr>
          </a:lstStyle>
          <a:p>
            <a:pPr>
              <a:defRPr/>
            </a:pPr>
            <a:fld id="{FF8AAC72-DAE2-8547-81BB-D2AF48851848}" type="slidenum">
              <a:rPr lang="en-US"/>
              <a:pPr>
                <a:defRPr/>
              </a:pPr>
              <a:t>‹#›</a:t>
            </a:fld>
            <a:endParaRPr lang="en-US"/>
          </a:p>
        </p:txBody>
      </p:sp>
    </p:spTree>
    <p:extLst>
      <p:ext uri="{BB962C8B-B14F-4D97-AF65-F5344CB8AC3E}">
        <p14:creationId xmlns:p14="http://schemas.microsoft.com/office/powerpoint/2010/main" val="969514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Line Title Only">
    <p:spTree>
      <p:nvGrpSpPr>
        <p:cNvPr id="1" name=""/>
        <p:cNvGrpSpPr/>
        <p:nvPr/>
      </p:nvGrpSpPr>
      <p:grpSpPr>
        <a:xfrm>
          <a:off x="0" y="0"/>
          <a:ext cx="0" cy="0"/>
          <a:chOff x="0" y="0"/>
          <a:chExt cx="0" cy="0"/>
        </a:xfrm>
      </p:grpSpPr>
      <p:sp>
        <p:nvSpPr>
          <p:cNvPr id="3" name="Rectangle 2"/>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0"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4" name="Date Placeholder 2"/>
          <p:cNvSpPr>
            <a:spLocks noGrp="1"/>
          </p:cNvSpPr>
          <p:nvPr>
            <p:ph type="dt" sz="half" idx="10"/>
          </p:nvPr>
        </p:nvSpPr>
        <p:spPr/>
        <p:txBody>
          <a:bodyPr/>
          <a:lstStyle>
            <a:lvl1pPr>
              <a:defRPr sz="900">
                <a:latin typeface="Arial"/>
                <a:cs typeface="Arial"/>
              </a:defRPr>
            </a:lvl1pPr>
          </a:lstStyle>
          <a:p>
            <a:pPr>
              <a:defRPr/>
            </a:pPr>
            <a:fld id="{3613C8CB-43D8-CE4B-9FBA-0A4A4D7DDC27}" type="datetime4">
              <a:rPr lang="en-US"/>
              <a:pPr>
                <a:defRPr/>
              </a:pPr>
              <a:t>March 6, 2019</a:t>
            </a:fld>
            <a:endParaRPr lang="en-US"/>
          </a:p>
        </p:txBody>
      </p:sp>
      <p:sp>
        <p:nvSpPr>
          <p:cNvPr id="5" name="Footer Placeholder 3"/>
          <p:cNvSpPr>
            <a:spLocks noGrp="1"/>
          </p:cNvSpPr>
          <p:nvPr>
            <p:ph type="ftr" sz="quarter" idx="11"/>
          </p:nvPr>
        </p:nvSpPr>
        <p:spPr/>
        <p:txBody>
          <a:bodyPr/>
          <a:lstStyle>
            <a:lvl1pPr>
              <a:defRPr sz="900">
                <a:latin typeface="Arial"/>
                <a:cs typeface="Arial"/>
              </a:defRPr>
            </a:lvl1pPr>
          </a:lstStyle>
          <a:p>
            <a:pPr>
              <a:defRPr/>
            </a:pPr>
            <a:endParaRPr lang="en-US"/>
          </a:p>
        </p:txBody>
      </p:sp>
      <p:sp>
        <p:nvSpPr>
          <p:cNvPr id="6" name="Slide Number Placeholder 4"/>
          <p:cNvSpPr>
            <a:spLocks noGrp="1"/>
          </p:cNvSpPr>
          <p:nvPr>
            <p:ph type="sldNum" sz="quarter" idx="12"/>
          </p:nvPr>
        </p:nvSpPr>
        <p:spPr/>
        <p:txBody>
          <a:bodyPr/>
          <a:lstStyle>
            <a:lvl1pPr>
              <a:defRPr sz="900">
                <a:latin typeface="Arial"/>
                <a:cs typeface="Arial"/>
              </a:defRPr>
            </a:lvl1pPr>
          </a:lstStyle>
          <a:p>
            <a:pPr>
              <a:defRPr/>
            </a:pPr>
            <a:fld id="{B694B204-D918-0749-ADD2-85362E6C9E9D}" type="slidenum">
              <a:rPr lang="en-US"/>
              <a:pPr>
                <a:defRPr/>
              </a:pPr>
              <a:t>‹#›</a:t>
            </a:fld>
            <a:endParaRPr lang="en-US"/>
          </a:p>
        </p:txBody>
      </p:sp>
    </p:spTree>
    <p:extLst>
      <p:ext uri="{BB962C8B-B14F-4D97-AF65-F5344CB8AC3E}">
        <p14:creationId xmlns:p14="http://schemas.microsoft.com/office/powerpoint/2010/main" val="4229039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Line Title + Content">
    <p:spTree>
      <p:nvGrpSpPr>
        <p:cNvPr id="1" name=""/>
        <p:cNvGrpSpPr/>
        <p:nvPr/>
      </p:nvGrpSpPr>
      <p:grpSpPr>
        <a:xfrm>
          <a:off x="0" y="0"/>
          <a:ext cx="0" cy="0"/>
          <a:chOff x="0" y="0"/>
          <a:chExt cx="0" cy="0"/>
        </a:xfrm>
      </p:grpSpPr>
      <p:sp>
        <p:nvSpPr>
          <p:cNvPr id="4" name="Rectangle 3"/>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8"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11" name="Content Placeholder 2"/>
          <p:cNvSpPr>
            <a:spLocks noGrp="1"/>
          </p:cNvSpPr>
          <p:nvPr>
            <p:ph idx="1"/>
          </p:nvPr>
        </p:nvSpPr>
        <p:spPr>
          <a:xfrm>
            <a:off x="457200" y="1828800"/>
            <a:ext cx="82296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8"/>
          <p:cNvSpPr>
            <a:spLocks noGrp="1"/>
          </p:cNvSpPr>
          <p:nvPr>
            <p:ph type="dt" sz="half" idx="10"/>
          </p:nvPr>
        </p:nvSpPr>
        <p:spPr/>
        <p:txBody>
          <a:bodyPr/>
          <a:lstStyle>
            <a:lvl1pPr>
              <a:defRPr sz="900">
                <a:latin typeface="Arial"/>
                <a:cs typeface="Arial"/>
              </a:defRPr>
            </a:lvl1pPr>
          </a:lstStyle>
          <a:p>
            <a:pPr>
              <a:defRPr/>
            </a:pPr>
            <a:fld id="{295A8C86-62E8-7241-8327-8973F14C6094}" type="datetime4">
              <a:rPr lang="en-US"/>
              <a:pPr>
                <a:defRPr/>
              </a:pPr>
              <a:t>March 6, 2019</a:t>
            </a:fld>
            <a:endParaRPr lang="en-US" dirty="0"/>
          </a:p>
        </p:txBody>
      </p:sp>
      <p:sp>
        <p:nvSpPr>
          <p:cNvPr id="6" name="Slide Number Placeholder 9"/>
          <p:cNvSpPr>
            <a:spLocks noGrp="1"/>
          </p:cNvSpPr>
          <p:nvPr>
            <p:ph type="sldNum" sz="quarter" idx="11"/>
          </p:nvPr>
        </p:nvSpPr>
        <p:spPr/>
        <p:txBody>
          <a:bodyPr/>
          <a:lstStyle>
            <a:lvl1pPr>
              <a:defRPr sz="900">
                <a:latin typeface="Arial"/>
                <a:cs typeface="Arial"/>
              </a:defRPr>
            </a:lvl1pPr>
          </a:lstStyle>
          <a:p>
            <a:pPr>
              <a:defRPr/>
            </a:pPr>
            <a:fld id="{3F2DCA60-B232-C449-962F-507816E2C147}" type="slidenum">
              <a:rPr lang="en-US"/>
              <a:pPr>
                <a:defRPr/>
              </a:pPr>
              <a:t>‹#›</a:t>
            </a:fld>
            <a:endParaRPr lang="en-US"/>
          </a:p>
        </p:txBody>
      </p:sp>
      <p:sp>
        <p:nvSpPr>
          <p:cNvPr id="7" name="Footer Placeholder 10"/>
          <p:cNvSpPr>
            <a:spLocks noGrp="1"/>
          </p:cNvSpPr>
          <p:nvPr>
            <p:ph type="ftr" sz="quarter" idx="12"/>
          </p:nvPr>
        </p:nvSpPr>
        <p:spPr/>
        <p:txBody>
          <a:bodyPr/>
          <a:lstStyle>
            <a:lvl1pPr>
              <a:defRPr sz="900">
                <a:latin typeface="Arial"/>
                <a:cs typeface="Arial"/>
              </a:defRPr>
            </a:lvl1pPr>
          </a:lstStyle>
          <a:p>
            <a:pPr>
              <a:defRPr/>
            </a:pPr>
            <a:endParaRPr lang="en-US"/>
          </a:p>
        </p:txBody>
      </p:sp>
    </p:spTree>
    <p:extLst>
      <p:ext uri="{BB962C8B-B14F-4D97-AF65-F5344CB8AC3E}">
        <p14:creationId xmlns:p14="http://schemas.microsoft.com/office/powerpoint/2010/main" val="7595157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Line Title + 2-Column Content">
    <p:spTree>
      <p:nvGrpSpPr>
        <p:cNvPr id="1" name=""/>
        <p:cNvGrpSpPr/>
        <p:nvPr/>
      </p:nvGrpSpPr>
      <p:grpSpPr>
        <a:xfrm>
          <a:off x="0" y="0"/>
          <a:ext cx="0" cy="0"/>
          <a:chOff x="0" y="0"/>
          <a:chExt cx="0" cy="0"/>
        </a:xfrm>
      </p:grpSpPr>
      <p:sp>
        <p:nvSpPr>
          <p:cNvPr id="5" name="Rectangle 4"/>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0"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15" name="Content Placeholder 2"/>
          <p:cNvSpPr>
            <a:spLocks noGrp="1"/>
          </p:cNvSpPr>
          <p:nvPr>
            <p:ph idx="1"/>
          </p:nvPr>
        </p:nvSpPr>
        <p:spPr>
          <a:xfrm>
            <a:off x="457200" y="1828800"/>
            <a:ext cx="38862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idx="15"/>
          </p:nvPr>
        </p:nvSpPr>
        <p:spPr>
          <a:xfrm>
            <a:off x="4800600" y="1828800"/>
            <a:ext cx="38862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6"/>
          </p:nvPr>
        </p:nvSpPr>
        <p:spPr/>
        <p:txBody>
          <a:bodyPr/>
          <a:lstStyle>
            <a:lvl1pPr>
              <a:defRPr sz="900">
                <a:latin typeface="Arial"/>
                <a:cs typeface="Arial"/>
              </a:defRPr>
            </a:lvl1pPr>
          </a:lstStyle>
          <a:p>
            <a:pPr>
              <a:defRPr/>
            </a:pPr>
            <a:fld id="{A67F5DE3-4E7A-1F49-B8B8-4C0F1552EA37}" type="datetime4">
              <a:rPr lang="en-US"/>
              <a:pPr>
                <a:defRPr/>
              </a:pPr>
              <a:t>March 6, 2019</a:t>
            </a:fld>
            <a:endParaRPr lang="en-US"/>
          </a:p>
        </p:txBody>
      </p:sp>
      <p:sp>
        <p:nvSpPr>
          <p:cNvPr id="7" name="Footer Placeholder 5"/>
          <p:cNvSpPr>
            <a:spLocks noGrp="1"/>
          </p:cNvSpPr>
          <p:nvPr>
            <p:ph type="ftr" sz="quarter" idx="17"/>
          </p:nvPr>
        </p:nvSpPr>
        <p:spPr/>
        <p:txBody>
          <a:bodyPr/>
          <a:lstStyle>
            <a:lvl1pPr>
              <a:defRPr sz="900">
                <a:latin typeface="Arial"/>
                <a:cs typeface="Arial"/>
              </a:defRPr>
            </a:lvl1pPr>
          </a:lstStyle>
          <a:p>
            <a:pPr>
              <a:defRPr/>
            </a:pPr>
            <a:endParaRPr lang="en-US"/>
          </a:p>
        </p:txBody>
      </p:sp>
      <p:sp>
        <p:nvSpPr>
          <p:cNvPr id="8" name="Slide Number Placeholder 6"/>
          <p:cNvSpPr>
            <a:spLocks noGrp="1"/>
          </p:cNvSpPr>
          <p:nvPr>
            <p:ph type="sldNum" sz="quarter" idx="18"/>
          </p:nvPr>
        </p:nvSpPr>
        <p:spPr/>
        <p:txBody>
          <a:bodyPr/>
          <a:lstStyle>
            <a:lvl1pPr>
              <a:defRPr sz="900">
                <a:latin typeface="Arial"/>
                <a:cs typeface="Arial"/>
              </a:defRPr>
            </a:lvl1pPr>
          </a:lstStyle>
          <a:p>
            <a:pPr>
              <a:defRPr/>
            </a:pPr>
            <a:fld id="{61081BDC-8AE4-9B4F-9B20-C4691DD8C419}" type="slidenum">
              <a:rPr lang="en-US"/>
              <a:pPr>
                <a:defRPr/>
              </a:pPr>
              <a:t>‹#›</a:t>
            </a:fld>
            <a:endParaRPr lang="en-US"/>
          </a:p>
        </p:txBody>
      </p:sp>
    </p:spTree>
    <p:extLst>
      <p:ext uri="{BB962C8B-B14F-4D97-AF65-F5344CB8AC3E}">
        <p14:creationId xmlns:p14="http://schemas.microsoft.com/office/powerpoint/2010/main" val="1684118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Line Title + 2-Column Comparison">
    <p:spTree>
      <p:nvGrpSpPr>
        <p:cNvPr id="1" name=""/>
        <p:cNvGrpSpPr/>
        <p:nvPr/>
      </p:nvGrpSpPr>
      <p:grpSpPr>
        <a:xfrm>
          <a:off x="0" y="0"/>
          <a:ext cx="0" cy="0"/>
          <a:chOff x="0" y="0"/>
          <a:chExt cx="0" cy="0"/>
        </a:xfrm>
      </p:grpSpPr>
      <p:sp>
        <p:nvSpPr>
          <p:cNvPr id="7" name="Rectangle 6"/>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3"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4" name="Text Placeholder 2"/>
          <p:cNvSpPr>
            <a:spLocks noGrp="1"/>
          </p:cNvSpPr>
          <p:nvPr>
            <p:ph type="body" idx="1"/>
          </p:nvPr>
        </p:nvSpPr>
        <p:spPr>
          <a:xfrm>
            <a:off x="457200" y="1828800"/>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p:cNvSpPr>
            <a:spLocks noGrp="1"/>
          </p:cNvSpPr>
          <p:nvPr>
            <p:ph type="body" sz="quarter" idx="3"/>
          </p:nvPr>
        </p:nvSpPr>
        <p:spPr>
          <a:xfrm>
            <a:off x="4800600" y="1828799"/>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2"/>
          <p:cNvSpPr>
            <a:spLocks noGrp="1"/>
          </p:cNvSpPr>
          <p:nvPr>
            <p:ph idx="15"/>
          </p:nvPr>
        </p:nvSpPr>
        <p:spPr>
          <a:xfrm>
            <a:off x="457200" y="2514600"/>
            <a:ext cx="3886200" cy="3657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6"/>
          </p:nvPr>
        </p:nvSpPr>
        <p:spPr>
          <a:xfrm>
            <a:off x="4800600" y="2512122"/>
            <a:ext cx="3886200" cy="3657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7"/>
          </p:nvPr>
        </p:nvSpPr>
        <p:spPr/>
        <p:txBody>
          <a:bodyPr/>
          <a:lstStyle>
            <a:lvl1pPr>
              <a:defRPr sz="900">
                <a:latin typeface="Arial"/>
                <a:cs typeface="Arial"/>
              </a:defRPr>
            </a:lvl1pPr>
          </a:lstStyle>
          <a:p>
            <a:pPr>
              <a:defRPr/>
            </a:pPr>
            <a:fld id="{BC5D5528-8E4A-A64F-9E68-AD02791E3931}" type="datetime4">
              <a:rPr lang="en-US"/>
              <a:pPr>
                <a:defRPr/>
              </a:pPr>
              <a:t>March 6, 2019</a:t>
            </a:fld>
            <a:endParaRPr lang="en-US" dirty="0"/>
          </a:p>
        </p:txBody>
      </p:sp>
      <p:sp>
        <p:nvSpPr>
          <p:cNvPr id="9" name="Footer Placeholder 7"/>
          <p:cNvSpPr>
            <a:spLocks noGrp="1"/>
          </p:cNvSpPr>
          <p:nvPr>
            <p:ph type="ftr" sz="quarter" idx="18"/>
          </p:nvPr>
        </p:nvSpPr>
        <p:spPr/>
        <p:txBody>
          <a:bodyPr/>
          <a:lstStyle>
            <a:lvl1pPr>
              <a:defRPr sz="900">
                <a:latin typeface="Arial"/>
                <a:cs typeface="Arial"/>
              </a:defRPr>
            </a:lvl1pPr>
          </a:lstStyle>
          <a:p>
            <a:pPr>
              <a:defRPr/>
            </a:pPr>
            <a:endParaRPr lang="en-US"/>
          </a:p>
        </p:txBody>
      </p:sp>
      <p:sp>
        <p:nvSpPr>
          <p:cNvPr id="10" name="Slide Number Placeholder 8"/>
          <p:cNvSpPr>
            <a:spLocks noGrp="1"/>
          </p:cNvSpPr>
          <p:nvPr>
            <p:ph type="sldNum" sz="quarter" idx="19"/>
          </p:nvPr>
        </p:nvSpPr>
        <p:spPr/>
        <p:txBody>
          <a:bodyPr/>
          <a:lstStyle>
            <a:lvl1pPr>
              <a:defRPr sz="900">
                <a:latin typeface="Arial"/>
                <a:cs typeface="Arial"/>
              </a:defRPr>
            </a:lvl1pPr>
          </a:lstStyle>
          <a:p>
            <a:pPr>
              <a:defRPr/>
            </a:pPr>
            <a:fld id="{8645E1A6-B8F0-6040-AEEB-EEC3CE9BB164}" type="slidenum">
              <a:rPr lang="en-US"/>
              <a:pPr>
                <a:defRPr/>
              </a:pPr>
              <a:t>‹#›</a:t>
            </a:fld>
            <a:endParaRPr lang="en-US"/>
          </a:p>
        </p:txBody>
      </p:sp>
    </p:spTree>
    <p:extLst>
      <p:ext uri="{BB962C8B-B14F-4D97-AF65-F5344CB8AC3E}">
        <p14:creationId xmlns:p14="http://schemas.microsoft.com/office/powerpoint/2010/main" val="155741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Color Backgroun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7" name="Content Placeholder 2"/>
          <p:cNvSpPr>
            <a:spLocks noGrp="1"/>
          </p:cNvSpPr>
          <p:nvPr>
            <p:ph idx="1"/>
          </p:nvPr>
        </p:nvSpPr>
        <p:spPr>
          <a:xfrm>
            <a:off x="457200" y="1828797"/>
            <a:ext cx="8229600" cy="43434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8"/>
          <p:cNvSpPr>
            <a:spLocks noGrp="1"/>
          </p:cNvSpPr>
          <p:nvPr>
            <p:ph type="dt" sz="half" idx="10"/>
          </p:nvPr>
        </p:nvSpPr>
        <p:spPr/>
        <p:txBody>
          <a:bodyPr/>
          <a:lstStyle>
            <a:lvl1pPr>
              <a:defRPr sz="900">
                <a:solidFill>
                  <a:srgbClr val="FFFFFF"/>
                </a:solidFill>
                <a:latin typeface="Arial"/>
                <a:cs typeface="Arial"/>
              </a:defRPr>
            </a:lvl1pPr>
          </a:lstStyle>
          <a:p>
            <a:pPr>
              <a:defRPr/>
            </a:pPr>
            <a:fld id="{96B83080-A0DC-A846-88CA-CAA893C02D37}" type="datetime4">
              <a:rPr lang="en-US"/>
              <a:pPr>
                <a:defRPr/>
              </a:pPr>
              <a:t>March 6, 2019</a:t>
            </a:fld>
            <a:endParaRPr lang="en-US" dirty="0"/>
          </a:p>
        </p:txBody>
      </p:sp>
      <p:sp>
        <p:nvSpPr>
          <p:cNvPr id="5" name="Slide Number Placeholder 9"/>
          <p:cNvSpPr>
            <a:spLocks noGrp="1"/>
          </p:cNvSpPr>
          <p:nvPr>
            <p:ph type="sldNum" sz="quarter" idx="11"/>
          </p:nvPr>
        </p:nvSpPr>
        <p:spPr/>
        <p:txBody>
          <a:bodyPr/>
          <a:lstStyle>
            <a:lvl1pPr>
              <a:defRPr sz="900">
                <a:solidFill>
                  <a:srgbClr val="FFFFFF"/>
                </a:solidFill>
                <a:latin typeface="Arial"/>
                <a:cs typeface="Arial"/>
              </a:defRPr>
            </a:lvl1pPr>
          </a:lstStyle>
          <a:p>
            <a:pPr>
              <a:defRPr/>
            </a:pPr>
            <a:fld id="{F0B7D962-3594-4849-9EFD-5971FA0A22E1}" type="slidenum">
              <a:rPr lang="en-US"/>
              <a:pPr>
                <a:defRPr/>
              </a:pPr>
              <a:t>‹#›</a:t>
            </a:fld>
            <a:endParaRPr lang="en-US"/>
          </a:p>
        </p:txBody>
      </p:sp>
      <p:sp>
        <p:nvSpPr>
          <p:cNvPr id="6" name="Footer Placeholder 10"/>
          <p:cNvSpPr>
            <a:spLocks noGrp="1"/>
          </p:cNvSpPr>
          <p:nvPr>
            <p:ph type="ftr" sz="quarter" idx="12"/>
          </p:nvPr>
        </p:nvSpPr>
        <p:spPr/>
        <p:txBody>
          <a:bodyPr/>
          <a:lstStyle>
            <a:lvl1pPr>
              <a:defRPr sz="900">
                <a:solidFill>
                  <a:srgbClr val="FFFFFF"/>
                </a:solidFill>
                <a:latin typeface="Arial"/>
                <a:cs typeface="Arial"/>
              </a:defRPr>
            </a:lvl1pPr>
          </a:lstStyle>
          <a:p>
            <a:pPr>
              <a:defRPr/>
            </a:pPr>
            <a:endParaRPr lang="en-US"/>
          </a:p>
        </p:txBody>
      </p:sp>
    </p:spTree>
    <p:extLst>
      <p:ext uri="{BB962C8B-B14F-4D97-AF65-F5344CB8AC3E}">
        <p14:creationId xmlns:p14="http://schemas.microsoft.com/office/powerpoint/2010/main" val="4289005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Color Background + 2-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8" name="Content Placeholder 2"/>
          <p:cNvSpPr>
            <a:spLocks noGrp="1"/>
          </p:cNvSpPr>
          <p:nvPr>
            <p:ph idx="13"/>
          </p:nvPr>
        </p:nvSpPr>
        <p:spPr>
          <a:xfrm>
            <a:off x="457200" y="1828797"/>
            <a:ext cx="3886200" cy="43434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4"/>
          </p:nvPr>
        </p:nvSpPr>
        <p:spPr>
          <a:xfrm>
            <a:off x="4800600" y="1828800"/>
            <a:ext cx="3886200" cy="43434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5"/>
          </p:nvPr>
        </p:nvSpPr>
        <p:spPr/>
        <p:txBody>
          <a:bodyPr/>
          <a:lstStyle>
            <a:lvl1pPr>
              <a:defRPr sz="900">
                <a:solidFill>
                  <a:srgbClr val="FFFFFF"/>
                </a:solidFill>
                <a:latin typeface="Arial"/>
                <a:cs typeface="Arial"/>
              </a:defRPr>
            </a:lvl1pPr>
          </a:lstStyle>
          <a:p>
            <a:pPr>
              <a:defRPr/>
            </a:pPr>
            <a:fld id="{ECCEC056-3BC1-D941-A53E-3A2C2BC72558}" type="datetime4">
              <a:rPr lang="en-US"/>
              <a:pPr>
                <a:defRPr/>
              </a:pPr>
              <a:t>March 6, 2019</a:t>
            </a:fld>
            <a:endParaRPr lang="en-US" dirty="0"/>
          </a:p>
        </p:txBody>
      </p:sp>
      <p:sp>
        <p:nvSpPr>
          <p:cNvPr id="6" name="Footer Placeholder 5"/>
          <p:cNvSpPr>
            <a:spLocks noGrp="1"/>
          </p:cNvSpPr>
          <p:nvPr>
            <p:ph type="ftr" sz="quarter" idx="16"/>
          </p:nvPr>
        </p:nvSpPr>
        <p:spPr/>
        <p:txBody>
          <a:bodyPr/>
          <a:lstStyle>
            <a:lvl1pPr>
              <a:defRPr sz="900">
                <a:solidFill>
                  <a:srgbClr val="FFFFFF"/>
                </a:solidFill>
                <a:latin typeface="Arial"/>
                <a:cs typeface="Arial"/>
              </a:defRPr>
            </a:lvl1pPr>
          </a:lstStyle>
          <a:p>
            <a:pPr>
              <a:defRPr/>
            </a:pPr>
            <a:endParaRPr lang="en-US"/>
          </a:p>
        </p:txBody>
      </p:sp>
      <p:sp>
        <p:nvSpPr>
          <p:cNvPr id="7" name="Slide Number Placeholder 6"/>
          <p:cNvSpPr>
            <a:spLocks noGrp="1"/>
          </p:cNvSpPr>
          <p:nvPr>
            <p:ph type="sldNum" sz="quarter" idx="17"/>
          </p:nvPr>
        </p:nvSpPr>
        <p:spPr/>
        <p:txBody>
          <a:bodyPr/>
          <a:lstStyle>
            <a:lvl1pPr>
              <a:defRPr sz="900">
                <a:solidFill>
                  <a:srgbClr val="FFFFFF"/>
                </a:solidFill>
                <a:latin typeface="Arial"/>
                <a:cs typeface="Arial"/>
              </a:defRPr>
            </a:lvl1pPr>
          </a:lstStyle>
          <a:p>
            <a:pPr>
              <a:defRPr/>
            </a:pPr>
            <a:fld id="{BD76CFBB-5686-444A-8254-1E1E066AFFF8}" type="slidenum">
              <a:rPr lang="en-US"/>
              <a:pPr>
                <a:defRPr/>
              </a:pPr>
              <a:t>‹#›</a:t>
            </a:fld>
            <a:endParaRPr lang="en-US"/>
          </a:p>
        </p:txBody>
      </p:sp>
    </p:spTree>
    <p:extLst>
      <p:ext uri="{BB962C8B-B14F-4D97-AF65-F5344CB8AC3E}">
        <p14:creationId xmlns:p14="http://schemas.microsoft.com/office/powerpoint/2010/main" val="2123630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1-Line Title + 2-Column Comparison">
    <p:spTree>
      <p:nvGrpSpPr>
        <p:cNvPr id="1" name=""/>
        <p:cNvGrpSpPr/>
        <p:nvPr/>
      </p:nvGrpSpPr>
      <p:grpSpPr>
        <a:xfrm>
          <a:off x="0" y="0"/>
          <a:ext cx="0" cy="0"/>
          <a:chOff x="0" y="0"/>
          <a:chExt cx="0" cy="0"/>
        </a:xfrm>
      </p:grpSpPr>
      <p:sp>
        <p:nvSpPr>
          <p:cNvPr id="7" name="Rectangle 6"/>
          <p:cNvSpPr/>
          <p:nvPr/>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title"/>
          </p:nvPr>
        </p:nvSpPr>
        <p:spPr>
          <a:xfrm>
            <a:off x="457200" y="356616"/>
            <a:ext cx="6629400" cy="621792"/>
          </a:xfrm>
          <a:prstGeom prst="rect">
            <a:avLst/>
          </a:prstGeom>
        </p:spPr>
        <p:txBody>
          <a:bodyPr/>
          <a:lstStyle>
            <a:lvl1pPr>
              <a:defRPr>
                <a:solidFill>
                  <a:srgbClr val="D575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C4985646-E18B-554E-AD56-6395399CDC53}" type="datetimeFigureOut">
              <a:rPr lang="en-US"/>
              <a:pPr>
                <a:defRPr/>
              </a:pPr>
              <a:t>3/6/19</a:t>
            </a:fld>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1AC4D826-E2F0-5846-BEF2-D88D14E8729E}" type="slidenum">
              <a:rPr lang="en-US"/>
              <a:pPr>
                <a:defRPr/>
              </a:pPr>
              <a:t>‹#›</a:t>
            </a:fld>
            <a:endParaRPr lang="en-US"/>
          </a:p>
        </p:txBody>
      </p:sp>
    </p:spTree>
    <p:extLst>
      <p:ext uri="{BB962C8B-B14F-4D97-AF65-F5344CB8AC3E}">
        <p14:creationId xmlns:p14="http://schemas.microsoft.com/office/powerpoint/2010/main" val="16400798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Color Background + 2-Column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457200" y="1828799"/>
            <a:ext cx="3886200" cy="640080"/>
          </a:xfrm>
        </p:spPr>
        <p:txBody>
          <a:bodyPr>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828798"/>
            <a:ext cx="3886200" cy="640080"/>
          </a:xfrm>
        </p:spPr>
        <p:txBody>
          <a:bodyPr>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2"/>
          <p:cNvSpPr>
            <a:spLocks noGrp="1"/>
          </p:cNvSpPr>
          <p:nvPr>
            <p:ph idx="13"/>
          </p:nvPr>
        </p:nvSpPr>
        <p:spPr>
          <a:xfrm>
            <a:off x="457200" y="2516451"/>
            <a:ext cx="3886200" cy="36576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4800600" y="2516454"/>
            <a:ext cx="3886200" cy="3657600"/>
          </a:xfrm>
        </p:spPr>
        <p:txBody>
          <a:bodyPr>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5"/>
          </p:nvPr>
        </p:nvSpPr>
        <p:spPr/>
        <p:txBody>
          <a:bodyPr/>
          <a:lstStyle>
            <a:lvl1pPr>
              <a:defRPr sz="900">
                <a:solidFill>
                  <a:srgbClr val="FFFFFF"/>
                </a:solidFill>
                <a:latin typeface="Arial"/>
                <a:cs typeface="Arial"/>
              </a:defRPr>
            </a:lvl1pPr>
          </a:lstStyle>
          <a:p>
            <a:pPr>
              <a:defRPr/>
            </a:pPr>
            <a:fld id="{10CB5865-558E-8649-88A9-CBCFE3470DB8}" type="datetime4">
              <a:rPr lang="en-US"/>
              <a:pPr>
                <a:defRPr/>
              </a:pPr>
              <a:t>March 6, 2019</a:t>
            </a:fld>
            <a:endParaRPr lang="en-US" dirty="0"/>
          </a:p>
        </p:txBody>
      </p:sp>
      <p:sp>
        <p:nvSpPr>
          <p:cNvPr id="8" name="Footer Placeholder 7"/>
          <p:cNvSpPr>
            <a:spLocks noGrp="1"/>
          </p:cNvSpPr>
          <p:nvPr>
            <p:ph type="ftr" sz="quarter" idx="16"/>
          </p:nvPr>
        </p:nvSpPr>
        <p:spPr/>
        <p:txBody>
          <a:bodyPr/>
          <a:lstStyle>
            <a:lvl1pPr>
              <a:defRPr sz="900">
                <a:solidFill>
                  <a:srgbClr val="FFFFFF"/>
                </a:solidFill>
                <a:latin typeface="Arial"/>
                <a:cs typeface="Arial"/>
              </a:defRPr>
            </a:lvl1pPr>
          </a:lstStyle>
          <a:p>
            <a:pPr>
              <a:defRPr/>
            </a:pPr>
            <a:endParaRPr lang="en-US"/>
          </a:p>
        </p:txBody>
      </p:sp>
      <p:sp>
        <p:nvSpPr>
          <p:cNvPr id="9" name="Slide Number Placeholder 8"/>
          <p:cNvSpPr>
            <a:spLocks noGrp="1"/>
          </p:cNvSpPr>
          <p:nvPr>
            <p:ph type="sldNum" sz="quarter" idx="17"/>
          </p:nvPr>
        </p:nvSpPr>
        <p:spPr/>
        <p:txBody>
          <a:bodyPr/>
          <a:lstStyle>
            <a:lvl1pPr>
              <a:defRPr sz="900">
                <a:solidFill>
                  <a:srgbClr val="FFFFFF"/>
                </a:solidFill>
                <a:latin typeface="Arial"/>
                <a:cs typeface="Arial"/>
              </a:defRPr>
            </a:lvl1pPr>
          </a:lstStyle>
          <a:p>
            <a:pPr>
              <a:defRPr/>
            </a:pPr>
            <a:fld id="{B2093499-830E-F646-BF5F-F6CE7133CFE2}" type="slidenum">
              <a:rPr lang="en-US"/>
              <a:pPr>
                <a:defRPr/>
              </a:pPr>
              <a:t>‹#›</a:t>
            </a:fld>
            <a:endParaRPr lang="en-US"/>
          </a:p>
        </p:txBody>
      </p:sp>
    </p:spTree>
    <p:extLst>
      <p:ext uri="{BB962C8B-B14F-4D97-AF65-F5344CB8AC3E}">
        <p14:creationId xmlns:p14="http://schemas.microsoft.com/office/powerpoint/2010/main" val="1112275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Color Background +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Picture Placeholder 2"/>
          <p:cNvSpPr>
            <a:spLocks noGrp="1"/>
          </p:cNvSpPr>
          <p:nvPr>
            <p:ph type="pic" idx="1"/>
          </p:nvPr>
        </p:nvSpPr>
        <p:spPr>
          <a:xfrm>
            <a:off x="457200" y="1828800"/>
            <a:ext cx="8229600" cy="3429000"/>
          </a:xfrm>
        </p:spPr>
        <p:txBody>
          <a:bodyPr rtlCol="0" anchor="ctr">
            <a:spAutoFit/>
          </a:bodyPr>
          <a:lstStyle>
            <a:lvl1pPr marL="0" indent="0" algn="ctr">
              <a:buNone/>
              <a:defRPr sz="1800" i="1">
                <a:solidFill>
                  <a:srgbClr val="FFFFFF"/>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457200" y="5486400"/>
            <a:ext cx="8229600" cy="685800"/>
          </a:xfrm>
        </p:spPr>
        <p:txBody>
          <a:bodyPr>
            <a:spAutoFit/>
          </a:bodyPr>
          <a:lstStyle>
            <a:lvl1pPr marL="0" indent="0">
              <a:buNone/>
              <a:defRPr sz="1400">
                <a:solidFill>
                  <a:srgbClr val="FFFFFF"/>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z="900">
                <a:solidFill>
                  <a:srgbClr val="FFFFFF"/>
                </a:solidFill>
                <a:latin typeface="Arial"/>
                <a:cs typeface="Arial"/>
              </a:defRPr>
            </a:lvl1pPr>
          </a:lstStyle>
          <a:p>
            <a:pPr>
              <a:defRPr/>
            </a:pPr>
            <a:fld id="{208459BF-80C7-FA41-AED7-562070351A38}" type="datetime4">
              <a:rPr lang="en-US"/>
              <a:pPr>
                <a:defRPr/>
              </a:pPr>
              <a:t>March 6, 2019</a:t>
            </a:fld>
            <a:endParaRPr lang="en-US"/>
          </a:p>
        </p:txBody>
      </p:sp>
      <p:sp>
        <p:nvSpPr>
          <p:cNvPr id="6" name="Footer Placeholder 5"/>
          <p:cNvSpPr>
            <a:spLocks noGrp="1"/>
          </p:cNvSpPr>
          <p:nvPr>
            <p:ph type="ftr" sz="quarter" idx="11"/>
          </p:nvPr>
        </p:nvSpPr>
        <p:spPr/>
        <p:txBody>
          <a:bodyPr/>
          <a:lstStyle>
            <a:lvl1pPr>
              <a:defRPr sz="900">
                <a:solidFill>
                  <a:srgbClr val="FFFFFF"/>
                </a:solidFill>
                <a:latin typeface="Arial"/>
                <a:cs typeface="Arial"/>
              </a:defRPr>
            </a:lvl1pPr>
          </a:lstStyle>
          <a:p>
            <a:pPr>
              <a:defRPr/>
            </a:pPr>
            <a:endParaRPr lang="en-US"/>
          </a:p>
        </p:txBody>
      </p:sp>
      <p:sp>
        <p:nvSpPr>
          <p:cNvPr id="7" name="Slide Number Placeholder 6"/>
          <p:cNvSpPr>
            <a:spLocks noGrp="1"/>
          </p:cNvSpPr>
          <p:nvPr>
            <p:ph type="sldNum" sz="quarter" idx="12"/>
          </p:nvPr>
        </p:nvSpPr>
        <p:spPr/>
        <p:txBody>
          <a:bodyPr/>
          <a:lstStyle>
            <a:lvl1pPr>
              <a:defRPr sz="900">
                <a:solidFill>
                  <a:srgbClr val="FFFFFF"/>
                </a:solidFill>
                <a:latin typeface="Arial"/>
                <a:cs typeface="Arial"/>
              </a:defRPr>
            </a:lvl1pPr>
          </a:lstStyle>
          <a:p>
            <a:pPr>
              <a:defRPr/>
            </a:pPr>
            <a:fld id="{6A8C1DC4-0173-C74A-A271-EF0AF81DBE0A}" type="slidenum">
              <a:rPr lang="en-US"/>
              <a:pPr>
                <a:defRPr/>
              </a:pPr>
              <a:t>‹#›</a:t>
            </a:fld>
            <a:endParaRPr lang="en-US"/>
          </a:p>
        </p:txBody>
      </p:sp>
    </p:spTree>
    <p:extLst>
      <p:ext uri="{BB962C8B-B14F-4D97-AF65-F5344CB8AC3E}">
        <p14:creationId xmlns:p14="http://schemas.microsoft.com/office/powerpoint/2010/main" val="892561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Color Background + 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sz="900">
                <a:solidFill>
                  <a:srgbClr val="FFFFFF"/>
                </a:solidFill>
                <a:latin typeface="Arial"/>
                <a:cs typeface="Arial"/>
              </a:defRPr>
            </a:lvl1pPr>
          </a:lstStyle>
          <a:p>
            <a:pPr>
              <a:defRPr/>
            </a:pPr>
            <a:fld id="{C9B1E557-D2DE-C740-9A28-CB1872EDE0F8}" type="datetime4">
              <a:rPr lang="en-US"/>
              <a:pPr>
                <a:defRPr/>
              </a:pPr>
              <a:t>March 6, 2019</a:t>
            </a:fld>
            <a:endParaRPr lang="en-US"/>
          </a:p>
        </p:txBody>
      </p:sp>
      <p:sp>
        <p:nvSpPr>
          <p:cNvPr id="4" name="Footer Placeholder 3"/>
          <p:cNvSpPr>
            <a:spLocks noGrp="1"/>
          </p:cNvSpPr>
          <p:nvPr>
            <p:ph type="ftr" sz="quarter" idx="11"/>
          </p:nvPr>
        </p:nvSpPr>
        <p:spPr/>
        <p:txBody>
          <a:bodyPr/>
          <a:lstStyle>
            <a:lvl1pPr>
              <a:defRPr sz="900">
                <a:solidFill>
                  <a:srgbClr val="FFFFFF"/>
                </a:solidFill>
                <a:latin typeface="Arial"/>
                <a:cs typeface="Arial"/>
              </a:defRPr>
            </a:lvl1pPr>
          </a:lstStyle>
          <a:p>
            <a:pPr>
              <a:defRPr/>
            </a:pPr>
            <a:endParaRPr lang="en-US"/>
          </a:p>
        </p:txBody>
      </p:sp>
      <p:sp>
        <p:nvSpPr>
          <p:cNvPr id="5" name="Slide Number Placeholder 4"/>
          <p:cNvSpPr>
            <a:spLocks noGrp="1"/>
          </p:cNvSpPr>
          <p:nvPr>
            <p:ph type="sldNum" sz="quarter" idx="12"/>
          </p:nvPr>
        </p:nvSpPr>
        <p:spPr/>
        <p:txBody>
          <a:bodyPr/>
          <a:lstStyle>
            <a:lvl1pPr>
              <a:defRPr sz="900">
                <a:solidFill>
                  <a:srgbClr val="FFFFFF"/>
                </a:solidFill>
                <a:latin typeface="Arial"/>
                <a:cs typeface="Arial"/>
              </a:defRPr>
            </a:lvl1pPr>
          </a:lstStyle>
          <a:p>
            <a:pPr>
              <a:defRPr/>
            </a:pPr>
            <a:fld id="{9255BA4C-91C9-A04C-B9B8-7512BC5D544B}" type="slidenum">
              <a:rPr lang="en-US"/>
              <a:pPr>
                <a:defRPr/>
              </a:pPr>
              <a:t>‹#›</a:t>
            </a:fld>
            <a:endParaRPr lang="en-US"/>
          </a:p>
        </p:txBody>
      </p:sp>
    </p:spTree>
    <p:extLst>
      <p:ext uri="{BB962C8B-B14F-4D97-AF65-F5344CB8AC3E}">
        <p14:creationId xmlns:p14="http://schemas.microsoft.com/office/powerpoint/2010/main" val="4192988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1"/>
          <p:cNvSpPr>
            <a:spLocks noGrp="1"/>
          </p:cNvSpPr>
          <p:nvPr>
            <p:ph type="ctrTitle"/>
          </p:nvPr>
        </p:nvSpPr>
        <p:spPr>
          <a:xfrm>
            <a:off x="0" y="2628782"/>
            <a:ext cx="9144000" cy="1600438"/>
          </a:xfrm>
          <a:noFill/>
          <a:ln w="25400">
            <a:noFill/>
          </a:ln>
          <a:effectLst/>
        </p:spPr>
        <p:txBody>
          <a:bodyPr lIns="457200" tIns="457200" rIns="457200" bIns="457200" anchor="ctr"/>
          <a:lstStyle>
            <a:lvl1pPr algn="l">
              <a:defRPr sz="4400" b="1">
                <a:solidFill>
                  <a:srgbClr val="D57500"/>
                </a:solidFill>
              </a:defRPr>
            </a:lvl1pPr>
          </a:lstStyle>
          <a:p>
            <a:r>
              <a:rPr lang="en-US"/>
              <a:t>Click to edit Master title style</a:t>
            </a:r>
            <a:endParaRPr lang="en-US" dirty="0"/>
          </a:p>
        </p:txBody>
      </p:sp>
      <p:sp>
        <p:nvSpPr>
          <p:cNvPr id="11" name="Subtitle 2"/>
          <p:cNvSpPr>
            <a:spLocks noGrp="1"/>
          </p:cNvSpPr>
          <p:nvPr>
            <p:ph type="subTitle" idx="1"/>
          </p:nvPr>
        </p:nvSpPr>
        <p:spPr>
          <a:xfrm>
            <a:off x="457200" y="4800600"/>
            <a:ext cx="8229600" cy="457200"/>
          </a:xfrm>
        </p:spPr>
        <p:txBody>
          <a:bodyPr/>
          <a:lstStyle>
            <a:lvl1pPr marL="0" indent="0" algn="l">
              <a:spcBef>
                <a:spcPts val="0"/>
              </a:spcBef>
              <a:buNone/>
              <a:defRPr cap="all" baseline="0">
                <a:solidFill>
                  <a:srgbClr val="7072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ext Placeholder 6"/>
          <p:cNvSpPr>
            <a:spLocks noGrp="1"/>
          </p:cNvSpPr>
          <p:nvPr>
            <p:ph type="body" sz="quarter" idx="14"/>
          </p:nvPr>
        </p:nvSpPr>
        <p:spPr>
          <a:xfrm>
            <a:off x="455613" y="5257800"/>
            <a:ext cx="8229600" cy="228600"/>
          </a:xfrm>
        </p:spPr>
        <p:txBody>
          <a:bodyPr>
            <a:normAutofit/>
          </a:bodyPr>
          <a:lstStyle>
            <a:lvl1pPr marL="0" indent="0">
              <a:spcBef>
                <a:spcPts val="0"/>
              </a:spcBef>
              <a:buNone/>
              <a:defRPr sz="1400" baseline="0">
                <a:solidFill>
                  <a:srgbClr val="000000"/>
                </a:solidFill>
              </a:defRPr>
            </a:lvl1pPr>
          </a:lstStyle>
          <a:p>
            <a:pPr lvl="0"/>
            <a:r>
              <a:rPr lang="en-US"/>
              <a:t>Click to edit Master text styles</a:t>
            </a:r>
          </a:p>
        </p:txBody>
      </p:sp>
      <p:sp>
        <p:nvSpPr>
          <p:cNvPr id="13" name="Text Placeholder 6"/>
          <p:cNvSpPr>
            <a:spLocks noGrp="1"/>
          </p:cNvSpPr>
          <p:nvPr>
            <p:ph type="body" sz="quarter" idx="15"/>
          </p:nvPr>
        </p:nvSpPr>
        <p:spPr>
          <a:xfrm>
            <a:off x="457200" y="5540477"/>
            <a:ext cx="8229600" cy="228600"/>
          </a:xfrm>
        </p:spPr>
        <p:txBody>
          <a:bodyPr>
            <a:normAutofit/>
          </a:bodyPr>
          <a:lstStyle>
            <a:lvl1pPr marL="0" indent="0">
              <a:spcBef>
                <a:spcPts val="0"/>
              </a:spcBef>
              <a:buNone/>
              <a:defRPr sz="1400" baseline="0">
                <a:solidFill>
                  <a:srgbClr val="000000"/>
                </a:solidFill>
              </a:defRPr>
            </a:lvl1pPr>
          </a:lstStyle>
          <a:p>
            <a:pPr lvl="0"/>
            <a:r>
              <a:rPr lang="en-US"/>
              <a:t>Click to edit Master text styles</a:t>
            </a:r>
          </a:p>
        </p:txBody>
      </p:sp>
      <p:sp>
        <p:nvSpPr>
          <p:cNvPr id="6" name="Date Placeholder 3"/>
          <p:cNvSpPr>
            <a:spLocks noGrp="1"/>
          </p:cNvSpPr>
          <p:nvPr>
            <p:ph type="dt" sz="half" idx="16"/>
          </p:nvPr>
        </p:nvSpPr>
        <p:spPr/>
        <p:txBody>
          <a:bodyPr/>
          <a:lstStyle>
            <a:lvl1pPr>
              <a:defRPr/>
            </a:lvl1pPr>
          </a:lstStyle>
          <a:p>
            <a:pPr>
              <a:defRPr/>
            </a:pPr>
            <a:fld id="{9ED044F3-2776-D54C-89C7-4C75660FFBCE}" type="datetime4">
              <a:rPr lang="en-US"/>
              <a:pPr>
                <a:defRPr/>
              </a:pPr>
              <a:t>March 6, 2019</a:t>
            </a:fld>
            <a:endParaRPr lang="en-US" dirty="0"/>
          </a:p>
        </p:txBody>
      </p:sp>
      <p:sp>
        <p:nvSpPr>
          <p:cNvPr id="7" name="Footer Placeholder 4"/>
          <p:cNvSpPr>
            <a:spLocks noGrp="1"/>
          </p:cNvSpPr>
          <p:nvPr>
            <p:ph type="ftr" sz="quarter" idx="17"/>
          </p:nvPr>
        </p:nvSpPr>
        <p:spPr/>
        <p:txBody>
          <a:bodyPr/>
          <a:lstStyle>
            <a:lvl1pPr>
              <a:defRPr/>
            </a:lvl1pPr>
          </a:lstStyle>
          <a:p>
            <a:pPr>
              <a:defRPr/>
            </a:pPr>
            <a:endParaRPr lang="en-US"/>
          </a:p>
        </p:txBody>
      </p:sp>
      <p:sp>
        <p:nvSpPr>
          <p:cNvPr id="8" name="Slide Number Placeholder 5"/>
          <p:cNvSpPr>
            <a:spLocks noGrp="1"/>
          </p:cNvSpPr>
          <p:nvPr>
            <p:ph type="sldNum" sz="quarter" idx="18"/>
          </p:nvPr>
        </p:nvSpPr>
        <p:spPr/>
        <p:txBody>
          <a:bodyPr/>
          <a:lstStyle>
            <a:lvl1pPr>
              <a:defRPr/>
            </a:lvl1pPr>
          </a:lstStyle>
          <a:p>
            <a:pPr>
              <a:defRPr/>
            </a:pPr>
            <a:fld id="{B952F4F4-153C-0F46-8DF1-4738A3A044B0}" type="slidenum">
              <a:rPr lang="en-US"/>
              <a:pPr>
                <a:defRPr/>
              </a:pPr>
              <a:t>‹#›</a:t>
            </a:fld>
            <a:endParaRPr lang="en-US" dirty="0"/>
          </a:p>
        </p:txBody>
      </p:sp>
    </p:spTree>
    <p:extLst>
      <p:ext uri="{BB962C8B-B14F-4D97-AF65-F5344CB8AC3E}">
        <p14:creationId xmlns:p14="http://schemas.microsoft.com/office/powerpoint/2010/main" val="963683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Line Title +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356613"/>
            <a:ext cx="6629400" cy="621792"/>
          </a:xfrm>
        </p:spPr>
        <p:txBody>
          <a:bodyPr/>
          <a:lstStyle>
            <a:lvl1pPr algn="l">
              <a:defRPr sz="2500" b="1">
                <a:solidFill>
                  <a:srgbClr val="D57500"/>
                </a:solidFill>
                <a:latin typeface="Arial"/>
                <a:cs typeface="Arial"/>
              </a:defRPr>
            </a:lvl1pPr>
          </a:lstStyle>
          <a:p>
            <a:r>
              <a:rPr lang="en-US"/>
              <a:t>Click to edit Master title style</a:t>
            </a:r>
            <a:endParaRPr lang="en-US" dirty="0"/>
          </a:p>
        </p:txBody>
      </p:sp>
      <p:sp>
        <p:nvSpPr>
          <p:cNvPr id="9" name="Content Placeholder 2"/>
          <p:cNvSpPr>
            <a:spLocks noGrp="1"/>
          </p:cNvSpPr>
          <p:nvPr>
            <p:ph idx="1"/>
          </p:nvPr>
        </p:nvSpPr>
        <p:spPr>
          <a:xfrm>
            <a:off x="457200" y="1371598"/>
            <a:ext cx="8229600" cy="4800600"/>
          </a:xfrm>
        </p:spPr>
        <p:txBody>
          <a:bodyPr>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ED044F3-2776-D54C-89C7-4C75660FFBCE}" type="datetime4">
              <a:rPr lang="en-US"/>
              <a:pPr>
                <a:defRPr/>
              </a:pPr>
              <a:t>March 6, 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5AA6B8-3014-0C4A-8F07-1CA06F80AB76}" type="slidenum">
              <a:rPr lang="en-US"/>
              <a:pPr>
                <a:defRPr/>
              </a:pPr>
              <a:t>‹#›</a:t>
            </a:fld>
            <a:endParaRPr lang="en-US" dirty="0"/>
          </a:p>
        </p:txBody>
      </p:sp>
    </p:spTree>
    <p:extLst>
      <p:ext uri="{BB962C8B-B14F-4D97-AF65-F5344CB8AC3E}">
        <p14:creationId xmlns:p14="http://schemas.microsoft.com/office/powerpoint/2010/main" val="20645101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Line Title + 2-Column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356616"/>
            <a:ext cx="6629400" cy="621792"/>
          </a:xfrm>
          <a:prstGeom prst="rect">
            <a:avLst/>
          </a:prstGeom>
        </p:spPr>
        <p:txBody>
          <a:bodyPr/>
          <a:lstStyle>
            <a:lvl1pPr>
              <a:defRPr>
                <a:solidFill>
                  <a:srgbClr val="D57500"/>
                </a:solidFill>
              </a:defRPr>
            </a:lvl1pPr>
          </a:lstStyle>
          <a:p>
            <a:r>
              <a:rPr lang="en-US"/>
              <a:t>Click to edit Master title style</a:t>
            </a:r>
            <a:endParaRPr lang="en-US" dirty="0"/>
          </a:p>
        </p:txBody>
      </p:sp>
      <p:sp>
        <p:nvSpPr>
          <p:cNvPr id="13" name="Content Placeholder 2"/>
          <p:cNvSpPr>
            <a:spLocks noGrp="1"/>
          </p:cNvSpPr>
          <p:nvPr>
            <p:ph sz="half" idx="1"/>
          </p:nvPr>
        </p:nvSpPr>
        <p:spPr>
          <a:xfrm>
            <a:off x="457200" y="1600200"/>
            <a:ext cx="4038600" cy="4525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2"/>
          </p:nvPr>
        </p:nvSpPr>
        <p:spPr>
          <a:xfrm>
            <a:off x="4648200" y="1600200"/>
            <a:ext cx="4038600" cy="4525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ED044F3-2776-D54C-89C7-4C75660FFBCE}" type="datetime4">
              <a:rPr lang="en-US"/>
              <a:pPr>
                <a:defRPr/>
              </a:pPr>
              <a:t>March 6, 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6B2CE715-29E5-6B45-BBA9-C73AAF1390E7}" type="slidenum">
              <a:rPr lang="en-US"/>
              <a:pPr>
                <a:defRPr/>
              </a:pPr>
              <a:t>‹#›</a:t>
            </a:fld>
            <a:endParaRPr lang="en-US" dirty="0"/>
          </a:p>
        </p:txBody>
      </p:sp>
    </p:spTree>
    <p:extLst>
      <p:ext uri="{BB962C8B-B14F-4D97-AF65-F5344CB8AC3E}">
        <p14:creationId xmlns:p14="http://schemas.microsoft.com/office/powerpoint/2010/main" val="2926450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Line Title + 2-Column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6"/>
            <a:ext cx="6629400" cy="621792"/>
          </a:xfrm>
          <a:prstGeom prst="rect">
            <a:avLst/>
          </a:prstGeom>
        </p:spPr>
        <p:txBody>
          <a:bodyPr/>
          <a:lstStyle>
            <a:lvl1pPr>
              <a:defRPr>
                <a:solidFill>
                  <a:srgbClr val="D575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9ED044F3-2776-D54C-89C7-4C75660FFBCE}" type="datetime4">
              <a:rPr lang="en-US"/>
              <a:pPr>
                <a:defRPr/>
              </a:pPr>
              <a:t>March 6, 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0110639-71DC-DD4E-84D3-22805A8C42A0}" type="slidenum">
              <a:rPr lang="en-US"/>
              <a:pPr>
                <a:defRPr/>
              </a:pPr>
              <a:t>‹#›</a:t>
            </a:fld>
            <a:endParaRPr lang="en-US" dirty="0"/>
          </a:p>
        </p:txBody>
      </p:sp>
    </p:spTree>
    <p:extLst>
      <p:ext uri="{BB962C8B-B14F-4D97-AF65-F5344CB8AC3E}">
        <p14:creationId xmlns:p14="http://schemas.microsoft.com/office/powerpoint/2010/main" val="1441826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Line Title +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5"/>
            <a:ext cx="6629400" cy="621792"/>
          </a:xfrm>
          <a:prstGeom prst="rect">
            <a:avLst/>
          </a:prstGeom>
        </p:spPr>
        <p:txBody>
          <a:bodyPr/>
          <a:lstStyle>
            <a:lvl1pPr>
              <a:defRPr>
                <a:solidFill>
                  <a:srgbClr val="D57500"/>
                </a:solidFill>
              </a:defRPr>
            </a:lvl1pPr>
          </a:lstStyle>
          <a:p>
            <a:r>
              <a:rPr lang="en-US"/>
              <a:t>Click to edit Master title style</a:t>
            </a:r>
            <a:endParaRPr lang="en-US" dirty="0"/>
          </a:p>
        </p:txBody>
      </p:sp>
      <p:sp>
        <p:nvSpPr>
          <p:cNvPr id="6" name="Picture Placeholder 2"/>
          <p:cNvSpPr>
            <a:spLocks noGrp="1"/>
          </p:cNvSpPr>
          <p:nvPr>
            <p:ph type="pic" idx="1"/>
          </p:nvPr>
        </p:nvSpPr>
        <p:spPr>
          <a:xfrm>
            <a:off x="457200" y="1371600"/>
            <a:ext cx="8229600" cy="3886200"/>
          </a:xfrm>
        </p:spPr>
        <p:txBody>
          <a:bodyPr rtlCol="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7" name="Text Placeholder 3"/>
          <p:cNvSpPr>
            <a:spLocks noGrp="1"/>
          </p:cNvSpPr>
          <p:nvPr>
            <p:ph type="body" sz="half" idx="2"/>
          </p:nvPr>
        </p:nvSpPr>
        <p:spPr>
          <a:xfrm>
            <a:off x="457200" y="5486400"/>
            <a:ext cx="8229600" cy="685800"/>
          </a:xfrm>
        </p:spPr>
        <p:txBody>
          <a:bodyPr>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ED044F3-2776-D54C-89C7-4C75660FFBCE}" type="datetime4">
              <a:rPr lang="en-US"/>
              <a:pPr>
                <a:defRPr/>
              </a:pPr>
              <a:t>March 6, 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2054F46-E358-F643-BD7B-3DA3DFBF72A5}" type="slidenum">
              <a:rPr lang="en-US"/>
              <a:pPr>
                <a:defRPr/>
              </a:pPr>
              <a:t>‹#›</a:t>
            </a:fld>
            <a:endParaRPr lang="en-US" dirty="0"/>
          </a:p>
        </p:txBody>
      </p:sp>
    </p:spTree>
    <p:extLst>
      <p:ext uri="{BB962C8B-B14F-4D97-AF65-F5344CB8AC3E}">
        <p14:creationId xmlns:p14="http://schemas.microsoft.com/office/powerpoint/2010/main" val="664989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Lin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457200" y="356615"/>
            <a:ext cx="6629400" cy="621792"/>
          </a:xfrm>
          <a:prstGeom prst="rect">
            <a:avLst/>
          </a:prstGeom>
        </p:spPr>
        <p:txBody>
          <a:bodyPr/>
          <a:lstStyle>
            <a:lvl1pPr>
              <a:defRPr>
                <a:solidFill>
                  <a:srgbClr val="D57500"/>
                </a:solidFill>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ED044F3-2776-D54C-89C7-4C75660FFBCE}" type="datetime4">
              <a:rPr lang="en-US"/>
              <a:pPr>
                <a:defRPr/>
              </a:pPr>
              <a:t>March 6, 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0C31E9-71C6-F54B-81F5-62AF7962A411}" type="slidenum">
              <a:rPr lang="en-US"/>
              <a:pPr>
                <a:defRPr/>
              </a:pPr>
              <a:t>‹#›</a:t>
            </a:fld>
            <a:endParaRPr lang="en-US" dirty="0"/>
          </a:p>
        </p:txBody>
      </p:sp>
    </p:spTree>
    <p:extLst>
      <p:ext uri="{BB962C8B-B14F-4D97-AF65-F5344CB8AC3E}">
        <p14:creationId xmlns:p14="http://schemas.microsoft.com/office/powerpoint/2010/main" val="8847662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Line Title +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3"/>
            <a:ext cx="6629400" cy="1005840"/>
          </a:xfrm>
        </p:spPr>
        <p:txBody>
          <a:bodyPr/>
          <a:lstStyle>
            <a:lvl1pPr algn="l">
              <a:defRPr sz="2500" b="1">
                <a:solidFill>
                  <a:srgbClr val="D57500"/>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457200" y="1828799"/>
            <a:ext cx="8229600" cy="4343400"/>
          </a:xfrm>
        </p:spPr>
        <p:txBody>
          <a:bodyPr>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ED044F3-2776-D54C-89C7-4C75660FFBCE}" type="datetime4">
              <a:rPr lang="en-US"/>
              <a:pPr>
                <a:defRPr/>
              </a:pPr>
              <a:t>March 6, 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9A08B6-CB08-8B40-8783-5B942E33A09B}" type="slidenum">
              <a:rPr lang="en-US"/>
              <a:pPr>
                <a:defRPr/>
              </a:pPr>
              <a:t>‹#›</a:t>
            </a:fld>
            <a:endParaRPr lang="en-US" dirty="0"/>
          </a:p>
        </p:txBody>
      </p:sp>
    </p:spTree>
    <p:extLst>
      <p:ext uri="{BB962C8B-B14F-4D97-AF65-F5344CB8AC3E}">
        <p14:creationId xmlns:p14="http://schemas.microsoft.com/office/powerpoint/2010/main" val="4266792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Line Title + Picture with Caption">
    <p:spTree>
      <p:nvGrpSpPr>
        <p:cNvPr id="1" name=""/>
        <p:cNvGrpSpPr/>
        <p:nvPr/>
      </p:nvGrpSpPr>
      <p:grpSpPr>
        <a:xfrm>
          <a:off x="0" y="0"/>
          <a:ext cx="0" cy="0"/>
          <a:chOff x="0" y="0"/>
          <a:chExt cx="0" cy="0"/>
        </a:xfrm>
      </p:grpSpPr>
      <p:sp>
        <p:nvSpPr>
          <p:cNvPr id="5" name="Rectangle 4"/>
          <p:cNvSpPr/>
          <p:nvPr/>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title"/>
          </p:nvPr>
        </p:nvSpPr>
        <p:spPr>
          <a:xfrm>
            <a:off x="457200" y="356615"/>
            <a:ext cx="6629400" cy="621792"/>
          </a:xfrm>
          <a:prstGeom prst="rect">
            <a:avLst/>
          </a:prstGeom>
        </p:spPr>
        <p:txBody>
          <a:bodyPr/>
          <a:lstStyle>
            <a:lvl1pPr>
              <a:defRPr>
                <a:solidFill>
                  <a:srgbClr val="D57500"/>
                </a:solidFill>
              </a:defRPr>
            </a:lvl1pPr>
          </a:lstStyle>
          <a:p>
            <a:r>
              <a:rPr lang="en-US"/>
              <a:t>Click to edit Master title style</a:t>
            </a:r>
            <a:endParaRPr lang="en-US" dirty="0"/>
          </a:p>
        </p:txBody>
      </p:sp>
      <p:sp>
        <p:nvSpPr>
          <p:cNvPr id="7" name="Picture Placeholder 2"/>
          <p:cNvSpPr>
            <a:spLocks noGrp="1"/>
          </p:cNvSpPr>
          <p:nvPr>
            <p:ph type="pic" idx="1"/>
          </p:nvPr>
        </p:nvSpPr>
        <p:spPr>
          <a:xfrm>
            <a:off x="457200" y="1371600"/>
            <a:ext cx="8229600" cy="3886200"/>
          </a:xfrm>
        </p:spPr>
        <p:txBody>
          <a:bodyPr rtlCol="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8" name="Text Placeholder 3"/>
          <p:cNvSpPr>
            <a:spLocks noGrp="1"/>
          </p:cNvSpPr>
          <p:nvPr>
            <p:ph type="body" sz="half" idx="2"/>
          </p:nvPr>
        </p:nvSpPr>
        <p:spPr>
          <a:xfrm>
            <a:off x="457200" y="5486400"/>
            <a:ext cx="8229600" cy="685800"/>
          </a:xfrm>
        </p:spPr>
        <p:txBody>
          <a:bodyPr>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2"/>
          <p:cNvSpPr>
            <a:spLocks noGrp="1"/>
          </p:cNvSpPr>
          <p:nvPr>
            <p:ph type="dt" sz="half" idx="10"/>
          </p:nvPr>
        </p:nvSpPr>
        <p:spPr/>
        <p:txBody>
          <a:bodyPr/>
          <a:lstStyle>
            <a:lvl1pPr>
              <a:defRPr/>
            </a:lvl1pPr>
          </a:lstStyle>
          <a:p>
            <a:pPr>
              <a:defRPr/>
            </a:pPr>
            <a:fld id="{4CC44670-9F01-0741-A1D9-BCCA6BC0751C}" type="datetimeFigureOut">
              <a:rPr lang="en-US"/>
              <a:pPr>
                <a:defRPr/>
              </a:pPr>
              <a:t>3/6/19</a:t>
            </a:fld>
            <a:endParaRPr lang="en-US"/>
          </a:p>
        </p:txBody>
      </p:sp>
      <p:sp>
        <p:nvSpPr>
          <p:cNvPr id="9" name="Footer Placeholder 3"/>
          <p:cNvSpPr>
            <a:spLocks noGrp="1"/>
          </p:cNvSpPr>
          <p:nvPr>
            <p:ph type="ftr" sz="quarter" idx="11"/>
          </p:nvPr>
        </p:nvSpPr>
        <p:spPr/>
        <p:txBody>
          <a:bodyPr/>
          <a:lstStyle>
            <a:lvl1pPr>
              <a:defRPr/>
            </a:lvl1pPr>
          </a:lstStyle>
          <a:p>
            <a:pPr>
              <a:defRPr/>
            </a:pPr>
            <a:endParaRPr lang="en-US"/>
          </a:p>
        </p:txBody>
      </p:sp>
      <p:sp>
        <p:nvSpPr>
          <p:cNvPr id="10" name="Slide Number Placeholder 4"/>
          <p:cNvSpPr>
            <a:spLocks noGrp="1"/>
          </p:cNvSpPr>
          <p:nvPr>
            <p:ph type="sldNum" sz="quarter" idx="12"/>
          </p:nvPr>
        </p:nvSpPr>
        <p:spPr/>
        <p:txBody>
          <a:bodyPr/>
          <a:lstStyle>
            <a:lvl1pPr>
              <a:defRPr/>
            </a:lvl1pPr>
          </a:lstStyle>
          <a:p>
            <a:pPr>
              <a:defRPr/>
            </a:pPr>
            <a:fld id="{42C75A30-DF95-064F-8669-12A9C5589ABA}" type="slidenum">
              <a:rPr lang="en-US"/>
              <a:pPr>
                <a:defRPr/>
              </a:pPr>
              <a:t>‹#›</a:t>
            </a:fld>
            <a:endParaRPr lang="en-US"/>
          </a:p>
        </p:txBody>
      </p:sp>
    </p:spTree>
    <p:extLst>
      <p:ext uri="{BB962C8B-B14F-4D97-AF65-F5344CB8AC3E}">
        <p14:creationId xmlns:p14="http://schemas.microsoft.com/office/powerpoint/2010/main" val="8003494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Line Title + 2-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3"/>
            <a:ext cx="6629400" cy="1005840"/>
          </a:xfrm>
        </p:spPr>
        <p:txBody>
          <a:bodyPr/>
          <a:lstStyle>
            <a:lvl1pPr algn="l">
              <a:defRPr sz="2500" b="1">
                <a:solidFill>
                  <a:srgbClr val="D57500"/>
                </a:solidFill>
                <a:latin typeface="Arial"/>
                <a:cs typeface="Arial"/>
              </a:defRPr>
            </a:lvl1pPr>
          </a:lstStyle>
          <a:p>
            <a:r>
              <a:rPr lang="en-US"/>
              <a:t>Click to edit Master title style</a:t>
            </a:r>
            <a:endParaRPr lang="en-US" dirty="0"/>
          </a:p>
        </p:txBody>
      </p:sp>
      <p:sp>
        <p:nvSpPr>
          <p:cNvPr id="3" name="Content Placeholder 2"/>
          <p:cNvSpPr>
            <a:spLocks noGrp="1"/>
          </p:cNvSpPr>
          <p:nvPr>
            <p:ph sz="half" idx="1"/>
          </p:nvPr>
        </p:nvSpPr>
        <p:spPr>
          <a:xfrm>
            <a:off x="457200" y="1828799"/>
            <a:ext cx="3886200" cy="4343400"/>
          </a:xfrm>
        </p:spPr>
        <p:txBody>
          <a:bodyPr>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1828799"/>
            <a:ext cx="3886200" cy="4343400"/>
          </a:xfrm>
        </p:spPr>
        <p:txBody>
          <a:bodyPr>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ED044F3-2776-D54C-89C7-4C75660FFBCE}" type="datetime4">
              <a:rPr lang="en-US"/>
              <a:pPr>
                <a:defRPr/>
              </a:pPr>
              <a:t>March 6, 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6BF005-97A3-B449-9C21-3333B047510B}" type="slidenum">
              <a:rPr lang="en-US"/>
              <a:pPr>
                <a:defRPr/>
              </a:pPr>
              <a:t>‹#›</a:t>
            </a:fld>
            <a:endParaRPr lang="en-US" dirty="0"/>
          </a:p>
        </p:txBody>
      </p:sp>
    </p:spTree>
    <p:extLst>
      <p:ext uri="{BB962C8B-B14F-4D97-AF65-F5344CB8AC3E}">
        <p14:creationId xmlns:p14="http://schemas.microsoft.com/office/powerpoint/2010/main" val="2637581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Line Title + 2-Column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3"/>
            <a:ext cx="6629400" cy="1005840"/>
          </a:xfrm>
        </p:spPr>
        <p:txBody>
          <a:bodyPr/>
          <a:lstStyle>
            <a:lvl1pPr algn="l">
              <a:defRPr sz="2500" b="1">
                <a:solidFill>
                  <a:srgbClr val="D57500"/>
                </a:solidFill>
                <a:latin typeface="Arial"/>
                <a:cs typeface="Arial"/>
              </a:defRPr>
            </a:lvl1pPr>
          </a:lstStyle>
          <a:p>
            <a:r>
              <a:rPr lang="en-US"/>
              <a:t>Click to edit Master title style</a:t>
            </a:r>
            <a:endParaRPr lang="en-US" dirty="0"/>
          </a:p>
        </p:txBody>
      </p:sp>
      <p:sp>
        <p:nvSpPr>
          <p:cNvPr id="6" name="Text Placeholder 2"/>
          <p:cNvSpPr>
            <a:spLocks noGrp="1"/>
          </p:cNvSpPr>
          <p:nvPr>
            <p:ph type="body" idx="1"/>
          </p:nvPr>
        </p:nvSpPr>
        <p:spPr>
          <a:xfrm>
            <a:off x="457200" y="1828800"/>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3"/>
          <p:cNvSpPr>
            <a:spLocks noGrp="1"/>
          </p:cNvSpPr>
          <p:nvPr>
            <p:ph sz="half" idx="2"/>
          </p:nvPr>
        </p:nvSpPr>
        <p:spPr>
          <a:xfrm>
            <a:off x="457200" y="2514599"/>
            <a:ext cx="3886200" cy="3657600"/>
          </a:xfrm>
        </p:spPr>
        <p:txBody>
          <a:bodyPr>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p:cNvSpPr>
            <a:spLocks noGrp="1"/>
          </p:cNvSpPr>
          <p:nvPr>
            <p:ph type="body" sz="quarter" idx="3"/>
          </p:nvPr>
        </p:nvSpPr>
        <p:spPr>
          <a:xfrm>
            <a:off x="4800600" y="1828799"/>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p:cNvSpPr>
            <a:spLocks noGrp="1"/>
          </p:cNvSpPr>
          <p:nvPr>
            <p:ph sz="quarter" idx="4"/>
          </p:nvPr>
        </p:nvSpPr>
        <p:spPr>
          <a:xfrm>
            <a:off x="4800600" y="2514599"/>
            <a:ext cx="3886200" cy="3657600"/>
          </a:xfrm>
        </p:spPr>
        <p:txBody>
          <a:bodyPr>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10"/>
          </p:nvPr>
        </p:nvSpPr>
        <p:spPr/>
        <p:txBody>
          <a:bodyPr/>
          <a:lstStyle>
            <a:lvl1pPr>
              <a:defRPr/>
            </a:lvl1pPr>
          </a:lstStyle>
          <a:p>
            <a:pPr>
              <a:defRPr/>
            </a:pPr>
            <a:fld id="{9ED044F3-2776-D54C-89C7-4C75660FFBCE}" type="datetime4">
              <a:rPr lang="en-US"/>
              <a:pPr>
                <a:defRPr/>
              </a:pPr>
              <a:t>March 6, 2019</a:t>
            </a:fld>
            <a:endParaRPr lang="en-US" dirty="0"/>
          </a:p>
        </p:txBody>
      </p:sp>
      <p:sp>
        <p:nvSpPr>
          <p:cNvPr id="11" name="Footer Placeholder 4"/>
          <p:cNvSpPr>
            <a:spLocks noGrp="1"/>
          </p:cNvSpPr>
          <p:nvPr>
            <p:ph type="ftr" sz="quarter" idx="11"/>
          </p:nvPr>
        </p:nvSpPr>
        <p:spPr/>
        <p:txBody>
          <a:bodyPr/>
          <a:lstStyle>
            <a:lvl1pPr>
              <a:defRPr/>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F2AABCE6-8138-8F4D-B414-471FBF8F754F}" type="slidenum">
              <a:rPr lang="en-US"/>
              <a:pPr>
                <a:defRPr/>
              </a:pPr>
              <a:t>‹#›</a:t>
            </a:fld>
            <a:endParaRPr lang="en-US" dirty="0"/>
          </a:p>
        </p:txBody>
      </p:sp>
    </p:spTree>
    <p:extLst>
      <p:ext uri="{BB962C8B-B14F-4D97-AF65-F5344CB8AC3E}">
        <p14:creationId xmlns:p14="http://schemas.microsoft.com/office/powerpoint/2010/main" val="36499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Line Title Only">
    <p:spTree>
      <p:nvGrpSpPr>
        <p:cNvPr id="1" name=""/>
        <p:cNvGrpSpPr/>
        <p:nvPr/>
      </p:nvGrpSpPr>
      <p:grpSpPr>
        <a:xfrm>
          <a:off x="0" y="0"/>
          <a:ext cx="0" cy="0"/>
          <a:chOff x="0" y="0"/>
          <a:chExt cx="0" cy="0"/>
        </a:xfrm>
      </p:grpSpPr>
      <p:sp>
        <p:nvSpPr>
          <p:cNvPr id="3" name="Rectangle 2"/>
          <p:cNvSpPr/>
          <p:nvPr/>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4" name="Rectangle 3"/>
          <p:cNvSpPr/>
          <p:nvPr userDrawn="1"/>
        </p:nvSpPr>
        <p:spPr>
          <a:xfrm>
            <a:off x="0" y="987425"/>
            <a:ext cx="9144000" cy="58705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itle 1"/>
          <p:cNvSpPr>
            <a:spLocks noGrp="1"/>
          </p:cNvSpPr>
          <p:nvPr>
            <p:ph type="title"/>
          </p:nvPr>
        </p:nvSpPr>
        <p:spPr>
          <a:xfrm>
            <a:off x="457200" y="356615"/>
            <a:ext cx="6629400" cy="621792"/>
          </a:xfrm>
          <a:prstGeom prst="rect">
            <a:avLst/>
          </a:prstGeom>
        </p:spPr>
        <p:txBody>
          <a:bodyPr/>
          <a:lstStyle>
            <a:lvl1pPr>
              <a:defRPr>
                <a:solidFill>
                  <a:srgbClr val="D57500"/>
                </a:solidFill>
              </a:defRPr>
            </a:lvl1pPr>
          </a:lstStyle>
          <a:p>
            <a:r>
              <a:rPr lang="en-US"/>
              <a:t>Click to edit Master title style</a:t>
            </a:r>
            <a:endParaRPr lang="en-US" dirty="0"/>
          </a:p>
        </p:txBody>
      </p:sp>
      <p:sp>
        <p:nvSpPr>
          <p:cNvPr id="5" name="Date Placeholder 1"/>
          <p:cNvSpPr>
            <a:spLocks noGrp="1"/>
          </p:cNvSpPr>
          <p:nvPr>
            <p:ph type="dt" sz="half" idx="10"/>
          </p:nvPr>
        </p:nvSpPr>
        <p:spPr/>
        <p:txBody>
          <a:bodyPr/>
          <a:lstStyle>
            <a:lvl1pPr>
              <a:defRPr/>
            </a:lvl1pPr>
          </a:lstStyle>
          <a:p>
            <a:pPr>
              <a:defRPr/>
            </a:pPr>
            <a:fld id="{FEF05E62-5ECE-5142-8A00-82C15254E849}" type="datetime4">
              <a:rPr lang="en-US"/>
              <a:pPr>
                <a:defRPr/>
              </a:pPr>
              <a:t>March 6, 2019</a:t>
            </a:fld>
            <a:endParaRPr lang="en-US"/>
          </a:p>
        </p:txBody>
      </p:sp>
      <p:sp>
        <p:nvSpPr>
          <p:cNvPr id="7"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3"/>
          <p:cNvSpPr>
            <a:spLocks noGrp="1"/>
          </p:cNvSpPr>
          <p:nvPr>
            <p:ph type="sldNum" sz="quarter" idx="12"/>
          </p:nvPr>
        </p:nvSpPr>
        <p:spPr/>
        <p:txBody>
          <a:bodyPr/>
          <a:lstStyle>
            <a:lvl1pPr>
              <a:defRPr/>
            </a:lvl1pPr>
          </a:lstStyle>
          <a:p>
            <a:pPr>
              <a:defRPr/>
            </a:pPr>
            <a:fld id="{1A912584-5941-F641-B59C-7C144DF39F27}" type="slidenum">
              <a:rPr lang="en-US"/>
              <a:pPr>
                <a:defRPr/>
              </a:pPr>
              <a:t>‹#›</a:t>
            </a:fld>
            <a:endParaRPr lang="en-US"/>
          </a:p>
        </p:txBody>
      </p:sp>
    </p:spTree>
    <p:extLst>
      <p:ext uri="{BB962C8B-B14F-4D97-AF65-F5344CB8AC3E}">
        <p14:creationId xmlns:p14="http://schemas.microsoft.com/office/powerpoint/2010/main" val="70963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Line Title + Content">
    <p:spTree>
      <p:nvGrpSpPr>
        <p:cNvPr id="1" name=""/>
        <p:cNvGrpSpPr/>
        <p:nvPr/>
      </p:nvGrpSpPr>
      <p:grpSpPr>
        <a:xfrm>
          <a:off x="0" y="0"/>
          <a:ext cx="0" cy="0"/>
          <a:chOff x="0" y="0"/>
          <a:chExt cx="0" cy="0"/>
        </a:xfrm>
      </p:grpSpPr>
      <p:sp>
        <p:nvSpPr>
          <p:cNvPr id="4" name="Rectangle 3"/>
          <p:cNvSpPr/>
          <p:nvPr/>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8" name="Title 1"/>
          <p:cNvSpPr>
            <a:spLocks noGrp="1"/>
          </p:cNvSpPr>
          <p:nvPr>
            <p:ph type="title"/>
          </p:nvPr>
        </p:nvSpPr>
        <p:spPr>
          <a:xfrm>
            <a:off x="457200" y="356613"/>
            <a:ext cx="6629400" cy="1005840"/>
          </a:xfrm>
        </p:spPr>
        <p:txBody>
          <a:bodyPr/>
          <a:lstStyle>
            <a:lvl1pPr algn="l">
              <a:defRPr sz="2500" b="1">
                <a:solidFill>
                  <a:srgbClr val="D57500"/>
                </a:solidFill>
                <a:latin typeface="Arial"/>
                <a:cs typeface="Arial"/>
              </a:defRPr>
            </a:lvl1pPr>
          </a:lstStyle>
          <a:p>
            <a:r>
              <a:rPr lang="en-US"/>
              <a:t>Click to edit Master title style</a:t>
            </a:r>
            <a:endParaRPr lang="en-US" dirty="0"/>
          </a:p>
        </p:txBody>
      </p:sp>
      <p:sp>
        <p:nvSpPr>
          <p:cNvPr id="9" name="Content Placeholder 2"/>
          <p:cNvSpPr>
            <a:spLocks noGrp="1"/>
          </p:cNvSpPr>
          <p:nvPr>
            <p:ph idx="1"/>
          </p:nvPr>
        </p:nvSpPr>
        <p:spPr>
          <a:xfrm>
            <a:off x="457200" y="1828799"/>
            <a:ext cx="8229600" cy="4343400"/>
          </a:xfrm>
        </p:spPr>
        <p:txBody>
          <a:bodyPr>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1"/>
          <p:cNvSpPr>
            <a:spLocks noGrp="1"/>
          </p:cNvSpPr>
          <p:nvPr>
            <p:ph type="dt" sz="half" idx="10"/>
          </p:nvPr>
        </p:nvSpPr>
        <p:spPr/>
        <p:txBody>
          <a:bodyPr/>
          <a:lstStyle>
            <a:lvl1pPr>
              <a:defRPr/>
            </a:lvl1pPr>
          </a:lstStyle>
          <a:p>
            <a:pPr>
              <a:defRPr/>
            </a:pPr>
            <a:fld id="{CD4E0CEE-D901-F846-8AE7-445A817289EE}" type="datetimeFigureOut">
              <a:rPr lang="en-US"/>
              <a:pPr>
                <a:defRPr/>
              </a:pPr>
              <a:t>3/6/19</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3"/>
          <p:cNvSpPr>
            <a:spLocks noGrp="1"/>
          </p:cNvSpPr>
          <p:nvPr>
            <p:ph type="sldNum" sz="quarter" idx="12"/>
          </p:nvPr>
        </p:nvSpPr>
        <p:spPr/>
        <p:txBody>
          <a:bodyPr/>
          <a:lstStyle>
            <a:lvl1pPr>
              <a:defRPr/>
            </a:lvl1pPr>
          </a:lstStyle>
          <a:p>
            <a:pPr>
              <a:defRPr/>
            </a:pPr>
            <a:fld id="{8000BF79-E599-8845-A8AB-401E24DBC263}" type="slidenum">
              <a:rPr lang="en-US"/>
              <a:pPr>
                <a:defRPr/>
              </a:pPr>
              <a:t>‹#›</a:t>
            </a:fld>
            <a:endParaRPr lang="en-US"/>
          </a:p>
        </p:txBody>
      </p:sp>
    </p:spTree>
    <p:extLst>
      <p:ext uri="{BB962C8B-B14F-4D97-AF65-F5344CB8AC3E}">
        <p14:creationId xmlns:p14="http://schemas.microsoft.com/office/powerpoint/2010/main" val="366093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Line Title + 2-Column Content">
    <p:spTree>
      <p:nvGrpSpPr>
        <p:cNvPr id="1" name=""/>
        <p:cNvGrpSpPr/>
        <p:nvPr/>
      </p:nvGrpSpPr>
      <p:grpSpPr>
        <a:xfrm>
          <a:off x="0" y="0"/>
          <a:ext cx="0" cy="0"/>
          <a:chOff x="0" y="0"/>
          <a:chExt cx="0" cy="0"/>
        </a:xfrm>
      </p:grpSpPr>
      <p:sp>
        <p:nvSpPr>
          <p:cNvPr id="5" name="Rectangle 4"/>
          <p:cNvSpPr/>
          <p:nvPr/>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1" name="Title 1"/>
          <p:cNvSpPr>
            <a:spLocks noGrp="1"/>
          </p:cNvSpPr>
          <p:nvPr>
            <p:ph type="title"/>
          </p:nvPr>
        </p:nvSpPr>
        <p:spPr>
          <a:xfrm>
            <a:off x="457200" y="356613"/>
            <a:ext cx="6629400" cy="1005840"/>
          </a:xfrm>
        </p:spPr>
        <p:txBody>
          <a:bodyPr/>
          <a:lstStyle>
            <a:lvl1pPr algn="l">
              <a:defRPr sz="2500" b="1">
                <a:solidFill>
                  <a:srgbClr val="D57500"/>
                </a:solidFill>
                <a:latin typeface="Arial"/>
                <a:cs typeface="Arial"/>
              </a:defRPr>
            </a:lvl1pPr>
          </a:lstStyle>
          <a:p>
            <a:r>
              <a:rPr lang="en-US"/>
              <a:t>Click to edit Master title style</a:t>
            </a:r>
            <a:endParaRPr lang="en-US" dirty="0"/>
          </a:p>
        </p:txBody>
      </p:sp>
      <p:sp>
        <p:nvSpPr>
          <p:cNvPr id="12" name="Content Placeholder 2"/>
          <p:cNvSpPr>
            <a:spLocks noGrp="1"/>
          </p:cNvSpPr>
          <p:nvPr>
            <p:ph sz="half" idx="1"/>
          </p:nvPr>
        </p:nvSpPr>
        <p:spPr>
          <a:xfrm>
            <a:off x="457200" y="1828799"/>
            <a:ext cx="3886200" cy="4343400"/>
          </a:xfrm>
        </p:spPr>
        <p:txBody>
          <a:bodyPr>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half" idx="2"/>
          </p:nvPr>
        </p:nvSpPr>
        <p:spPr>
          <a:xfrm>
            <a:off x="4800600" y="1828799"/>
            <a:ext cx="3886200" cy="4343400"/>
          </a:xfrm>
        </p:spPr>
        <p:txBody>
          <a:bodyPr>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1"/>
          <p:cNvSpPr>
            <a:spLocks noGrp="1"/>
          </p:cNvSpPr>
          <p:nvPr>
            <p:ph type="dt" sz="half" idx="10"/>
          </p:nvPr>
        </p:nvSpPr>
        <p:spPr/>
        <p:txBody>
          <a:bodyPr/>
          <a:lstStyle>
            <a:lvl1pPr>
              <a:defRPr/>
            </a:lvl1pPr>
          </a:lstStyle>
          <a:p>
            <a:pPr>
              <a:defRPr/>
            </a:pPr>
            <a:fld id="{7B60753F-F0A0-2141-878E-926FC5D127F4}" type="datetimeFigureOut">
              <a:rPr lang="en-US"/>
              <a:pPr>
                <a:defRPr/>
              </a:pPr>
              <a:t>3/6/19</a:t>
            </a:fld>
            <a:endParaRPr lang="en-US"/>
          </a:p>
        </p:txBody>
      </p:sp>
      <p:sp>
        <p:nvSpPr>
          <p:cNvPr id="7"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3"/>
          <p:cNvSpPr>
            <a:spLocks noGrp="1"/>
          </p:cNvSpPr>
          <p:nvPr>
            <p:ph type="sldNum" sz="quarter" idx="12"/>
          </p:nvPr>
        </p:nvSpPr>
        <p:spPr/>
        <p:txBody>
          <a:bodyPr/>
          <a:lstStyle>
            <a:lvl1pPr>
              <a:defRPr/>
            </a:lvl1pPr>
          </a:lstStyle>
          <a:p>
            <a:pPr>
              <a:defRPr/>
            </a:pPr>
            <a:fld id="{15C23AD4-641E-8F4A-BC8D-9F35FD371D2C}" type="slidenum">
              <a:rPr lang="en-US"/>
              <a:pPr>
                <a:defRPr/>
              </a:pPr>
              <a:t>‹#›</a:t>
            </a:fld>
            <a:endParaRPr lang="en-US"/>
          </a:p>
        </p:txBody>
      </p:sp>
    </p:spTree>
    <p:extLst>
      <p:ext uri="{BB962C8B-B14F-4D97-AF65-F5344CB8AC3E}">
        <p14:creationId xmlns:p14="http://schemas.microsoft.com/office/powerpoint/2010/main" val="2952960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Line Title + 2-Column Comparison">
    <p:spTree>
      <p:nvGrpSpPr>
        <p:cNvPr id="1" name=""/>
        <p:cNvGrpSpPr/>
        <p:nvPr/>
      </p:nvGrpSpPr>
      <p:grpSpPr>
        <a:xfrm>
          <a:off x="0" y="0"/>
          <a:ext cx="0" cy="0"/>
          <a:chOff x="0" y="0"/>
          <a:chExt cx="0" cy="0"/>
        </a:xfrm>
      </p:grpSpPr>
      <p:sp>
        <p:nvSpPr>
          <p:cNvPr id="7" name="Rectangle 6"/>
          <p:cNvSpPr/>
          <p:nvPr/>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1" name="Title 1"/>
          <p:cNvSpPr>
            <a:spLocks noGrp="1"/>
          </p:cNvSpPr>
          <p:nvPr>
            <p:ph type="title"/>
          </p:nvPr>
        </p:nvSpPr>
        <p:spPr>
          <a:xfrm>
            <a:off x="457200" y="356613"/>
            <a:ext cx="6629400" cy="1005840"/>
          </a:xfrm>
        </p:spPr>
        <p:txBody>
          <a:bodyPr/>
          <a:lstStyle>
            <a:lvl1pPr algn="l">
              <a:defRPr sz="2500" b="1">
                <a:solidFill>
                  <a:srgbClr val="D57500"/>
                </a:solidFill>
                <a:latin typeface="Arial"/>
                <a:cs typeface="Arial"/>
              </a:defRPr>
            </a:lvl1pPr>
          </a:lstStyle>
          <a:p>
            <a:r>
              <a:rPr lang="en-US"/>
              <a:t>Click to edit Master title style</a:t>
            </a:r>
            <a:endParaRPr lang="en-US" dirty="0"/>
          </a:p>
        </p:txBody>
      </p:sp>
      <p:sp>
        <p:nvSpPr>
          <p:cNvPr id="9" name="Text Placeholder 2"/>
          <p:cNvSpPr>
            <a:spLocks noGrp="1"/>
          </p:cNvSpPr>
          <p:nvPr>
            <p:ph type="body" idx="1"/>
          </p:nvPr>
        </p:nvSpPr>
        <p:spPr>
          <a:xfrm>
            <a:off x="457200" y="1828800"/>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p:cNvSpPr>
            <a:spLocks noGrp="1"/>
          </p:cNvSpPr>
          <p:nvPr>
            <p:ph sz="half" idx="2"/>
          </p:nvPr>
        </p:nvSpPr>
        <p:spPr>
          <a:xfrm>
            <a:off x="457200" y="2514599"/>
            <a:ext cx="3886200" cy="3657600"/>
          </a:xfrm>
        </p:spPr>
        <p:txBody>
          <a:bodyPr>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3"/>
          </p:nvPr>
        </p:nvSpPr>
        <p:spPr>
          <a:xfrm>
            <a:off x="4800600" y="1828799"/>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p:cNvSpPr>
            <a:spLocks noGrp="1"/>
          </p:cNvSpPr>
          <p:nvPr>
            <p:ph sz="quarter" idx="4"/>
          </p:nvPr>
        </p:nvSpPr>
        <p:spPr>
          <a:xfrm>
            <a:off x="4800600" y="2514599"/>
            <a:ext cx="3886200" cy="3657600"/>
          </a:xfrm>
        </p:spPr>
        <p:txBody>
          <a:bodyPr>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1"/>
          <p:cNvSpPr>
            <a:spLocks noGrp="1"/>
          </p:cNvSpPr>
          <p:nvPr>
            <p:ph type="dt" sz="half" idx="10"/>
          </p:nvPr>
        </p:nvSpPr>
        <p:spPr/>
        <p:txBody>
          <a:bodyPr/>
          <a:lstStyle>
            <a:lvl1pPr>
              <a:defRPr/>
            </a:lvl1pPr>
          </a:lstStyle>
          <a:p>
            <a:pPr>
              <a:defRPr/>
            </a:pPr>
            <a:fld id="{2700F83C-1D66-BB48-93D9-9CD76068389E}" type="datetimeFigureOut">
              <a:rPr lang="en-US"/>
              <a:pPr>
                <a:defRPr/>
              </a:pPr>
              <a:t>3/6/19</a:t>
            </a:fld>
            <a:endParaRPr lang="en-US"/>
          </a:p>
        </p:txBody>
      </p:sp>
      <p:sp>
        <p:nvSpPr>
          <p:cNvPr id="10" name="Footer Placeholder 2"/>
          <p:cNvSpPr>
            <a:spLocks noGrp="1"/>
          </p:cNvSpPr>
          <p:nvPr>
            <p:ph type="ftr" sz="quarter" idx="11"/>
          </p:nvPr>
        </p:nvSpPr>
        <p:spPr/>
        <p:txBody>
          <a:bodyPr/>
          <a:lstStyle>
            <a:lvl1pPr>
              <a:defRPr/>
            </a:lvl1pPr>
          </a:lstStyle>
          <a:p>
            <a:pPr>
              <a:defRPr/>
            </a:pPr>
            <a:endParaRPr lang="en-US"/>
          </a:p>
        </p:txBody>
      </p:sp>
      <p:sp>
        <p:nvSpPr>
          <p:cNvPr id="12" name="Slide Number Placeholder 3"/>
          <p:cNvSpPr>
            <a:spLocks noGrp="1"/>
          </p:cNvSpPr>
          <p:nvPr>
            <p:ph type="sldNum" sz="quarter" idx="12"/>
          </p:nvPr>
        </p:nvSpPr>
        <p:spPr/>
        <p:txBody>
          <a:bodyPr/>
          <a:lstStyle>
            <a:lvl1pPr>
              <a:defRPr/>
            </a:lvl1pPr>
          </a:lstStyle>
          <a:p>
            <a:pPr>
              <a:defRPr/>
            </a:pPr>
            <a:fld id="{27C1010F-345E-E94D-BF2F-EF09DEC25990}" type="slidenum">
              <a:rPr lang="en-US"/>
              <a:pPr>
                <a:defRPr/>
              </a:pPr>
              <a:t>‹#›</a:t>
            </a:fld>
            <a:endParaRPr lang="en-US"/>
          </a:p>
        </p:txBody>
      </p:sp>
    </p:spTree>
    <p:extLst>
      <p:ext uri="{BB962C8B-B14F-4D97-AF65-F5344CB8AC3E}">
        <p14:creationId xmlns:p14="http://schemas.microsoft.com/office/powerpoint/2010/main" val="14562236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2.png"/><Relationship Id="rId3" Type="http://schemas.openxmlformats.org/officeDocument/2006/relationships/slideLayout" Target="../slideLayouts/slideLayout31.xml"/><Relationship Id="rId21" Type="http://schemas.openxmlformats.org/officeDocument/2006/relationships/image" Target="../media/image5.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2.emf"/><Relationship Id="rId2" Type="http://schemas.openxmlformats.org/officeDocument/2006/relationships/slideLayout" Target="../slideLayouts/slideLayout30.xml"/><Relationship Id="rId16" Type="http://schemas.openxmlformats.org/officeDocument/2006/relationships/image" Target="../media/image11.jpeg"/><Relationship Id="rId20"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image" Target="../media/image3.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2.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10.emf"/><Relationship Id="rId5" Type="http://schemas.openxmlformats.org/officeDocument/2006/relationships/slideLayout" Target="../slideLayouts/slideLayout47.xml"/><Relationship Id="rId15" Type="http://schemas.openxmlformats.org/officeDocument/2006/relationships/image" Target="../media/image5.png"/><Relationship Id="rId10" Type="http://schemas.openxmlformats.org/officeDocument/2006/relationships/theme" Target="../theme/theme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Platinum_PowerPoint_Background_08-19-2011.jp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457200" y="357188"/>
            <a:ext cx="6629400"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1028" name="Text Placeholder 2"/>
          <p:cNvSpPr>
            <a:spLocks noGrp="1"/>
          </p:cNvSpPr>
          <p:nvPr>
            <p:ph type="body" idx="1"/>
          </p:nvPr>
        </p:nvSpPr>
        <p:spPr bwMode="auto">
          <a:xfrm>
            <a:off x="457200" y="1828800"/>
            <a:ext cx="82296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3"/>
          <p:cNvSpPr>
            <a:spLocks noGrp="1"/>
          </p:cNvSpPr>
          <p:nvPr>
            <p:ph type="dt" sz="half" idx="2"/>
          </p:nvPr>
        </p:nvSpPr>
        <p:spPr>
          <a:xfrm>
            <a:off x="457200" y="6356350"/>
            <a:ext cx="2133600" cy="365125"/>
          </a:xfrm>
          <a:prstGeom prst="rect">
            <a:avLst/>
          </a:prstGeom>
        </p:spPr>
        <p:txBody>
          <a:bodyPr vert="horz" lIns="0" tIns="0" rIns="0" bIns="0" rtlCol="0" anchor="ctr"/>
          <a:lstStyle>
            <a:lvl1pPr algn="l" fontAlgn="auto">
              <a:spcBef>
                <a:spcPts val="0"/>
              </a:spcBef>
              <a:spcAft>
                <a:spcPts val="0"/>
              </a:spcAft>
              <a:defRPr sz="900">
                <a:solidFill>
                  <a:srgbClr val="707276"/>
                </a:solidFill>
                <a:latin typeface="Arial"/>
                <a:ea typeface="+mn-ea"/>
                <a:cs typeface="Arial"/>
              </a:defRPr>
            </a:lvl1pPr>
          </a:lstStyle>
          <a:p>
            <a:pPr>
              <a:defRPr/>
            </a:pPr>
            <a:fld id="{45B1CDF0-D969-3949-A4CD-608A4CB70DCB}" type="datetimeFigureOut">
              <a:rPr lang="en-US"/>
              <a:pPr>
                <a:defRPr/>
              </a:pPr>
              <a:t>3/6/19</a:t>
            </a:fld>
            <a:endParaRPr lang="en-US"/>
          </a:p>
        </p:txBody>
      </p:sp>
      <p:sp>
        <p:nvSpPr>
          <p:cNvPr id="16" name="Footer Placeholder 4"/>
          <p:cNvSpPr>
            <a:spLocks noGrp="1"/>
          </p:cNvSpPr>
          <p:nvPr>
            <p:ph type="ftr" sz="quarter" idx="3"/>
          </p:nvPr>
        </p:nvSpPr>
        <p:spPr>
          <a:xfrm>
            <a:off x="3124200" y="6356350"/>
            <a:ext cx="2895600" cy="365125"/>
          </a:xfrm>
          <a:prstGeom prst="rect">
            <a:avLst/>
          </a:prstGeom>
        </p:spPr>
        <p:txBody>
          <a:bodyPr vert="horz" lIns="0" tIns="0" rIns="0" bIns="0" rtlCol="0" anchor="ctr"/>
          <a:lstStyle>
            <a:lvl1pPr algn="ctr" fontAlgn="auto">
              <a:spcBef>
                <a:spcPts val="0"/>
              </a:spcBef>
              <a:spcAft>
                <a:spcPts val="0"/>
              </a:spcAft>
              <a:defRPr sz="900">
                <a:solidFill>
                  <a:srgbClr val="707276"/>
                </a:solidFill>
                <a:latin typeface="Arial"/>
                <a:ea typeface="+mn-ea"/>
                <a:cs typeface="Arial"/>
              </a:defRPr>
            </a:lvl1pPr>
          </a:lstStyle>
          <a:p>
            <a:pPr>
              <a:defRPr/>
            </a:pPr>
            <a:endParaRPr lang="en-US"/>
          </a:p>
        </p:txBody>
      </p:sp>
      <p:sp>
        <p:nvSpPr>
          <p:cNvPr id="17" name="Slide Number Placeholder 5"/>
          <p:cNvSpPr>
            <a:spLocks noGrp="1"/>
          </p:cNvSpPr>
          <p:nvPr>
            <p:ph type="sldNum" sz="quarter" idx="4"/>
          </p:nvPr>
        </p:nvSpPr>
        <p:spPr>
          <a:xfrm>
            <a:off x="6553200" y="6356350"/>
            <a:ext cx="2133600" cy="365125"/>
          </a:xfrm>
          <a:prstGeom prst="rect">
            <a:avLst/>
          </a:prstGeom>
        </p:spPr>
        <p:txBody>
          <a:bodyPr vert="horz" lIns="0" tIns="0" rIns="0" bIns="0" rtlCol="0" anchor="ctr"/>
          <a:lstStyle>
            <a:lvl1pPr algn="r" fontAlgn="auto">
              <a:spcBef>
                <a:spcPts val="0"/>
              </a:spcBef>
              <a:spcAft>
                <a:spcPts val="0"/>
              </a:spcAft>
              <a:defRPr sz="900">
                <a:solidFill>
                  <a:srgbClr val="707276"/>
                </a:solidFill>
                <a:latin typeface="Arial"/>
                <a:ea typeface="+mn-ea"/>
                <a:cs typeface="Arial"/>
              </a:defRPr>
            </a:lvl1pPr>
          </a:lstStyle>
          <a:p>
            <a:pPr>
              <a:defRPr/>
            </a:pPr>
            <a:fld id="{2D2EC379-E686-EA47-B05F-3478310C12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43" r:id="rId1"/>
    <p:sldLayoutId id="2147485260" r:id="rId2"/>
    <p:sldLayoutId id="2147485261" r:id="rId3"/>
    <p:sldLayoutId id="2147485262" r:id="rId4"/>
    <p:sldLayoutId id="2147485263" r:id="rId5"/>
    <p:sldLayoutId id="2147485264" r:id="rId6"/>
    <p:sldLayoutId id="2147485265" r:id="rId7"/>
    <p:sldLayoutId id="2147485266" r:id="rId8"/>
    <p:sldLayoutId id="2147485267" r:id="rId9"/>
    <p:sldLayoutId id="2147485244" r:id="rId10"/>
    <p:sldLayoutId id="2147485245" r:id="rId11"/>
    <p:sldLayoutId id="2147485246" r:id="rId12"/>
    <p:sldLayoutId id="2147485247" r:id="rId13"/>
    <p:sldLayoutId id="2147485248" r:id="rId14"/>
    <p:sldLayoutId id="2147485268" r:id="rId15"/>
    <p:sldLayoutId id="2147485269" r:id="rId16"/>
    <p:sldLayoutId id="2147485270" r:id="rId17"/>
    <p:sldLayoutId id="2147485271" r:id="rId18"/>
    <p:sldLayoutId id="2147485272" r:id="rId19"/>
    <p:sldLayoutId id="2147485273" r:id="rId20"/>
    <p:sldLayoutId id="2147485274" r:id="rId21"/>
    <p:sldLayoutId id="2147485275" r:id="rId22"/>
    <p:sldLayoutId id="2147485276" r:id="rId23"/>
    <p:sldLayoutId id="2147485277" r:id="rId24"/>
    <p:sldLayoutId id="2147485249" r:id="rId25"/>
    <p:sldLayoutId id="2147485250" r:id="rId26"/>
    <p:sldLayoutId id="2147485278" r:id="rId27"/>
    <p:sldLayoutId id="2147485294" r:id="rId28"/>
  </p:sldLayoutIdLst>
  <p:txStyles>
    <p:titleStyle>
      <a:lvl1pPr algn="l" defTabSz="457200" rtl="0" eaLnBrk="0" fontAlgn="base" hangingPunct="0">
        <a:spcBef>
          <a:spcPct val="0"/>
        </a:spcBef>
        <a:spcAft>
          <a:spcPct val="0"/>
        </a:spcAft>
        <a:defRPr sz="2500" b="1" kern="1200">
          <a:solidFill>
            <a:srgbClr val="D57500"/>
          </a:solidFill>
          <a:latin typeface="Arial"/>
          <a:ea typeface="ＭＳ Ｐゴシック" charset="0"/>
          <a:cs typeface="Arial"/>
        </a:defRPr>
      </a:lvl1pPr>
      <a:lvl2pPr algn="l" defTabSz="457200" rtl="0" eaLnBrk="0" fontAlgn="base" hangingPunct="0">
        <a:spcBef>
          <a:spcPct val="0"/>
        </a:spcBef>
        <a:spcAft>
          <a:spcPct val="0"/>
        </a:spcAft>
        <a:defRPr sz="2500" b="1">
          <a:solidFill>
            <a:srgbClr val="D57500"/>
          </a:solidFill>
          <a:latin typeface="Arial" charset="0"/>
          <a:ea typeface="ＭＳ Ｐゴシック" charset="0"/>
        </a:defRPr>
      </a:lvl2pPr>
      <a:lvl3pPr algn="l" defTabSz="457200" rtl="0" eaLnBrk="0" fontAlgn="base" hangingPunct="0">
        <a:spcBef>
          <a:spcPct val="0"/>
        </a:spcBef>
        <a:spcAft>
          <a:spcPct val="0"/>
        </a:spcAft>
        <a:defRPr sz="2500" b="1">
          <a:solidFill>
            <a:srgbClr val="D57500"/>
          </a:solidFill>
          <a:latin typeface="Arial" charset="0"/>
          <a:ea typeface="ＭＳ Ｐゴシック" charset="0"/>
        </a:defRPr>
      </a:lvl3pPr>
      <a:lvl4pPr algn="l" defTabSz="457200" rtl="0" eaLnBrk="0" fontAlgn="base" hangingPunct="0">
        <a:spcBef>
          <a:spcPct val="0"/>
        </a:spcBef>
        <a:spcAft>
          <a:spcPct val="0"/>
        </a:spcAft>
        <a:defRPr sz="2500" b="1">
          <a:solidFill>
            <a:srgbClr val="D57500"/>
          </a:solidFill>
          <a:latin typeface="Arial" charset="0"/>
          <a:ea typeface="ＭＳ Ｐゴシック" charset="0"/>
        </a:defRPr>
      </a:lvl4pPr>
      <a:lvl5pPr algn="l" defTabSz="457200" rtl="0" eaLnBrk="0" fontAlgn="base" hangingPunct="0">
        <a:spcBef>
          <a:spcPct val="0"/>
        </a:spcBef>
        <a:spcAft>
          <a:spcPct val="0"/>
        </a:spcAft>
        <a:defRPr sz="2500" b="1">
          <a:solidFill>
            <a:srgbClr val="D57500"/>
          </a:solidFill>
          <a:latin typeface="Arial" charset="0"/>
          <a:ea typeface="ＭＳ Ｐゴシック" charset="0"/>
        </a:defRPr>
      </a:lvl5pPr>
      <a:lvl6pPr marL="457200" algn="l" defTabSz="457200" rtl="0" fontAlgn="base">
        <a:spcBef>
          <a:spcPct val="0"/>
        </a:spcBef>
        <a:spcAft>
          <a:spcPct val="0"/>
        </a:spcAft>
        <a:defRPr sz="2500" b="1">
          <a:solidFill>
            <a:srgbClr val="D57500"/>
          </a:solidFill>
          <a:latin typeface="Arial" charset="0"/>
          <a:ea typeface="ＭＳ Ｐゴシック" charset="0"/>
        </a:defRPr>
      </a:lvl6pPr>
      <a:lvl7pPr marL="914400" algn="l" defTabSz="457200" rtl="0" fontAlgn="base">
        <a:spcBef>
          <a:spcPct val="0"/>
        </a:spcBef>
        <a:spcAft>
          <a:spcPct val="0"/>
        </a:spcAft>
        <a:defRPr sz="2500" b="1">
          <a:solidFill>
            <a:srgbClr val="D57500"/>
          </a:solidFill>
          <a:latin typeface="Arial" charset="0"/>
          <a:ea typeface="ＭＳ Ｐゴシック" charset="0"/>
        </a:defRPr>
      </a:lvl7pPr>
      <a:lvl8pPr marL="1371600" algn="l" defTabSz="457200" rtl="0" fontAlgn="base">
        <a:spcBef>
          <a:spcPct val="0"/>
        </a:spcBef>
        <a:spcAft>
          <a:spcPct val="0"/>
        </a:spcAft>
        <a:defRPr sz="2500" b="1">
          <a:solidFill>
            <a:srgbClr val="D57500"/>
          </a:solidFill>
          <a:latin typeface="Arial" charset="0"/>
          <a:ea typeface="ＭＳ Ｐゴシック" charset="0"/>
        </a:defRPr>
      </a:lvl8pPr>
      <a:lvl9pPr marL="1828800" algn="l" defTabSz="457200" rtl="0" fontAlgn="base">
        <a:spcBef>
          <a:spcPct val="0"/>
        </a:spcBef>
        <a:spcAft>
          <a:spcPct val="0"/>
        </a:spcAft>
        <a:defRPr sz="2500" b="1">
          <a:solidFill>
            <a:srgbClr val="D5750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SzPct val="100000"/>
        <a:buBlip>
          <a:blip r:embed="rId31"/>
        </a:buBlip>
        <a:defRPr sz="20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SzPct val="100000"/>
        <a:buBlip>
          <a:blip r:embed="rId32"/>
        </a:buBlip>
        <a:defRPr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SzPct val="100000"/>
        <a:buBlip>
          <a:blip r:embed="rId33"/>
        </a:buBlip>
        <a:defRPr sz="16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SzPct val="100000"/>
        <a:buBlip>
          <a:blip r:embed="rId34"/>
        </a:buBlip>
        <a:defRPr sz="14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SzPct val="100000"/>
        <a:buBlip>
          <a:blip r:embed="rId31"/>
        </a:buBlip>
        <a:defRPr sz="14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9698" name="Picture 14" descr="Silver_PowerPoint_Background_08-19-2011.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9" name="Title Placeholder 1"/>
          <p:cNvSpPr>
            <a:spLocks noGrp="1"/>
          </p:cNvSpPr>
          <p:nvPr>
            <p:ph type="title"/>
          </p:nvPr>
        </p:nvSpPr>
        <p:spPr bwMode="auto">
          <a:xfrm>
            <a:off x="457200" y="357188"/>
            <a:ext cx="66294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29700" name="Text Placeholder 2"/>
          <p:cNvSpPr>
            <a:spLocks noGrp="1"/>
          </p:cNvSpPr>
          <p:nvPr>
            <p:ph type="body" idx="1"/>
          </p:nvPr>
        </p:nvSpPr>
        <p:spPr bwMode="auto">
          <a:xfrm>
            <a:off x="457200" y="1828800"/>
            <a:ext cx="82296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457200" y="6356350"/>
            <a:ext cx="2133600" cy="365125"/>
          </a:xfrm>
          <a:prstGeom prst="rect">
            <a:avLst/>
          </a:prstGeom>
        </p:spPr>
        <p:txBody>
          <a:bodyPr vert="horz" lIns="0" tIns="0" rIns="0" bIns="0" rtlCol="0" anchor="ctr"/>
          <a:lstStyle>
            <a:lvl1pPr algn="l" fontAlgn="auto">
              <a:spcBef>
                <a:spcPts val="0"/>
              </a:spcBef>
              <a:spcAft>
                <a:spcPts val="0"/>
              </a:spcAft>
              <a:defRPr sz="900">
                <a:solidFill>
                  <a:srgbClr val="707276"/>
                </a:solidFill>
                <a:latin typeface="Arial"/>
                <a:ea typeface="+mn-ea"/>
                <a:cs typeface="Arial"/>
              </a:defRPr>
            </a:lvl1pPr>
          </a:lstStyle>
          <a:p>
            <a:pPr>
              <a:defRPr/>
            </a:pPr>
            <a:fld id="{7618D9BF-6AE6-5E41-A978-E5BD65476E9F}" type="datetime4">
              <a:rPr lang="en-US"/>
              <a:pPr>
                <a:defRPr/>
              </a:pPr>
              <a:t>March 6, 2019</a:t>
            </a:fld>
            <a:endParaRPr lang="en-US" dirty="0"/>
          </a:p>
        </p:txBody>
      </p:sp>
      <p:sp>
        <p:nvSpPr>
          <p:cNvPr id="13" name="Footer Placeholder 4"/>
          <p:cNvSpPr>
            <a:spLocks noGrp="1"/>
          </p:cNvSpPr>
          <p:nvPr>
            <p:ph type="ftr" sz="quarter" idx="3"/>
          </p:nvPr>
        </p:nvSpPr>
        <p:spPr>
          <a:xfrm>
            <a:off x="3124200" y="6356350"/>
            <a:ext cx="2895600" cy="365125"/>
          </a:xfrm>
          <a:prstGeom prst="rect">
            <a:avLst/>
          </a:prstGeom>
        </p:spPr>
        <p:txBody>
          <a:bodyPr vert="horz" lIns="0" tIns="0" rIns="0" bIns="0" rtlCol="0" anchor="ctr"/>
          <a:lstStyle>
            <a:lvl1pPr algn="ctr" fontAlgn="auto">
              <a:spcBef>
                <a:spcPts val="0"/>
              </a:spcBef>
              <a:spcAft>
                <a:spcPts val="0"/>
              </a:spcAft>
              <a:defRPr sz="900">
                <a:solidFill>
                  <a:srgbClr val="707276"/>
                </a:solidFill>
                <a:latin typeface="Arial"/>
                <a:ea typeface="+mn-ea"/>
                <a:cs typeface="Arial"/>
              </a:defRPr>
            </a:lvl1pPr>
          </a:lstStyle>
          <a:p>
            <a:pPr>
              <a:defRPr/>
            </a:pPr>
            <a:endParaRPr lang="en-US"/>
          </a:p>
        </p:txBody>
      </p:sp>
      <p:sp>
        <p:nvSpPr>
          <p:cNvPr id="14" name="Slide Number Placeholder 5"/>
          <p:cNvSpPr>
            <a:spLocks noGrp="1"/>
          </p:cNvSpPr>
          <p:nvPr>
            <p:ph type="sldNum" sz="quarter" idx="4"/>
          </p:nvPr>
        </p:nvSpPr>
        <p:spPr>
          <a:xfrm>
            <a:off x="6553200" y="6356350"/>
            <a:ext cx="2133600" cy="365125"/>
          </a:xfrm>
          <a:prstGeom prst="rect">
            <a:avLst/>
          </a:prstGeom>
        </p:spPr>
        <p:txBody>
          <a:bodyPr vert="horz" lIns="0" tIns="0" rIns="0" bIns="0" rtlCol="0" anchor="ctr"/>
          <a:lstStyle>
            <a:lvl1pPr algn="r" fontAlgn="auto">
              <a:spcBef>
                <a:spcPts val="0"/>
              </a:spcBef>
              <a:spcAft>
                <a:spcPts val="0"/>
              </a:spcAft>
              <a:defRPr sz="900">
                <a:solidFill>
                  <a:srgbClr val="707276"/>
                </a:solidFill>
                <a:latin typeface="Arial"/>
                <a:ea typeface="+mn-ea"/>
                <a:cs typeface="Arial"/>
              </a:defRPr>
            </a:lvl1pPr>
          </a:lstStyle>
          <a:p>
            <a:pPr>
              <a:defRPr/>
            </a:pPr>
            <a:fld id="{B17F2AF6-2F34-A94D-B544-92FB5F7431CE}" type="slidenum">
              <a:rPr lang="en-US"/>
              <a:pPr>
                <a:defRPr/>
              </a:pPr>
              <a:t>‹#›</a:t>
            </a:fld>
            <a:endParaRPr lang="en-US" dirty="0"/>
          </a:p>
        </p:txBody>
      </p:sp>
      <p:pic>
        <p:nvPicPr>
          <p:cNvPr id="29704" name="Picture 1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570788" y="128588"/>
            <a:ext cx="1444625" cy="72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279" r:id="rId1"/>
    <p:sldLayoutId id="2147485280" r:id="rId2"/>
    <p:sldLayoutId id="2147485281" r:id="rId3"/>
    <p:sldLayoutId id="2147485282" r:id="rId4"/>
    <p:sldLayoutId id="2147485283" r:id="rId5"/>
    <p:sldLayoutId id="2147485284" r:id="rId6"/>
    <p:sldLayoutId id="2147485285" r:id="rId7"/>
    <p:sldLayoutId id="2147485286" r:id="rId8"/>
    <p:sldLayoutId id="2147485287" r:id="rId9"/>
    <p:sldLayoutId id="2147485288" r:id="rId10"/>
    <p:sldLayoutId id="2147485289" r:id="rId11"/>
    <p:sldLayoutId id="2147485290" r:id="rId12"/>
    <p:sldLayoutId id="2147485291" r:id="rId13"/>
    <p:sldLayoutId id="2147485292" r:id="rId14"/>
  </p:sldLayoutIdLst>
  <p:hf hdr="0"/>
  <p:txStyles>
    <p:titleStyle>
      <a:lvl1pPr algn="l" defTabSz="457200" rtl="0" eaLnBrk="0" fontAlgn="base" hangingPunct="0">
        <a:spcBef>
          <a:spcPct val="0"/>
        </a:spcBef>
        <a:spcAft>
          <a:spcPct val="0"/>
        </a:spcAft>
        <a:defRPr sz="3200" b="1" kern="1200">
          <a:solidFill>
            <a:schemeClr val="bg1"/>
          </a:solidFill>
          <a:latin typeface="Arial"/>
          <a:ea typeface="ＭＳ Ｐゴシック" charset="0"/>
          <a:cs typeface="Arial"/>
        </a:defRPr>
      </a:lvl1pPr>
      <a:lvl2pPr algn="l" defTabSz="457200" rtl="0" eaLnBrk="0" fontAlgn="base" hangingPunct="0">
        <a:spcBef>
          <a:spcPct val="0"/>
        </a:spcBef>
        <a:spcAft>
          <a:spcPct val="0"/>
        </a:spcAft>
        <a:defRPr sz="3200" b="1">
          <a:solidFill>
            <a:schemeClr val="bg1"/>
          </a:solidFill>
          <a:latin typeface="Arial" charset="0"/>
          <a:ea typeface="ＭＳ Ｐゴシック" charset="0"/>
        </a:defRPr>
      </a:lvl2pPr>
      <a:lvl3pPr algn="l" defTabSz="457200" rtl="0" eaLnBrk="0" fontAlgn="base" hangingPunct="0">
        <a:spcBef>
          <a:spcPct val="0"/>
        </a:spcBef>
        <a:spcAft>
          <a:spcPct val="0"/>
        </a:spcAft>
        <a:defRPr sz="3200" b="1">
          <a:solidFill>
            <a:schemeClr val="bg1"/>
          </a:solidFill>
          <a:latin typeface="Arial" charset="0"/>
          <a:ea typeface="ＭＳ Ｐゴシック" charset="0"/>
        </a:defRPr>
      </a:lvl3pPr>
      <a:lvl4pPr algn="l" defTabSz="457200" rtl="0" eaLnBrk="0" fontAlgn="base" hangingPunct="0">
        <a:spcBef>
          <a:spcPct val="0"/>
        </a:spcBef>
        <a:spcAft>
          <a:spcPct val="0"/>
        </a:spcAft>
        <a:defRPr sz="3200" b="1">
          <a:solidFill>
            <a:schemeClr val="bg1"/>
          </a:solidFill>
          <a:latin typeface="Arial" charset="0"/>
          <a:ea typeface="ＭＳ Ｐゴシック" charset="0"/>
        </a:defRPr>
      </a:lvl4pPr>
      <a:lvl5pPr algn="l" defTabSz="457200" rtl="0" eaLnBrk="0" fontAlgn="base" hangingPunct="0">
        <a:spcBef>
          <a:spcPct val="0"/>
        </a:spcBef>
        <a:spcAft>
          <a:spcPct val="0"/>
        </a:spcAft>
        <a:defRPr sz="3200" b="1">
          <a:solidFill>
            <a:schemeClr val="bg1"/>
          </a:solidFill>
          <a:latin typeface="Arial" charset="0"/>
          <a:ea typeface="ＭＳ Ｐゴシック" charset="0"/>
        </a:defRPr>
      </a:lvl5pPr>
      <a:lvl6pPr marL="457200" algn="l" defTabSz="457200" rtl="0" fontAlgn="base">
        <a:spcBef>
          <a:spcPct val="0"/>
        </a:spcBef>
        <a:spcAft>
          <a:spcPct val="0"/>
        </a:spcAft>
        <a:defRPr sz="3200" b="1">
          <a:solidFill>
            <a:schemeClr val="bg1"/>
          </a:solidFill>
          <a:latin typeface="Arial" charset="0"/>
          <a:ea typeface="ＭＳ Ｐゴシック" charset="0"/>
        </a:defRPr>
      </a:lvl6pPr>
      <a:lvl7pPr marL="914400" algn="l" defTabSz="457200" rtl="0" fontAlgn="base">
        <a:spcBef>
          <a:spcPct val="0"/>
        </a:spcBef>
        <a:spcAft>
          <a:spcPct val="0"/>
        </a:spcAft>
        <a:defRPr sz="3200" b="1">
          <a:solidFill>
            <a:schemeClr val="bg1"/>
          </a:solidFill>
          <a:latin typeface="Arial" charset="0"/>
          <a:ea typeface="ＭＳ Ｐゴシック" charset="0"/>
        </a:defRPr>
      </a:lvl7pPr>
      <a:lvl8pPr marL="1371600" algn="l" defTabSz="457200" rtl="0" fontAlgn="base">
        <a:spcBef>
          <a:spcPct val="0"/>
        </a:spcBef>
        <a:spcAft>
          <a:spcPct val="0"/>
        </a:spcAft>
        <a:defRPr sz="3200" b="1">
          <a:solidFill>
            <a:schemeClr val="bg1"/>
          </a:solidFill>
          <a:latin typeface="Arial" charset="0"/>
          <a:ea typeface="ＭＳ Ｐゴシック" charset="0"/>
        </a:defRPr>
      </a:lvl8pPr>
      <a:lvl9pPr marL="1828800" algn="l" defTabSz="457200" rtl="0" fontAlgn="base">
        <a:spcBef>
          <a:spcPct val="0"/>
        </a:spcBef>
        <a:spcAft>
          <a:spcPct val="0"/>
        </a:spcAft>
        <a:defRPr sz="3200" b="1">
          <a:solidFill>
            <a:schemeClr val="bg1"/>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SzPct val="100000"/>
        <a:buBlip>
          <a:blip r:embed="rId18"/>
        </a:buBlip>
        <a:defRPr sz="20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SzPct val="100000"/>
        <a:buBlip>
          <a:blip r:embed="rId19"/>
        </a:buBlip>
        <a:defRPr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SzPct val="100000"/>
        <a:buBlip>
          <a:blip r:embed="rId20"/>
        </a:buBlip>
        <a:defRPr sz="16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SzPct val="100000"/>
        <a:buBlip>
          <a:blip r:embed="rId21"/>
        </a:buBlip>
        <a:defRPr sz="14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SzPct val="100000"/>
        <a:buBlip>
          <a:blip r:embed="rId18"/>
        </a:buBlip>
        <a:defRPr sz="14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5058" name="Title Placeholder 1"/>
          <p:cNvSpPr>
            <a:spLocks noGrp="1"/>
          </p:cNvSpPr>
          <p:nvPr>
            <p:ph type="title"/>
          </p:nvPr>
        </p:nvSpPr>
        <p:spPr bwMode="auto">
          <a:xfrm>
            <a:off x="457200" y="357188"/>
            <a:ext cx="66294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45059" name="Text Placeholder 2"/>
          <p:cNvSpPr>
            <a:spLocks noGrp="1"/>
          </p:cNvSpPr>
          <p:nvPr>
            <p:ph type="body" idx="1"/>
          </p:nvPr>
        </p:nvSpPr>
        <p:spPr bwMode="auto">
          <a:xfrm>
            <a:off x="457200" y="1828800"/>
            <a:ext cx="82296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57200" y="6356350"/>
            <a:ext cx="2133600" cy="365125"/>
          </a:xfrm>
          <a:prstGeom prst="rect">
            <a:avLst/>
          </a:prstGeom>
        </p:spPr>
        <p:txBody>
          <a:bodyPr vert="horz" lIns="0" tIns="0" rIns="0" bIns="0" rtlCol="0" anchor="ctr"/>
          <a:lstStyle>
            <a:lvl1pPr algn="l" fontAlgn="auto">
              <a:spcBef>
                <a:spcPts val="0"/>
              </a:spcBef>
              <a:spcAft>
                <a:spcPts val="0"/>
              </a:spcAft>
              <a:defRPr sz="900">
                <a:solidFill>
                  <a:srgbClr val="707276"/>
                </a:solidFill>
                <a:latin typeface="Arial"/>
                <a:ea typeface="+mn-ea"/>
                <a:cs typeface="Arial"/>
              </a:defRPr>
            </a:lvl1pPr>
          </a:lstStyle>
          <a:p>
            <a:pPr>
              <a:defRPr/>
            </a:pPr>
            <a:fld id="{9ED044F3-2776-D54C-89C7-4C75660FFBCE}" type="datetime4">
              <a:rPr lang="en-US"/>
              <a:pPr>
                <a:defRPr/>
              </a:pPr>
              <a:t>March 6, 2019</a:t>
            </a:fld>
            <a:endParaRPr lang="en-US" dirty="0"/>
          </a:p>
        </p:txBody>
      </p:sp>
      <p:sp>
        <p:nvSpPr>
          <p:cNvPr id="10" name="Footer Placeholder 4"/>
          <p:cNvSpPr>
            <a:spLocks noGrp="1"/>
          </p:cNvSpPr>
          <p:nvPr>
            <p:ph type="ftr" sz="quarter" idx="3"/>
          </p:nvPr>
        </p:nvSpPr>
        <p:spPr>
          <a:xfrm>
            <a:off x="3124200" y="6356350"/>
            <a:ext cx="2895600" cy="365125"/>
          </a:xfrm>
          <a:prstGeom prst="rect">
            <a:avLst/>
          </a:prstGeom>
        </p:spPr>
        <p:txBody>
          <a:bodyPr vert="horz" lIns="0" tIns="0" rIns="0" bIns="0" rtlCol="0" anchor="ctr"/>
          <a:lstStyle>
            <a:lvl1pPr algn="ctr" fontAlgn="auto">
              <a:spcBef>
                <a:spcPts val="0"/>
              </a:spcBef>
              <a:spcAft>
                <a:spcPts val="0"/>
              </a:spcAft>
              <a:defRPr sz="900">
                <a:solidFill>
                  <a:srgbClr val="707276"/>
                </a:solidFill>
                <a:latin typeface="Arial"/>
                <a:ea typeface="+mn-ea"/>
                <a:cs typeface="Arial"/>
              </a:defRPr>
            </a:lvl1pPr>
          </a:lstStyle>
          <a:p>
            <a:pPr>
              <a:defRPr/>
            </a:pPr>
            <a:endParaRPr lang="en-US"/>
          </a:p>
        </p:txBody>
      </p:sp>
      <p:sp>
        <p:nvSpPr>
          <p:cNvPr id="11" name="Slide Number Placeholder 5"/>
          <p:cNvSpPr>
            <a:spLocks noGrp="1"/>
          </p:cNvSpPr>
          <p:nvPr>
            <p:ph type="sldNum" sz="quarter" idx="4"/>
          </p:nvPr>
        </p:nvSpPr>
        <p:spPr>
          <a:xfrm>
            <a:off x="6553200" y="6356350"/>
            <a:ext cx="2133600" cy="365125"/>
          </a:xfrm>
          <a:prstGeom prst="rect">
            <a:avLst/>
          </a:prstGeom>
        </p:spPr>
        <p:txBody>
          <a:bodyPr vert="horz" lIns="0" tIns="0" rIns="0" bIns="0" rtlCol="0" anchor="ctr"/>
          <a:lstStyle>
            <a:lvl1pPr algn="r" fontAlgn="auto">
              <a:spcBef>
                <a:spcPts val="0"/>
              </a:spcBef>
              <a:spcAft>
                <a:spcPts val="0"/>
              </a:spcAft>
              <a:defRPr sz="900">
                <a:solidFill>
                  <a:srgbClr val="707276"/>
                </a:solidFill>
                <a:latin typeface="Arial"/>
                <a:ea typeface="+mn-ea"/>
                <a:cs typeface="Arial"/>
              </a:defRPr>
            </a:lvl1pPr>
          </a:lstStyle>
          <a:p>
            <a:pPr>
              <a:defRPr/>
            </a:pPr>
            <a:fld id="{3828294D-7486-574B-B881-A43FB975E288}" type="slidenum">
              <a:rPr lang="en-US"/>
              <a:pPr>
                <a:defRPr/>
              </a:pPr>
              <a:t>‹#›</a:t>
            </a:fld>
            <a:endParaRPr lang="en-US" dirty="0"/>
          </a:p>
        </p:txBody>
      </p:sp>
      <p:pic>
        <p:nvPicPr>
          <p:cNvPr id="45063" name="Picture 1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570788" y="128588"/>
            <a:ext cx="1444625" cy="72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251" r:id="rId1"/>
    <p:sldLayoutId id="2147485252" r:id="rId2"/>
    <p:sldLayoutId id="2147485253" r:id="rId3"/>
    <p:sldLayoutId id="2147485254" r:id="rId4"/>
    <p:sldLayoutId id="2147485255" r:id="rId5"/>
    <p:sldLayoutId id="2147485256" r:id="rId6"/>
    <p:sldLayoutId id="2147485257" r:id="rId7"/>
    <p:sldLayoutId id="2147485258" r:id="rId8"/>
    <p:sldLayoutId id="2147485259" r:id="rId9"/>
  </p:sldLayoutIdLst>
  <p:hf hdr="0"/>
  <p:txStyles>
    <p:titleStyle>
      <a:lvl1pPr algn="l" defTabSz="457200" rtl="0" eaLnBrk="0" fontAlgn="base" hangingPunct="0">
        <a:spcBef>
          <a:spcPct val="0"/>
        </a:spcBef>
        <a:spcAft>
          <a:spcPct val="0"/>
        </a:spcAft>
        <a:defRPr sz="3200" b="1" kern="1200">
          <a:solidFill>
            <a:srgbClr val="D57500"/>
          </a:solidFill>
          <a:latin typeface="Arial"/>
          <a:ea typeface="ＭＳ Ｐゴシック" charset="0"/>
          <a:cs typeface="Arial"/>
        </a:defRPr>
      </a:lvl1pPr>
      <a:lvl2pPr algn="l" defTabSz="457200" rtl="0" eaLnBrk="0" fontAlgn="base" hangingPunct="0">
        <a:spcBef>
          <a:spcPct val="0"/>
        </a:spcBef>
        <a:spcAft>
          <a:spcPct val="0"/>
        </a:spcAft>
        <a:defRPr sz="3200" b="1">
          <a:solidFill>
            <a:srgbClr val="D57500"/>
          </a:solidFill>
          <a:latin typeface="Arial" charset="0"/>
          <a:ea typeface="ＭＳ Ｐゴシック" charset="0"/>
        </a:defRPr>
      </a:lvl2pPr>
      <a:lvl3pPr algn="l" defTabSz="457200" rtl="0" eaLnBrk="0" fontAlgn="base" hangingPunct="0">
        <a:spcBef>
          <a:spcPct val="0"/>
        </a:spcBef>
        <a:spcAft>
          <a:spcPct val="0"/>
        </a:spcAft>
        <a:defRPr sz="3200" b="1">
          <a:solidFill>
            <a:srgbClr val="D57500"/>
          </a:solidFill>
          <a:latin typeface="Arial" charset="0"/>
          <a:ea typeface="ＭＳ Ｐゴシック" charset="0"/>
        </a:defRPr>
      </a:lvl3pPr>
      <a:lvl4pPr algn="l" defTabSz="457200" rtl="0" eaLnBrk="0" fontAlgn="base" hangingPunct="0">
        <a:spcBef>
          <a:spcPct val="0"/>
        </a:spcBef>
        <a:spcAft>
          <a:spcPct val="0"/>
        </a:spcAft>
        <a:defRPr sz="3200" b="1">
          <a:solidFill>
            <a:srgbClr val="D57500"/>
          </a:solidFill>
          <a:latin typeface="Arial" charset="0"/>
          <a:ea typeface="ＭＳ Ｐゴシック" charset="0"/>
        </a:defRPr>
      </a:lvl4pPr>
      <a:lvl5pPr algn="l" defTabSz="457200" rtl="0" eaLnBrk="0" fontAlgn="base" hangingPunct="0">
        <a:spcBef>
          <a:spcPct val="0"/>
        </a:spcBef>
        <a:spcAft>
          <a:spcPct val="0"/>
        </a:spcAft>
        <a:defRPr sz="3200" b="1">
          <a:solidFill>
            <a:srgbClr val="D57500"/>
          </a:solidFill>
          <a:latin typeface="Arial" charset="0"/>
          <a:ea typeface="ＭＳ Ｐゴシック" charset="0"/>
        </a:defRPr>
      </a:lvl5pPr>
      <a:lvl6pPr marL="457200" algn="l" defTabSz="457200" rtl="0" fontAlgn="base">
        <a:spcBef>
          <a:spcPct val="0"/>
        </a:spcBef>
        <a:spcAft>
          <a:spcPct val="0"/>
        </a:spcAft>
        <a:defRPr sz="3200" b="1">
          <a:solidFill>
            <a:srgbClr val="D57500"/>
          </a:solidFill>
          <a:latin typeface="Arial" charset="0"/>
          <a:ea typeface="ＭＳ Ｐゴシック" charset="0"/>
        </a:defRPr>
      </a:lvl6pPr>
      <a:lvl7pPr marL="914400" algn="l" defTabSz="457200" rtl="0" fontAlgn="base">
        <a:spcBef>
          <a:spcPct val="0"/>
        </a:spcBef>
        <a:spcAft>
          <a:spcPct val="0"/>
        </a:spcAft>
        <a:defRPr sz="3200" b="1">
          <a:solidFill>
            <a:srgbClr val="D57500"/>
          </a:solidFill>
          <a:latin typeface="Arial" charset="0"/>
          <a:ea typeface="ＭＳ Ｐゴシック" charset="0"/>
        </a:defRPr>
      </a:lvl7pPr>
      <a:lvl8pPr marL="1371600" algn="l" defTabSz="457200" rtl="0" fontAlgn="base">
        <a:spcBef>
          <a:spcPct val="0"/>
        </a:spcBef>
        <a:spcAft>
          <a:spcPct val="0"/>
        </a:spcAft>
        <a:defRPr sz="3200" b="1">
          <a:solidFill>
            <a:srgbClr val="D57500"/>
          </a:solidFill>
          <a:latin typeface="Arial" charset="0"/>
          <a:ea typeface="ＭＳ Ｐゴシック" charset="0"/>
        </a:defRPr>
      </a:lvl8pPr>
      <a:lvl9pPr marL="1828800" algn="l" defTabSz="457200" rtl="0" fontAlgn="base">
        <a:spcBef>
          <a:spcPct val="0"/>
        </a:spcBef>
        <a:spcAft>
          <a:spcPct val="0"/>
        </a:spcAft>
        <a:defRPr sz="3200" b="1">
          <a:solidFill>
            <a:srgbClr val="D5750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SzPct val="100000"/>
        <a:buBlip>
          <a:blip r:embed="rId12"/>
        </a:buBlip>
        <a:defRPr sz="20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SzPct val="100000"/>
        <a:buBlip>
          <a:blip r:embed="rId13"/>
        </a:buBlip>
        <a:defRPr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SzPct val="100000"/>
        <a:buBlip>
          <a:blip r:embed="rId14"/>
        </a:buBlip>
        <a:defRPr sz="16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SzPct val="100000"/>
        <a:buBlip>
          <a:blip r:embed="rId15"/>
        </a:buBlip>
        <a:defRPr sz="14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SzPct val="100000"/>
        <a:buBlip>
          <a:blip r:embed="rId12"/>
        </a:buBlip>
        <a:defRPr sz="14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4.t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3390/pr6060063" TargetMode="External"/><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image" Target="../media/image16.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4.tif"/><Relationship Id="rId3" Type="http://schemas.openxmlformats.org/officeDocument/2006/relationships/image" Target="../media/image2.png"/><Relationship Id="rId7"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20.png"/><Relationship Id="rId5" Type="http://schemas.openxmlformats.org/officeDocument/2006/relationships/hyperlink" Target="https://youtu.be/r0pYCo9Vx5c"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6.xml"/><Relationship Id="rId7" Type="http://schemas.openxmlformats.org/officeDocument/2006/relationships/image" Target="../media/image28.emf"/><Relationship Id="rId2" Type="http://schemas.openxmlformats.org/officeDocument/2006/relationships/slideLayout" Target="../slideLayouts/slideLayout2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0.emf"/><Relationship Id="rId5" Type="http://schemas.openxmlformats.org/officeDocument/2006/relationships/image" Target="../media/image27.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9.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6.xml"/><Relationship Id="rId1" Type="http://schemas.openxmlformats.org/officeDocument/2006/relationships/vmlDrawing" Target="../drawings/vmlDrawing2.vml"/><Relationship Id="rId6" Type="http://schemas.openxmlformats.org/officeDocument/2006/relationships/image" Target="../media/image33.emf"/><Relationship Id="rId5" Type="http://schemas.openxmlformats.org/officeDocument/2006/relationships/oleObject" Target="../embeddings/oleObject5.bin"/><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ctrTitle"/>
          </p:nvPr>
        </p:nvSpPr>
        <p:spPr>
          <a:xfrm>
            <a:off x="455386" y="365125"/>
            <a:ext cx="8077200" cy="1154162"/>
          </a:xfrm>
        </p:spPr>
        <p:txBody>
          <a:bodyPr/>
          <a:lstStyle/>
          <a:p>
            <a:pPr algn="ctr"/>
            <a:r>
              <a:rPr lang="en-US" dirty="0"/>
              <a:t>Using Principles of Self-Organization to Model Metabolism: Prediction of Rate Constants, Concentrations and Enzymatic Regulation </a:t>
            </a:r>
          </a:p>
        </p:txBody>
      </p:sp>
      <p:sp>
        <p:nvSpPr>
          <p:cNvPr id="2" name="TextBox 1"/>
          <p:cNvSpPr txBox="1"/>
          <p:nvPr/>
        </p:nvSpPr>
        <p:spPr>
          <a:xfrm>
            <a:off x="859973" y="1622387"/>
            <a:ext cx="7073900" cy="3924151"/>
          </a:xfrm>
          <a:prstGeom prst="rect">
            <a:avLst/>
          </a:prstGeom>
          <a:noFill/>
        </p:spPr>
        <p:txBody>
          <a:bodyPr wrap="square" rtlCol="0">
            <a:spAutoFit/>
          </a:bodyPr>
          <a:lstStyle/>
          <a:p>
            <a:pPr algn="ctr">
              <a:spcAft>
                <a:spcPts val="0"/>
              </a:spcAft>
            </a:pPr>
            <a:r>
              <a:rPr lang="en-US" dirty="0">
                <a:latin typeface="+mn-lt"/>
              </a:rPr>
              <a:t>William Cannon – Methods and Theory, Code </a:t>
            </a:r>
          </a:p>
          <a:p>
            <a:pPr algn="ctr">
              <a:spcAft>
                <a:spcPts val="0"/>
              </a:spcAft>
            </a:pPr>
            <a:r>
              <a:rPr lang="en-US" dirty="0">
                <a:latin typeface="+mn-lt"/>
              </a:rPr>
              <a:t>Jeremy Zucker, </a:t>
            </a:r>
            <a:r>
              <a:rPr lang="en-US" dirty="0" err="1">
                <a:latin typeface="+mn-lt"/>
              </a:rPr>
              <a:t>cyc.pnnl.gov</a:t>
            </a:r>
            <a:r>
              <a:rPr lang="en-US" dirty="0">
                <a:latin typeface="+mn-lt"/>
              </a:rPr>
              <a:t>, Code </a:t>
            </a:r>
          </a:p>
          <a:p>
            <a:pPr algn="ctr">
              <a:spcAft>
                <a:spcPts val="0"/>
              </a:spcAft>
            </a:pPr>
            <a:r>
              <a:rPr lang="en-US" dirty="0">
                <a:latin typeface="+mn-lt"/>
              </a:rPr>
              <a:t>Neeraj Kumar, Theory</a:t>
            </a:r>
          </a:p>
          <a:p>
            <a:pPr algn="ctr">
              <a:spcAft>
                <a:spcPts val="0"/>
              </a:spcAft>
            </a:pPr>
            <a:r>
              <a:rPr lang="en-US" dirty="0">
                <a:latin typeface="+mn-lt"/>
              </a:rPr>
              <a:t>Doug Baxter, HPC</a:t>
            </a:r>
          </a:p>
          <a:p>
            <a:pPr algn="ctr">
              <a:spcAft>
                <a:spcPts val="0"/>
              </a:spcAft>
            </a:pPr>
            <a:r>
              <a:rPr lang="en-US" dirty="0">
                <a:latin typeface="+mn-lt"/>
              </a:rPr>
              <a:t>Scott Baker, Fungal Biologist</a:t>
            </a:r>
          </a:p>
          <a:p>
            <a:pPr algn="ctr">
              <a:spcAft>
                <a:spcPts val="600"/>
              </a:spcAft>
            </a:pPr>
            <a:r>
              <a:rPr lang="en-US" dirty="0">
                <a:solidFill>
                  <a:schemeClr val="bg1">
                    <a:lumMod val="50000"/>
                  </a:schemeClr>
                </a:solidFill>
                <a:latin typeface="+mn-lt"/>
              </a:rPr>
              <a:t>Pacific Northwest National Laboratory</a:t>
            </a:r>
          </a:p>
          <a:p>
            <a:pPr algn="ctr">
              <a:spcAft>
                <a:spcPts val="0"/>
              </a:spcAft>
            </a:pPr>
            <a:r>
              <a:rPr lang="en-US" dirty="0">
                <a:latin typeface="+mn-lt"/>
              </a:rPr>
              <a:t>Meaghan Jankowski, Jennifer Hurley, Circadian Biologist </a:t>
            </a:r>
          </a:p>
          <a:p>
            <a:pPr algn="ctr">
              <a:spcAft>
                <a:spcPts val="600"/>
              </a:spcAft>
            </a:pPr>
            <a:r>
              <a:rPr lang="en-US" dirty="0">
                <a:latin typeface="+mn-lt"/>
              </a:rPr>
              <a:t> </a:t>
            </a:r>
            <a:r>
              <a:rPr lang="en-US" dirty="0">
                <a:solidFill>
                  <a:schemeClr val="bg1">
                    <a:lumMod val="50000"/>
                  </a:schemeClr>
                </a:solidFill>
                <a:latin typeface="+mn-lt"/>
              </a:rPr>
              <a:t>Rensselaer Polytechnic Institute </a:t>
            </a:r>
          </a:p>
          <a:p>
            <a:pPr algn="ctr">
              <a:spcAft>
                <a:spcPts val="0"/>
              </a:spcAft>
            </a:pPr>
            <a:r>
              <a:rPr lang="en-US" dirty="0">
                <a:latin typeface="+mn-lt"/>
              </a:rPr>
              <a:t>Tina </a:t>
            </a:r>
            <a:r>
              <a:rPr lang="en-US" dirty="0" err="1">
                <a:latin typeface="+mn-lt"/>
              </a:rPr>
              <a:t>Kelliher</a:t>
            </a:r>
            <a:r>
              <a:rPr lang="en-US" dirty="0">
                <a:latin typeface="+mn-lt"/>
              </a:rPr>
              <a:t>, Jay Dunlap, Circadian Biologist </a:t>
            </a:r>
          </a:p>
          <a:p>
            <a:pPr algn="ctr">
              <a:spcAft>
                <a:spcPts val="600"/>
              </a:spcAft>
            </a:pPr>
            <a:r>
              <a:rPr lang="en-US" dirty="0">
                <a:solidFill>
                  <a:schemeClr val="bg1">
                    <a:lumMod val="50000"/>
                  </a:schemeClr>
                </a:solidFill>
                <a:latin typeface="+mn-lt"/>
              </a:rPr>
              <a:t>Geisel School of Medicine, Dartmouth</a:t>
            </a:r>
          </a:p>
          <a:p>
            <a:pPr algn="ctr"/>
            <a:r>
              <a:rPr lang="en-US" dirty="0"/>
              <a:t>Sam Britton, </a:t>
            </a:r>
            <a:r>
              <a:rPr lang="en-US" dirty="0" err="1"/>
              <a:t>Mikahl</a:t>
            </a:r>
            <a:r>
              <a:rPr lang="en-US" dirty="0"/>
              <a:t> </a:t>
            </a:r>
            <a:r>
              <a:rPr lang="en-US" dirty="0" err="1"/>
              <a:t>Banwarth</a:t>
            </a:r>
            <a:r>
              <a:rPr lang="en-US" dirty="0"/>
              <a:t>-Kuhn, Mark </a:t>
            </a:r>
            <a:r>
              <a:rPr lang="en-US" dirty="0" err="1"/>
              <a:t>Alber</a:t>
            </a:r>
            <a:r>
              <a:rPr lang="en-US" dirty="0"/>
              <a:t> - UQ</a:t>
            </a:r>
          </a:p>
          <a:p>
            <a:pPr algn="ctr"/>
            <a:r>
              <a:rPr lang="en-US" dirty="0">
                <a:solidFill>
                  <a:schemeClr val="bg1">
                    <a:lumMod val="50000"/>
                  </a:schemeClr>
                </a:solidFill>
              </a:rPr>
              <a:t>UC Riverside</a:t>
            </a:r>
          </a:p>
          <a:p>
            <a:pPr algn="ctr">
              <a:spcAft>
                <a:spcPts val="600"/>
              </a:spcAft>
            </a:pPr>
            <a:endParaRPr lang="en-US" dirty="0">
              <a:solidFill>
                <a:schemeClr val="bg1">
                  <a:lumMod val="50000"/>
                </a:schemeClr>
              </a:solidFill>
              <a:latin typeface="+mn-lt"/>
            </a:endParaRPr>
          </a:p>
        </p:txBody>
      </p:sp>
      <p:pic>
        <p:nvPicPr>
          <p:cNvPr id="5" name="Picture 4" descr="NIBIB.jpg">
            <a:extLst>
              <a:ext uri="{FF2B5EF4-FFF2-40B4-BE49-F238E27FC236}">
                <a16:creationId xmlns:a16="http://schemas.microsoft.com/office/drawing/2014/main" id="{9042A63F-024E-F645-ADD1-6D400BECC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067" y="5327144"/>
            <a:ext cx="1625600" cy="1530856"/>
          </a:xfrm>
          <a:prstGeom prst="rect">
            <a:avLst/>
          </a:prstGeom>
        </p:spPr>
      </p:pic>
      <p:pic>
        <p:nvPicPr>
          <p:cNvPr id="6" name="Picture 5" descr="doe.tif">
            <a:extLst>
              <a:ext uri="{FF2B5EF4-FFF2-40B4-BE49-F238E27FC236}">
                <a16:creationId xmlns:a16="http://schemas.microsoft.com/office/drawing/2014/main" id="{8C864EA3-2DB0-3F46-AF52-AA9C207BC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5023" y="5248624"/>
            <a:ext cx="1530856" cy="15308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D6B14-BB81-F04F-B3C7-CBFAFC768074}"/>
              </a:ext>
            </a:extLst>
          </p:cNvPr>
          <p:cNvSpPr>
            <a:spLocks noGrp="1"/>
          </p:cNvSpPr>
          <p:nvPr>
            <p:ph type="title"/>
          </p:nvPr>
        </p:nvSpPr>
        <p:spPr>
          <a:xfrm>
            <a:off x="66914" y="675002"/>
            <a:ext cx="7979229" cy="384721"/>
          </a:xfrm>
        </p:spPr>
        <p:txBody>
          <a:bodyPr anchor="b"/>
          <a:lstStyle/>
          <a:p>
            <a:r>
              <a:rPr lang="en-US" dirty="0"/>
              <a:t>Maximum Caliber: Control Theory &amp; Reinforcement</a:t>
            </a:r>
          </a:p>
        </p:txBody>
      </p:sp>
      <p:sp>
        <p:nvSpPr>
          <p:cNvPr id="3" name="Content Placeholder 2">
            <a:extLst>
              <a:ext uri="{FF2B5EF4-FFF2-40B4-BE49-F238E27FC236}">
                <a16:creationId xmlns:a16="http://schemas.microsoft.com/office/drawing/2014/main" id="{88E0283D-E306-AA42-BE4E-ED4B6C1AC859}"/>
              </a:ext>
            </a:extLst>
          </p:cNvPr>
          <p:cNvSpPr>
            <a:spLocks noGrp="1"/>
          </p:cNvSpPr>
          <p:nvPr>
            <p:ph idx="1"/>
          </p:nvPr>
        </p:nvSpPr>
        <p:spPr>
          <a:xfrm>
            <a:off x="457200" y="1839686"/>
            <a:ext cx="8229600" cy="4343400"/>
          </a:xfrm>
        </p:spPr>
        <p:txBody>
          <a:bodyPr/>
          <a:lstStyle/>
          <a:p>
            <a:pPr>
              <a:lnSpc>
                <a:spcPct val="200000"/>
              </a:lnSpc>
            </a:pPr>
            <a:r>
              <a:rPr lang="en-US" dirty="0"/>
              <a:t>Loss Function – which enzymes need to be regulated? </a:t>
            </a:r>
          </a:p>
          <a:p>
            <a:pPr>
              <a:lnSpc>
                <a:spcPct val="200000"/>
              </a:lnSpc>
            </a:pPr>
            <a:r>
              <a:rPr lang="en-US" dirty="0"/>
              <a:t>Control Theory: By how much?</a:t>
            </a:r>
          </a:p>
          <a:p>
            <a:pPr>
              <a:lnSpc>
                <a:spcPct val="200000"/>
              </a:lnSpc>
            </a:pPr>
            <a:r>
              <a:rPr lang="en-US" dirty="0"/>
              <a:t>Reinforcement Learning of Experimental Observations…</a:t>
            </a:r>
          </a:p>
          <a:p>
            <a:pPr lvl="1"/>
            <a:r>
              <a:rPr lang="en-US" dirty="0"/>
              <a:t>Policy Search</a:t>
            </a:r>
          </a:p>
          <a:p>
            <a:pPr>
              <a:lnSpc>
                <a:spcPct val="200000"/>
              </a:lnSpc>
            </a:pPr>
            <a:r>
              <a:rPr lang="en-US" dirty="0"/>
              <a:t>Resulting in Regulation of Enzyme Activity</a:t>
            </a:r>
          </a:p>
          <a:p>
            <a:pPr lvl="1">
              <a:lnSpc>
                <a:spcPct val="200000"/>
              </a:lnSpc>
            </a:pPr>
            <a:r>
              <a:rPr lang="en-US" dirty="0"/>
              <a:t>Results are in agreement with literature.</a:t>
            </a:r>
          </a:p>
        </p:txBody>
      </p:sp>
    </p:spTree>
    <p:extLst>
      <p:ext uri="{BB962C8B-B14F-4D97-AF65-F5344CB8AC3E}">
        <p14:creationId xmlns:p14="http://schemas.microsoft.com/office/powerpoint/2010/main" val="1895610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D6B14-BB81-F04F-B3C7-CBFAFC768074}"/>
              </a:ext>
            </a:extLst>
          </p:cNvPr>
          <p:cNvSpPr>
            <a:spLocks noGrp="1"/>
          </p:cNvSpPr>
          <p:nvPr>
            <p:ph type="title"/>
          </p:nvPr>
        </p:nvSpPr>
        <p:spPr>
          <a:xfrm>
            <a:off x="457200" y="357188"/>
            <a:ext cx="6629400" cy="384721"/>
          </a:xfrm>
        </p:spPr>
        <p:txBody>
          <a:bodyPr/>
          <a:lstStyle/>
          <a:p>
            <a:r>
              <a:rPr lang="en-US" dirty="0"/>
              <a:t>Policy Search</a:t>
            </a:r>
          </a:p>
        </p:txBody>
      </p:sp>
      <p:sp>
        <p:nvSpPr>
          <p:cNvPr id="3" name="Content Placeholder 2">
            <a:extLst>
              <a:ext uri="{FF2B5EF4-FFF2-40B4-BE49-F238E27FC236}">
                <a16:creationId xmlns:a16="http://schemas.microsoft.com/office/drawing/2014/main" id="{88E0283D-E306-AA42-BE4E-ED4B6C1AC859}"/>
              </a:ext>
            </a:extLst>
          </p:cNvPr>
          <p:cNvSpPr>
            <a:spLocks noGrp="1"/>
          </p:cNvSpPr>
          <p:nvPr>
            <p:ph idx="1"/>
          </p:nvPr>
        </p:nvSpPr>
        <p:spPr>
          <a:xfrm>
            <a:off x="457200" y="1404256"/>
            <a:ext cx="8229600" cy="5096555"/>
          </a:xfrm>
        </p:spPr>
        <p:txBody>
          <a:bodyPr/>
          <a:lstStyle/>
          <a:p>
            <a:r>
              <a:rPr lang="en-US" dirty="0"/>
              <a:t>Start from initial random states</a:t>
            </a:r>
          </a:p>
          <a:p>
            <a:pPr marL="0" indent="0">
              <a:buNone/>
            </a:pPr>
            <a:r>
              <a:rPr lang="en-US" dirty="0"/>
              <a:t>Approaches: For those reactions with L &gt; 0, </a:t>
            </a:r>
          </a:p>
          <a:p>
            <a:pPr lvl="1"/>
            <a:r>
              <a:rPr lang="en-US" dirty="0"/>
              <a:t>Randomly regulate reactions</a:t>
            </a:r>
          </a:p>
          <a:p>
            <a:pPr lvl="2"/>
            <a:r>
              <a:rPr lang="en-US" dirty="0"/>
              <a:t>Can take many, many hours to find solution.</a:t>
            </a:r>
          </a:p>
          <a:p>
            <a:pPr lvl="1"/>
            <a:r>
              <a:rPr lang="en-US" dirty="0"/>
              <a:t>Regulate reactions with greatest loss function value first</a:t>
            </a:r>
          </a:p>
          <a:p>
            <a:pPr lvl="2"/>
            <a:r>
              <a:rPr lang="en-US" dirty="0"/>
              <a:t>eh.</a:t>
            </a:r>
          </a:p>
          <a:p>
            <a:pPr lvl="1"/>
            <a:r>
              <a:rPr lang="en-US" dirty="0"/>
              <a:t>Choose reaction based on Concentration Control Coefficient</a:t>
            </a:r>
          </a:p>
          <a:p>
            <a:pPr lvl="1"/>
            <a:r>
              <a:rPr lang="en-US" dirty="0"/>
              <a:t>Regulate Upstream reactions first</a:t>
            </a:r>
          </a:p>
          <a:p>
            <a:pPr lvl="2"/>
            <a:r>
              <a:rPr lang="en-US" dirty="0"/>
              <a:t>Assume that downstream reactions have little impact on upstream products</a:t>
            </a:r>
          </a:p>
          <a:p>
            <a:pPr lvl="2"/>
            <a:r>
              <a:rPr lang="en-US" dirty="0"/>
              <a:t>Same policy result regardless of initial state</a:t>
            </a:r>
          </a:p>
          <a:p>
            <a:pPr lvl="2"/>
            <a:r>
              <a:rPr lang="en-US" dirty="0"/>
              <a:t>Takes seconds</a:t>
            </a:r>
          </a:p>
          <a:p>
            <a:pPr lvl="2"/>
            <a:r>
              <a:rPr lang="en-US" dirty="0"/>
              <a:t>Very good solutions</a:t>
            </a:r>
          </a:p>
          <a:p>
            <a:pPr lvl="1"/>
            <a:r>
              <a:rPr lang="en-US" dirty="0"/>
              <a:t>Regulate Reactions with lowest entropy production rate first</a:t>
            </a:r>
          </a:p>
          <a:p>
            <a:pPr lvl="2"/>
            <a:r>
              <a:rPr lang="en-US" dirty="0"/>
              <a:t>Same policy result regardless of initial state</a:t>
            </a:r>
          </a:p>
          <a:p>
            <a:pPr lvl="2"/>
            <a:r>
              <a:rPr lang="en-US" dirty="0"/>
              <a:t>Seconds</a:t>
            </a:r>
          </a:p>
          <a:p>
            <a:pPr lvl="2"/>
            <a:r>
              <a:rPr lang="en-US" dirty="0"/>
              <a:t>Best solutions so far</a:t>
            </a:r>
          </a:p>
        </p:txBody>
      </p:sp>
    </p:spTree>
    <p:extLst>
      <p:ext uri="{BB962C8B-B14F-4D97-AF65-F5344CB8AC3E}">
        <p14:creationId xmlns:p14="http://schemas.microsoft.com/office/powerpoint/2010/main" val="1855980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7188"/>
            <a:ext cx="7150100" cy="769441"/>
          </a:xfrm>
        </p:spPr>
        <p:txBody>
          <a:bodyPr/>
          <a:lstStyle/>
          <a:p>
            <a:r>
              <a:rPr lang="en-US" dirty="0"/>
              <a:t>Maximum Caliber: Inferred regulation in glycolysis</a:t>
            </a:r>
          </a:p>
        </p:txBody>
      </p:sp>
      <p:pic>
        <p:nvPicPr>
          <p:cNvPr id="5" name="Picture 4" descr="regulation_includ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385" y="5594834"/>
            <a:ext cx="3454400" cy="1001572"/>
          </a:xfrm>
          <a:prstGeom prst="rect">
            <a:avLst/>
          </a:prstGeom>
        </p:spPr>
      </p:pic>
      <p:sp>
        <p:nvSpPr>
          <p:cNvPr id="6" name="TextBox 5"/>
          <p:cNvSpPr txBox="1"/>
          <p:nvPr/>
        </p:nvSpPr>
        <p:spPr>
          <a:xfrm>
            <a:off x="1651000" y="1136134"/>
            <a:ext cx="1870036" cy="369332"/>
          </a:xfrm>
          <a:prstGeom prst="rect">
            <a:avLst/>
          </a:prstGeom>
          <a:noFill/>
        </p:spPr>
        <p:txBody>
          <a:bodyPr wrap="none" rtlCol="0">
            <a:spAutoFit/>
          </a:bodyPr>
          <a:lstStyle/>
          <a:p>
            <a:r>
              <a:rPr lang="en-US" dirty="0"/>
              <a:t>Before Regulation</a:t>
            </a:r>
          </a:p>
        </p:txBody>
      </p:sp>
      <p:sp>
        <p:nvSpPr>
          <p:cNvPr id="7" name="TextBox 6"/>
          <p:cNvSpPr txBox="1"/>
          <p:nvPr/>
        </p:nvSpPr>
        <p:spPr>
          <a:xfrm>
            <a:off x="5461000" y="1136134"/>
            <a:ext cx="1713142" cy="369332"/>
          </a:xfrm>
          <a:prstGeom prst="rect">
            <a:avLst/>
          </a:prstGeom>
          <a:noFill/>
        </p:spPr>
        <p:txBody>
          <a:bodyPr wrap="none" rtlCol="0">
            <a:spAutoFit/>
          </a:bodyPr>
          <a:lstStyle/>
          <a:p>
            <a:r>
              <a:rPr lang="en-US" dirty="0"/>
              <a:t>After Regulation</a:t>
            </a:r>
          </a:p>
        </p:txBody>
      </p:sp>
      <p:pic>
        <p:nvPicPr>
          <p:cNvPr id="4" name="Picture 3" descr="infer_regula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386" y="1562100"/>
            <a:ext cx="3430914" cy="5034306"/>
          </a:xfrm>
          <a:prstGeom prst="rect">
            <a:avLst/>
          </a:prstGeom>
        </p:spPr>
      </p:pic>
      <p:sp>
        <p:nvSpPr>
          <p:cNvPr id="8" name="Rectangle 7"/>
          <p:cNvSpPr/>
          <p:nvPr/>
        </p:nvSpPr>
        <p:spPr>
          <a:xfrm>
            <a:off x="850900" y="3949700"/>
            <a:ext cx="2921000" cy="241300"/>
          </a:xfrm>
          <a:prstGeom prst="rect">
            <a:avLst/>
          </a:prstGeom>
          <a:noFill/>
          <a:ln>
            <a:solidFill>
              <a:srgbClr val="3366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50900" y="6261100"/>
            <a:ext cx="2921000" cy="241300"/>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metabolites_steady_sta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3300" y="1752600"/>
            <a:ext cx="3734785" cy="3695700"/>
          </a:xfrm>
          <a:prstGeom prst="rect">
            <a:avLst/>
          </a:prstGeom>
        </p:spPr>
      </p:pic>
      <p:sp>
        <p:nvSpPr>
          <p:cNvPr id="11" name="TextBox 10"/>
          <p:cNvSpPr txBox="1"/>
          <p:nvPr/>
        </p:nvSpPr>
        <p:spPr>
          <a:xfrm>
            <a:off x="4164385" y="2360136"/>
            <a:ext cx="735598" cy="369332"/>
          </a:xfrm>
          <a:prstGeom prst="rect">
            <a:avLst/>
          </a:prstGeom>
          <a:noFill/>
        </p:spPr>
        <p:txBody>
          <a:bodyPr wrap="none" rtlCol="0">
            <a:spAutoFit/>
          </a:bodyPr>
          <a:lstStyle/>
          <a:p>
            <a:r>
              <a:rPr lang="en-US" dirty="0"/>
              <a:t>1 </a:t>
            </a:r>
            <a:r>
              <a:rPr lang="en-US" dirty="0" err="1"/>
              <a:t>mM</a:t>
            </a:r>
            <a:endParaRPr lang="en-US" dirty="0"/>
          </a:p>
        </p:txBody>
      </p:sp>
      <p:cxnSp>
        <p:nvCxnSpPr>
          <p:cNvPr id="12" name="Straight Connector 11"/>
          <p:cNvCxnSpPr/>
          <p:nvPr/>
        </p:nvCxnSpPr>
        <p:spPr>
          <a:xfrm flipV="1">
            <a:off x="5105400" y="2476500"/>
            <a:ext cx="3263900" cy="1270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308600" y="1473200"/>
            <a:ext cx="2710999" cy="369332"/>
          </a:xfrm>
          <a:prstGeom prst="rect">
            <a:avLst/>
          </a:prstGeom>
          <a:noFill/>
        </p:spPr>
        <p:txBody>
          <a:bodyPr wrap="none" rtlCol="0">
            <a:spAutoFit/>
          </a:bodyPr>
          <a:lstStyle/>
          <a:p>
            <a:r>
              <a:rPr lang="en-US" dirty="0"/>
              <a:t>Metabolite Concentrations</a:t>
            </a:r>
          </a:p>
        </p:txBody>
      </p:sp>
      <p:sp>
        <p:nvSpPr>
          <p:cNvPr id="13" name="TextBox 12">
            <a:extLst>
              <a:ext uri="{FF2B5EF4-FFF2-40B4-BE49-F238E27FC236}">
                <a16:creationId xmlns:a16="http://schemas.microsoft.com/office/drawing/2014/main" id="{B266FB84-C5A1-B540-88AA-A866C207031C}"/>
              </a:ext>
            </a:extLst>
          </p:cNvPr>
          <p:cNvSpPr txBox="1"/>
          <p:nvPr/>
        </p:nvSpPr>
        <p:spPr>
          <a:xfrm>
            <a:off x="3359538" y="1570527"/>
            <a:ext cx="386644" cy="276999"/>
          </a:xfrm>
          <a:prstGeom prst="rect">
            <a:avLst/>
          </a:prstGeom>
          <a:solidFill>
            <a:schemeClr val="bg1"/>
          </a:solidFill>
        </p:spPr>
        <p:txBody>
          <a:bodyPr wrap="none" rtlCol="0">
            <a:spAutoFit/>
          </a:bodyPr>
          <a:lstStyle/>
          <a:p>
            <a:r>
              <a:rPr lang="en-US" sz="1200" i="1" dirty="0" err="1"/>
              <a:t>L</a:t>
            </a:r>
            <a:r>
              <a:rPr lang="en-US" sz="1200" i="1" baseline="-25000" dirty="0" err="1"/>
              <a:t>reg</a:t>
            </a:r>
            <a:endParaRPr lang="en-US" sz="1200" i="1" baseline="-25000" dirty="0"/>
          </a:p>
        </p:txBody>
      </p:sp>
      <p:sp>
        <p:nvSpPr>
          <p:cNvPr id="19" name="Rectangle 18">
            <a:extLst>
              <a:ext uri="{FF2B5EF4-FFF2-40B4-BE49-F238E27FC236}">
                <a16:creationId xmlns:a16="http://schemas.microsoft.com/office/drawing/2014/main" id="{564AB5A7-A3C2-E34E-B696-16CEA5F57BF2}"/>
              </a:ext>
            </a:extLst>
          </p:cNvPr>
          <p:cNvSpPr/>
          <p:nvPr/>
        </p:nvSpPr>
        <p:spPr>
          <a:xfrm>
            <a:off x="850900" y="5802065"/>
            <a:ext cx="2921000" cy="241300"/>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AFDDBD2-8102-A241-BCFD-0B54402A4FCC}"/>
              </a:ext>
            </a:extLst>
          </p:cNvPr>
          <p:cNvSpPr/>
          <p:nvPr/>
        </p:nvSpPr>
        <p:spPr>
          <a:xfrm>
            <a:off x="850900" y="5057447"/>
            <a:ext cx="2921000" cy="241300"/>
          </a:xfrm>
          <a:prstGeom prst="rect">
            <a:avLst/>
          </a:prstGeom>
          <a:noFill/>
          <a:ln>
            <a:solidFill>
              <a:srgbClr val="3366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1532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449" y="293048"/>
            <a:ext cx="7740648" cy="769441"/>
          </a:xfrm>
        </p:spPr>
        <p:txBody>
          <a:bodyPr/>
          <a:lstStyle/>
          <a:p>
            <a:r>
              <a:rPr lang="en-US" dirty="0"/>
              <a:t>Glycolysis: Energy, Power, Conductance &amp; Flux</a:t>
            </a:r>
          </a:p>
        </p:txBody>
      </p:sp>
      <p:pic>
        <p:nvPicPr>
          <p:cNvPr id="12" name="Content Placeholder 5" descr="saved_map-2.png"/>
          <p:cNvPicPr>
            <a:picLocks noGrp="1" noChangeAspect="1"/>
          </p:cNvPicPr>
          <p:nvPr>
            <p:ph idx="1"/>
          </p:nvPr>
        </p:nvPicPr>
        <p:blipFill>
          <a:blip r:embed="rId3">
            <a:extLst>
              <a:ext uri="{28A0092B-C50C-407E-A947-70E740481C1C}">
                <a14:useLocalDpi xmlns:a14="http://schemas.microsoft.com/office/drawing/2010/main" val="0"/>
              </a:ext>
            </a:extLst>
          </a:blip>
          <a:srcRect t="5338" b="5338"/>
          <a:stretch>
            <a:fillRect/>
          </a:stretch>
        </p:blipFill>
        <p:spPr>
          <a:xfrm>
            <a:off x="83670" y="2102744"/>
            <a:ext cx="2211519" cy="2977715"/>
          </a:xfrm>
        </p:spPr>
      </p:pic>
      <p:sp>
        <p:nvSpPr>
          <p:cNvPr id="7" name="TextBox 6"/>
          <p:cNvSpPr txBox="1"/>
          <p:nvPr/>
        </p:nvSpPr>
        <p:spPr>
          <a:xfrm>
            <a:off x="6543325" y="2811474"/>
            <a:ext cx="2563322" cy="646331"/>
          </a:xfrm>
          <a:prstGeom prst="rect">
            <a:avLst/>
          </a:prstGeom>
          <a:noFill/>
        </p:spPr>
        <p:txBody>
          <a:bodyPr wrap="none" rtlCol="0">
            <a:spAutoFit/>
          </a:bodyPr>
          <a:lstStyle/>
          <a:p>
            <a:r>
              <a:rPr lang="en-US" dirty="0"/>
              <a:t>Feed back inhibition:</a:t>
            </a:r>
          </a:p>
          <a:p>
            <a:r>
              <a:rPr lang="en-US" dirty="0"/>
              <a:t>Molecular Potentiometer</a:t>
            </a:r>
          </a:p>
        </p:txBody>
      </p:sp>
      <p:grpSp>
        <p:nvGrpSpPr>
          <p:cNvPr id="19" name="Group 18"/>
          <p:cNvGrpSpPr/>
          <p:nvPr/>
        </p:nvGrpSpPr>
        <p:grpSpPr>
          <a:xfrm>
            <a:off x="2846396" y="977899"/>
            <a:ext cx="5166563" cy="5733789"/>
            <a:chOff x="2846396" y="977899"/>
            <a:chExt cx="5166563" cy="5733789"/>
          </a:xfrm>
        </p:grpSpPr>
        <p:pic>
          <p:nvPicPr>
            <p:cNvPr id="6" name="Picture 5" descr="Neurospora crassa glycolysi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6396" y="977899"/>
              <a:ext cx="2583038" cy="5733499"/>
            </a:xfrm>
            <a:prstGeom prst="rect">
              <a:avLst/>
            </a:prstGeom>
          </p:spPr>
        </p:pic>
        <p:sp>
          <p:nvSpPr>
            <p:cNvPr id="16" name="Freeform 15"/>
            <p:cNvSpPr/>
            <p:nvPr/>
          </p:nvSpPr>
          <p:spPr>
            <a:xfrm>
              <a:off x="5515972" y="2627395"/>
              <a:ext cx="1865591" cy="4084293"/>
            </a:xfrm>
            <a:custGeom>
              <a:avLst/>
              <a:gdLst>
                <a:gd name="connsiteX0" fmla="*/ 74709 w 2190195"/>
                <a:gd name="connsiteY0" fmla="*/ 4084293 h 4084293"/>
                <a:gd name="connsiteX1" fmla="*/ 1382106 w 2190195"/>
                <a:gd name="connsiteY1" fmla="*/ 3461687 h 4084293"/>
                <a:gd name="connsiteX2" fmla="*/ 2141642 w 2190195"/>
                <a:gd name="connsiteY2" fmla="*/ 1992338 h 4084293"/>
                <a:gd name="connsiteX3" fmla="*/ 0 w 2190195"/>
                <a:gd name="connsiteY3" fmla="*/ 0 h 4084293"/>
                <a:gd name="connsiteX0" fmla="*/ 74709 w 1759009"/>
                <a:gd name="connsiteY0" fmla="*/ 4084293 h 4084293"/>
                <a:gd name="connsiteX1" fmla="*/ 1382106 w 1759009"/>
                <a:gd name="connsiteY1" fmla="*/ 3461687 h 4084293"/>
                <a:gd name="connsiteX2" fmla="*/ 1668488 w 1759009"/>
                <a:gd name="connsiteY2" fmla="*/ 1419541 h 4084293"/>
                <a:gd name="connsiteX3" fmla="*/ 0 w 1759009"/>
                <a:gd name="connsiteY3" fmla="*/ 0 h 4084293"/>
                <a:gd name="connsiteX0" fmla="*/ 74709 w 1865591"/>
                <a:gd name="connsiteY0" fmla="*/ 4084293 h 4084293"/>
                <a:gd name="connsiteX1" fmla="*/ 1656037 w 1865591"/>
                <a:gd name="connsiteY1" fmla="*/ 2801725 h 4084293"/>
                <a:gd name="connsiteX2" fmla="*/ 1668488 w 1865591"/>
                <a:gd name="connsiteY2" fmla="*/ 1419541 h 4084293"/>
                <a:gd name="connsiteX3" fmla="*/ 0 w 1865591"/>
                <a:gd name="connsiteY3" fmla="*/ 0 h 4084293"/>
              </a:gdLst>
              <a:ahLst/>
              <a:cxnLst>
                <a:cxn ang="0">
                  <a:pos x="connsiteX0" y="connsiteY0"/>
                </a:cxn>
                <a:cxn ang="0">
                  <a:pos x="connsiteX1" y="connsiteY1"/>
                </a:cxn>
                <a:cxn ang="0">
                  <a:pos x="connsiteX2" y="connsiteY2"/>
                </a:cxn>
                <a:cxn ang="0">
                  <a:pos x="connsiteX3" y="connsiteY3"/>
                </a:cxn>
              </a:cxnLst>
              <a:rect l="l" t="t" r="r" b="b"/>
              <a:pathLst>
                <a:path w="1865591" h="4084293">
                  <a:moveTo>
                    <a:pt x="74709" y="4084293"/>
                  </a:moveTo>
                  <a:cubicBezTo>
                    <a:pt x="556163" y="3947319"/>
                    <a:pt x="1390407" y="3245850"/>
                    <a:pt x="1656037" y="2801725"/>
                  </a:cubicBezTo>
                  <a:cubicBezTo>
                    <a:pt x="1921667" y="2357600"/>
                    <a:pt x="1944494" y="1886495"/>
                    <a:pt x="1668488" y="1419541"/>
                  </a:cubicBezTo>
                  <a:cubicBezTo>
                    <a:pt x="1392482" y="952587"/>
                    <a:pt x="0" y="0"/>
                    <a:pt x="0" y="0"/>
                  </a:cubicBezTo>
                </a:path>
              </a:pathLst>
            </a:custGeom>
            <a:ln>
              <a:solidFill>
                <a:srgbClr val="FF0000"/>
              </a:solidFill>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7321431" y="3781453"/>
              <a:ext cx="691528" cy="369332"/>
            </a:xfrm>
            <a:prstGeom prst="rect">
              <a:avLst/>
            </a:prstGeom>
            <a:noFill/>
          </p:spPr>
          <p:txBody>
            <a:bodyPr wrap="none" rtlCol="0">
              <a:spAutoFit/>
            </a:bodyPr>
            <a:lstStyle/>
            <a:p>
              <a:r>
                <a:rPr lang="en-US" dirty="0"/>
                <a:t>[ATP]</a:t>
              </a:r>
            </a:p>
          </p:txBody>
        </p:sp>
        <p:sp>
          <p:nvSpPr>
            <p:cNvPr id="3" name="TextBox 2"/>
            <p:cNvSpPr txBox="1"/>
            <p:nvPr/>
          </p:nvSpPr>
          <p:spPr>
            <a:xfrm>
              <a:off x="5777454" y="1002803"/>
              <a:ext cx="1454244" cy="1200329"/>
            </a:xfrm>
            <a:prstGeom prst="rect">
              <a:avLst/>
            </a:prstGeom>
            <a:noFill/>
          </p:spPr>
          <p:txBody>
            <a:bodyPr wrap="none" rtlCol="0">
              <a:spAutoFit/>
            </a:bodyPr>
            <a:lstStyle/>
            <a:p>
              <a:pPr marL="285750" indent="-285750">
                <a:buFont typeface="Arial"/>
                <a:buChar char="•"/>
              </a:pPr>
              <a:r>
                <a:rPr lang="en-US" dirty="0"/>
                <a:t>-ΔG</a:t>
              </a:r>
            </a:p>
            <a:p>
              <a:pPr marL="285750" indent="-285750">
                <a:buFont typeface="Arial"/>
                <a:buChar char="•"/>
              </a:pPr>
              <a:r>
                <a:rPr lang="en-US" dirty="0"/>
                <a:t>Power</a:t>
              </a:r>
            </a:p>
            <a:p>
              <a:pPr marL="285750" indent="-285750">
                <a:buFont typeface="Arial"/>
                <a:buChar char="•"/>
              </a:pPr>
              <a:r>
                <a:rPr lang="en-US" dirty="0"/>
                <a:t>Resistance</a:t>
              </a:r>
            </a:p>
            <a:p>
              <a:pPr marL="285750" indent="-285750">
                <a:buFont typeface="Arial"/>
                <a:buChar char="•"/>
              </a:pPr>
              <a:r>
                <a:rPr lang="en-US" dirty="0"/>
                <a:t>Flux</a:t>
              </a:r>
            </a:p>
          </p:txBody>
        </p:sp>
        <p:sp>
          <p:nvSpPr>
            <p:cNvPr id="4" name="Freeform 3"/>
            <p:cNvSpPr/>
            <p:nvPr/>
          </p:nvSpPr>
          <p:spPr>
            <a:xfrm>
              <a:off x="4569665" y="1182951"/>
              <a:ext cx="1145530" cy="821839"/>
            </a:xfrm>
            <a:custGeom>
              <a:avLst/>
              <a:gdLst>
                <a:gd name="connsiteX0" fmla="*/ 1145530 w 1145530"/>
                <a:gd name="connsiteY0" fmla="*/ 0 h 821839"/>
                <a:gd name="connsiteX1" fmla="*/ 186771 w 1145530"/>
                <a:gd name="connsiteY1" fmla="*/ 186781 h 821839"/>
                <a:gd name="connsiteX2" fmla="*/ 0 w 1145530"/>
                <a:gd name="connsiteY2" fmla="*/ 821839 h 821839"/>
              </a:gdLst>
              <a:ahLst/>
              <a:cxnLst>
                <a:cxn ang="0">
                  <a:pos x="connsiteX0" y="connsiteY0"/>
                </a:cxn>
                <a:cxn ang="0">
                  <a:pos x="connsiteX1" y="connsiteY1"/>
                </a:cxn>
                <a:cxn ang="0">
                  <a:pos x="connsiteX2" y="connsiteY2"/>
                </a:cxn>
              </a:cxnLst>
              <a:rect l="l" t="t" r="r" b="b"/>
              <a:pathLst>
                <a:path w="1145530" h="821839">
                  <a:moveTo>
                    <a:pt x="1145530" y="0"/>
                  </a:moveTo>
                  <a:cubicBezTo>
                    <a:pt x="761611" y="24904"/>
                    <a:pt x="377693" y="49808"/>
                    <a:pt x="186771" y="186781"/>
                  </a:cubicBezTo>
                  <a:cubicBezTo>
                    <a:pt x="-4151" y="323754"/>
                    <a:pt x="16602" y="747126"/>
                    <a:pt x="0" y="821839"/>
                  </a:cubicBezTo>
                </a:path>
              </a:pathLst>
            </a:custGeom>
            <a:ln w="12700">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672261" y="1422515"/>
              <a:ext cx="1042934" cy="821839"/>
            </a:xfrm>
            <a:custGeom>
              <a:avLst/>
              <a:gdLst>
                <a:gd name="connsiteX0" fmla="*/ 1145530 w 1145530"/>
                <a:gd name="connsiteY0" fmla="*/ 0 h 821839"/>
                <a:gd name="connsiteX1" fmla="*/ 186771 w 1145530"/>
                <a:gd name="connsiteY1" fmla="*/ 186781 h 821839"/>
                <a:gd name="connsiteX2" fmla="*/ 0 w 1145530"/>
                <a:gd name="connsiteY2" fmla="*/ 821839 h 821839"/>
              </a:gdLst>
              <a:ahLst/>
              <a:cxnLst>
                <a:cxn ang="0">
                  <a:pos x="connsiteX0" y="connsiteY0"/>
                </a:cxn>
                <a:cxn ang="0">
                  <a:pos x="connsiteX1" y="connsiteY1"/>
                </a:cxn>
                <a:cxn ang="0">
                  <a:pos x="connsiteX2" y="connsiteY2"/>
                </a:cxn>
              </a:cxnLst>
              <a:rect l="l" t="t" r="r" b="b"/>
              <a:pathLst>
                <a:path w="1145530" h="821839">
                  <a:moveTo>
                    <a:pt x="1145530" y="0"/>
                  </a:moveTo>
                  <a:cubicBezTo>
                    <a:pt x="761611" y="24904"/>
                    <a:pt x="377693" y="49808"/>
                    <a:pt x="186771" y="186781"/>
                  </a:cubicBezTo>
                  <a:cubicBezTo>
                    <a:pt x="-4151" y="323754"/>
                    <a:pt x="16602" y="747126"/>
                    <a:pt x="0" y="821839"/>
                  </a:cubicBezTo>
                </a:path>
              </a:pathLst>
            </a:custGeom>
            <a:ln w="12700">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4774857" y="1711888"/>
              <a:ext cx="940338" cy="651900"/>
            </a:xfrm>
            <a:custGeom>
              <a:avLst/>
              <a:gdLst>
                <a:gd name="connsiteX0" fmla="*/ 1145530 w 1145530"/>
                <a:gd name="connsiteY0" fmla="*/ 0 h 821839"/>
                <a:gd name="connsiteX1" fmla="*/ 186771 w 1145530"/>
                <a:gd name="connsiteY1" fmla="*/ 186781 h 821839"/>
                <a:gd name="connsiteX2" fmla="*/ 0 w 1145530"/>
                <a:gd name="connsiteY2" fmla="*/ 821839 h 821839"/>
              </a:gdLst>
              <a:ahLst/>
              <a:cxnLst>
                <a:cxn ang="0">
                  <a:pos x="connsiteX0" y="connsiteY0"/>
                </a:cxn>
                <a:cxn ang="0">
                  <a:pos x="connsiteX1" y="connsiteY1"/>
                </a:cxn>
                <a:cxn ang="0">
                  <a:pos x="connsiteX2" y="connsiteY2"/>
                </a:cxn>
              </a:cxnLst>
              <a:rect l="l" t="t" r="r" b="b"/>
              <a:pathLst>
                <a:path w="1145530" h="821839">
                  <a:moveTo>
                    <a:pt x="1145530" y="0"/>
                  </a:moveTo>
                  <a:cubicBezTo>
                    <a:pt x="761611" y="24904"/>
                    <a:pt x="377693" y="49808"/>
                    <a:pt x="186771" y="186781"/>
                  </a:cubicBezTo>
                  <a:cubicBezTo>
                    <a:pt x="-4151" y="323754"/>
                    <a:pt x="16602" y="747126"/>
                    <a:pt x="0" y="821839"/>
                  </a:cubicBezTo>
                </a:path>
              </a:pathLst>
            </a:custGeom>
            <a:ln w="12700">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4852551" y="2001260"/>
              <a:ext cx="862644" cy="476710"/>
            </a:xfrm>
            <a:custGeom>
              <a:avLst/>
              <a:gdLst>
                <a:gd name="connsiteX0" fmla="*/ 1145530 w 1145530"/>
                <a:gd name="connsiteY0" fmla="*/ 0 h 821839"/>
                <a:gd name="connsiteX1" fmla="*/ 186771 w 1145530"/>
                <a:gd name="connsiteY1" fmla="*/ 186781 h 821839"/>
                <a:gd name="connsiteX2" fmla="*/ 0 w 1145530"/>
                <a:gd name="connsiteY2" fmla="*/ 821839 h 821839"/>
              </a:gdLst>
              <a:ahLst/>
              <a:cxnLst>
                <a:cxn ang="0">
                  <a:pos x="connsiteX0" y="connsiteY0"/>
                </a:cxn>
                <a:cxn ang="0">
                  <a:pos x="connsiteX1" y="connsiteY1"/>
                </a:cxn>
                <a:cxn ang="0">
                  <a:pos x="connsiteX2" y="connsiteY2"/>
                </a:cxn>
              </a:cxnLst>
              <a:rect l="l" t="t" r="r" b="b"/>
              <a:pathLst>
                <a:path w="1145530" h="821839">
                  <a:moveTo>
                    <a:pt x="1145530" y="0"/>
                  </a:moveTo>
                  <a:cubicBezTo>
                    <a:pt x="761611" y="24904"/>
                    <a:pt x="377693" y="49808"/>
                    <a:pt x="186771" y="186781"/>
                  </a:cubicBezTo>
                  <a:cubicBezTo>
                    <a:pt x="-4151" y="323754"/>
                    <a:pt x="16602" y="747126"/>
                    <a:pt x="0" y="821839"/>
                  </a:cubicBezTo>
                </a:path>
              </a:pathLst>
            </a:custGeom>
            <a:ln w="12700">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8" name="Straight Connector 7"/>
          <p:cNvCxnSpPr/>
          <p:nvPr/>
        </p:nvCxnSpPr>
        <p:spPr>
          <a:xfrm flipV="1">
            <a:off x="1108175" y="1062489"/>
            <a:ext cx="1738221" cy="1652071"/>
          </a:xfrm>
          <a:prstGeom prst="line">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108175" y="4146553"/>
            <a:ext cx="1738221" cy="2564845"/>
          </a:xfrm>
          <a:prstGeom prst="line">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5399556" y="2502874"/>
            <a:ext cx="178674" cy="2241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4703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D2A88D-7EE6-6A40-A559-62CC2C8010E1}"/>
              </a:ext>
            </a:extLst>
          </p:cNvPr>
          <p:cNvSpPr>
            <a:spLocks noGrp="1"/>
          </p:cNvSpPr>
          <p:nvPr>
            <p:ph type="title"/>
          </p:nvPr>
        </p:nvSpPr>
        <p:spPr>
          <a:xfrm>
            <a:off x="457199" y="356613"/>
            <a:ext cx="7351987" cy="769441"/>
          </a:xfrm>
        </p:spPr>
        <p:txBody>
          <a:bodyPr/>
          <a:lstStyle/>
          <a:p>
            <a:r>
              <a:rPr lang="en-US" dirty="0"/>
              <a:t>Relaxing the Assumption of Maximum Entropy: an Ensemble of 1000 Models in ~20 min.</a:t>
            </a:r>
          </a:p>
        </p:txBody>
      </p:sp>
      <p:grpSp>
        <p:nvGrpSpPr>
          <p:cNvPr id="23" name="Group 22">
            <a:extLst>
              <a:ext uri="{FF2B5EF4-FFF2-40B4-BE49-F238E27FC236}">
                <a16:creationId xmlns:a16="http://schemas.microsoft.com/office/drawing/2014/main" id="{7EA3FF1C-AAAD-7D46-98E0-9233CC60ED95}"/>
              </a:ext>
            </a:extLst>
          </p:cNvPr>
          <p:cNvGrpSpPr/>
          <p:nvPr/>
        </p:nvGrpSpPr>
        <p:grpSpPr>
          <a:xfrm>
            <a:off x="412669" y="1148775"/>
            <a:ext cx="7687394" cy="5500952"/>
            <a:chOff x="412669" y="1148775"/>
            <a:chExt cx="7687394" cy="5500952"/>
          </a:xfrm>
        </p:grpSpPr>
        <p:pic>
          <p:nvPicPr>
            <p:cNvPr id="16" name="Picture 15">
              <a:extLst>
                <a:ext uri="{FF2B5EF4-FFF2-40B4-BE49-F238E27FC236}">
                  <a16:creationId xmlns:a16="http://schemas.microsoft.com/office/drawing/2014/main" id="{EB8CD666-61AE-5A4B-BC24-619AC5A993EE}"/>
                </a:ext>
              </a:extLst>
            </p:cNvPr>
            <p:cNvPicPr>
              <a:picLocks noChangeAspect="1"/>
            </p:cNvPicPr>
            <p:nvPr/>
          </p:nvPicPr>
          <p:blipFill>
            <a:blip r:embed="rId3"/>
            <a:stretch>
              <a:fillRect/>
            </a:stretch>
          </p:blipFill>
          <p:spPr>
            <a:xfrm>
              <a:off x="4443344" y="1148776"/>
              <a:ext cx="3656719" cy="2613928"/>
            </a:xfrm>
            <a:prstGeom prst="rect">
              <a:avLst/>
            </a:prstGeom>
          </p:spPr>
        </p:pic>
        <p:pic>
          <p:nvPicPr>
            <p:cNvPr id="18" name="Picture 17">
              <a:extLst>
                <a:ext uri="{FF2B5EF4-FFF2-40B4-BE49-F238E27FC236}">
                  <a16:creationId xmlns:a16="http://schemas.microsoft.com/office/drawing/2014/main" id="{9B0AF026-1CB3-074A-BFA6-0863CABA22DD}"/>
                </a:ext>
              </a:extLst>
            </p:cNvPr>
            <p:cNvPicPr>
              <a:picLocks noChangeAspect="1"/>
            </p:cNvPicPr>
            <p:nvPr/>
          </p:nvPicPr>
          <p:blipFill>
            <a:blip r:embed="rId4"/>
            <a:stretch>
              <a:fillRect/>
            </a:stretch>
          </p:blipFill>
          <p:spPr>
            <a:xfrm>
              <a:off x="412670" y="4035799"/>
              <a:ext cx="3656719" cy="2613928"/>
            </a:xfrm>
            <a:prstGeom prst="rect">
              <a:avLst/>
            </a:prstGeom>
          </p:spPr>
        </p:pic>
        <p:pic>
          <p:nvPicPr>
            <p:cNvPr id="20" name="Picture 19">
              <a:extLst>
                <a:ext uri="{FF2B5EF4-FFF2-40B4-BE49-F238E27FC236}">
                  <a16:creationId xmlns:a16="http://schemas.microsoft.com/office/drawing/2014/main" id="{6FCEA197-A68D-3840-9922-C9F8A1B67004}"/>
                </a:ext>
              </a:extLst>
            </p:cNvPr>
            <p:cNvPicPr>
              <a:picLocks noChangeAspect="1"/>
            </p:cNvPicPr>
            <p:nvPr/>
          </p:nvPicPr>
          <p:blipFill>
            <a:blip r:embed="rId5"/>
            <a:stretch>
              <a:fillRect/>
            </a:stretch>
          </p:blipFill>
          <p:spPr>
            <a:xfrm>
              <a:off x="4443344" y="4035799"/>
              <a:ext cx="3656719" cy="2613928"/>
            </a:xfrm>
            <a:prstGeom prst="rect">
              <a:avLst/>
            </a:prstGeom>
          </p:spPr>
        </p:pic>
        <p:pic>
          <p:nvPicPr>
            <p:cNvPr id="22" name="Picture 21">
              <a:extLst>
                <a:ext uri="{FF2B5EF4-FFF2-40B4-BE49-F238E27FC236}">
                  <a16:creationId xmlns:a16="http://schemas.microsoft.com/office/drawing/2014/main" id="{6D8161FD-0B18-1E4D-9839-CB69BFA04089}"/>
                </a:ext>
              </a:extLst>
            </p:cNvPr>
            <p:cNvPicPr>
              <a:picLocks noChangeAspect="1"/>
            </p:cNvPicPr>
            <p:nvPr/>
          </p:nvPicPr>
          <p:blipFill>
            <a:blip r:embed="rId6"/>
            <a:stretch>
              <a:fillRect/>
            </a:stretch>
          </p:blipFill>
          <p:spPr>
            <a:xfrm>
              <a:off x="412669" y="1148775"/>
              <a:ext cx="3656719" cy="2613929"/>
            </a:xfrm>
            <a:prstGeom prst="rect">
              <a:avLst/>
            </a:prstGeom>
          </p:spPr>
        </p:pic>
      </p:grpSp>
      <p:grpSp>
        <p:nvGrpSpPr>
          <p:cNvPr id="6" name="Group 5">
            <a:extLst>
              <a:ext uri="{FF2B5EF4-FFF2-40B4-BE49-F238E27FC236}">
                <a16:creationId xmlns:a16="http://schemas.microsoft.com/office/drawing/2014/main" id="{AE031A6C-CD0B-FE45-ADF1-E0EE6712DC6E}"/>
              </a:ext>
            </a:extLst>
          </p:cNvPr>
          <p:cNvGrpSpPr/>
          <p:nvPr/>
        </p:nvGrpSpPr>
        <p:grpSpPr>
          <a:xfrm>
            <a:off x="5290458" y="4103914"/>
            <a:ext cx="3306733" cy="369332"/>
            <a:chOff x="5290458" y="4136572"/>
            <a:chExt cx="3306733" cy="369332"/>
          </a:xfrm>
        </p:grpSpPr>
        <p:sp>
          <p:nvSpPr>
            <p:cNvPr id="2" name="TextBox 1">
              <a:extLst>
                <a:ext uri="{FF2B5EF4-FFF2-40B4-BE49-F238E27FC236}">
                  <a16:creationId xmlns:a16="http://schemas.microsoft.com/office/drawing/2014/main" id="{B802CFC6-5E88-0E4E-94BD-E9C33DBE8F89}"/>
                </a:ext>
              </a:extLst>
            </p:cNvPr>
            <p:cNvSpPr txBox="1"/>
            <p:nvPr/>
          </p:nvSpPr>
          <p:spPr>
            <a:xfrm>
              <a:off x="6690322" y="4136572"/>
              <a:ext cx="1906869" cy="369332"/>
            </a:xfrm>
            <a:prstGeom prst="rect">
              <a:avLst/>
            </a:prstGeom>
            <a:noFill/>
          </p:spPr>
          <p:txBody>
            <a:bodyPr wrap="none" rtlCol="0">
              <a:spAutoFit/>
            </a:bodyPr>
            <a:lstStyle/>
            <a:p>
              <a:r>
                <a:rPr lang="en-US" dirty="0"/>
                <a:t>Optimal Individual</a:t>
              </a:r>
            </a:p>
          </p:txBody>
        </p:sp>
        <p:cxnSp>
          <p:nvCxnSpPr>
            <p:cNvPr id="5" name="Straight Arrow Connector 4">
              <a:extLst>
                <a:ext uri="{FF2B5EF4-FFF2-40B4-BE49-F238E27FC236}">
                  <a16:creationId xmlns:a16="http://schemas.microsoft.com/office/drawing/2014/main" id="{471CAB15-AFCD-DE4D-8CEA-8C83DA271370}"/>
                </a:ext>
              </a:extLst>
            </p:cNvPr>
            <p:cNvCxnSpPr>
              <a:cxnSpLocks/>
              <a:stCxn id="2" idx="1"/>
            </p:cNvCxnSpPr>
            <p:nvPr/>
          </p:nvCxnSpPr>
          <p:spPr>
            <a:xfrm flipH="1">
              <a:off x="5290458" y="4321238"/>
              <a:ext cx="1399864" cy="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40746C41-D359-7543-8C00-0E17619BABB4}"/>
              </a:ext>
            </a:extLst>
          </p:cNvPr>
          <p:cNvSpPr txBox="1"/>
          <p:nvPr/>
        </p:nvSpPr>
        <p:spPr>
          <a:xfrm>
            <a:off x="7149581" y="4814456"/>
            <a:ext cx="1199046" cy="369332"/>
          </a:xfrm>
          <a:prstGeom prst="rect">
            <a:avLst/>
          </a:prstGeom>
          <a:noFill/>
        </p:spPr>
        <p:txBody>
          <a:bodyPr wrap="none" rtlCol="0">
            <a:spAutoFit/>
          </a:bodyPr>
          <a:lstStyle/>
          <a:p>
            <a:r>
              <a:rPr lang="en-US" dirty="0"/>
              <a:t>Population</a:t>
            </a:r>
          </a:p>
        </p:txBody>
      </p:sp>
      <p:sp>
        <p:nvSpPr>
          <p:cNvPr id="7" name="TextBox 6">
            <a:extLst>
              <a:ext uri="{FF2B5EF4-FFF2-40B4-BE49-F238E27FC236}">
                <a16:creationId xmlns:a16="http://schemas.microsoft.com/office/drawing/2014/main" id="{BD47B127-17E5-0E45-BC80-AAA81B9A11DF}"/>
              </a:ext>
            </a:extLst>
          </p:cNvPr>
          <p:cNvSpPr txBox="1"/>
          <p:nvPr/>
        </p:nvSpPr>
        <p:spPr>
          <a:xfrm>
            <a:off x="5469253" y="6491555"/>
            <a:ext cx="2038122" cy="276999"/>
          </a:xfrm>
          <a:prstGeom prst="rect">
            <a:avLst/>
          </a:prstGeom>
          <a:solidFill>
            <a:schemeClr val="bg1"/>
          </a:solidFill>
        </p:spPr>
        <p:txBody>
          <a:bodyPr wrap="none" rtlCol="0">
            <a:spAutoFit/>
          </a:bodyPr>
          <a:lstStyle/>
          <a:p>
            <a:r>
              <a:rPr lang="en-US" sz="1200" dirty="0"/>
              <a:t>Average Reaction Free Energy</a:t>
            </a:r>
          </a:p>
        </p:txBody>
      </p:sp>
    </p:spTree>
    <p:extLst>
      <p:ext uri="{BB962C8B-B14F-4D97-AF65-F5344CB8AC3E}">
        <p14:creationId xmlns:p14="http://schemas.microsoft.com/office/powerpoint/2010/main" val="406472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7188"/>
            <a:ext cx="6629400" cy="384721"/>
          </a:xfrm>
        </p:spPr>
        <p:txBody>
          <a:bodyPr/>
          <a:lstStyle/>
          <a:p>
            <a:r>
              <a:rPr lang="en-US" dirty="0" err="1"/>
              <a:t>Multiscale</a:t>
            </a:r>
            <a:r>
              <a:rPr lang="en-US" dirty="0"/>
              <a:t> Modeling Challenge</a:t>
            </a:r>
          </a:p>
        </p:txBody>
      </p:sp>
      <p:sp>
        <p:nvSpPr>
          <p:cNvPr id="3" name="Content Placeholder 2"/>
          <p:cNvSpPr>
            <a:spLocks noGrp="1"/>
          </p:cNvSpPr>
          <p:nvPr>
            <p:ph idx="1"/>
          </p:nvPr>
        </p:nvSpPr>
        <p:spPr>
          <a:xfrm>
            <a:off x="457200" y="1206500"/>
            <a:ext cx="8229600" cy="4343400"/>
          </a:xfrm>
        </p:spPr>
        <p:txBody>
          <a:bodyPr/>
          <a:lstStyle/>
          <a:p>
            <a:r>
              <a:rPr lang="en-US" dirty="0"/>
              <a:t>ODEs: Circadian clock regulation, minute time steps </a:t>
            </a:r>
          </a:p>
          <a:p>
            <a:r>
              <a:rPr lang="en-US" dirty="0"/>
              <a:t>Optimization: Metabolism </a:t>
            </a:r>
          </a:p>
          <a:p>
            <a:pPr lvl="1"/>
            <a:r>
              <a:rPr lang="en-US" dirty="0"/>
              <a:t>Enzyme reactions on millisecond time scale</a:t>
            </a:r>
          </a:p>
          <a:p>
            <a:pPr lvl="1"/>
            <a:r>
              <a:rPr lang="en-US" dirty="0"/>
              <a:t>Central Metabolism steady state calculated in &lt; 5 seconds</a:t>
            </a:r>
          </a:p>
          <a:p>
            <a:pPr lvl="1"/>
            <a:r>
              <a:rPr lang="en-US" dirty="0"/>
              <a:t>Extending to secondary metabolism</a:t>
            </a:r>
          </a:p>
          <a:p>
            <a:endParaRPr lang="en-US" dirty="0"/>
          </a:p>
        </p:txBody>
      </p:sp>
      <p:pic>
        <p:nvPicPr>
          <p:cNvPr id="6" name="Picture 5" descr="timescal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3191210"/>
            <a:ext cx="7378700" cy="2730500"/>
          </a:xfrm>
          <a:prstGeom prst="rect">
            <a:avLst/>
          </a:prstGeom>
        </p:spPr>
      </p:pic>
      <p:pic>
        <p:nvPicPr>
          <p:cNvPr id="7" name="Picture 6" descr="central_cloc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400" y="2438400"/>
            <a:ext cx="2286000" cy="1257300"/>
          </a:xfrm>
          <a:prstGeom prst="rect">
            <a:avLst/>
          </a:prstGeom>
        </p:spPr>
      </p:pic>
      <p:pic>
        <p:nvPicPr>
          <p:cNvPr id="8" name="Graphic 7" descr="Checkmark">
            <a:extLst>
              <a:ext uri="{FF2B5EF4-FFF2-40B4-BE49-F238E27FC236}">
                <a16:creationId xmlns:a16="http://schemas.microsoft.com/office/drawing/2014/main" id="{450E46E0-9215-104A-8101-03168E599A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9400" y="1079500"/>
            <a:ext cx="457200" cy="457200"/>
          </a:xfrm>
          <a:prstGeom prst="rect">
            <a:avLst/>
          </a:prstGeom>
        </p:spPr>
      </p:pic>
      <p:pic>
        <p:nvPicPr>
          <p:cNvPr id="9" name="Graphic 8" descr="Checkmark">
            <a:extLst>
              <a:ext uri="{FF2B5EF4-FFF2-40B4-BE49-F238E27FC236}">
                <a16:creationId xmlns:a16="http://schemas.microsoft.com/office/drawing/2014/main" id="{E8D71C4E-34EF-2144-B2DD-18F8E0FFD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9585" y="2070100"/>
            <a:ext cx="457200" cy="457200"/>
          </a:xfrm>
          <a:prstGeom prst="rect">
            <a:avLst/>
          </a:prstGeom>
        </p:spPr>
      </p:pic>
      <p:pic>
        <p:nvPicPr>
          <p:cNvPr id="10" name="Graphic 9" descr="Checkmark">
            <a:extLst>
              <a:ext uri="{FF2B5EF4-FFF2-40B4-BE49-F238E27FC236}">
                <a16:creationId xmlns:a16="http://schemas.microsoft.com/office/drawing/2014/main" id="{99760360-F7EE-3640-B08C-712438A878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7770" y="1778440"/>
            <a:ext cx="457200" cy="457200"/>
          </a:xfrm>
          <a:prstGeom prst="rect">
            <a:avLst/>
          </a:prstGeom>
        </p:spPr>
      </p:pic>
      <p:pic>
        <p:nvPicPr>
          <p:cNvPr id="11" name="Picture 10">
            <a:extLst>
              <a:ext uri="{FF2B5EF4-FFF2-40B4-BE49-F238E27FC236}">
                <a16:creationId xmlns:a16="http://schemas.microsoft.com/office/drawing/2014/main" id="{5D92D9AF-B43D-C046-A309-E3BDA27B1E82}"/>
              </a:ext>
            </a:extLst>
          </p:cNvPr>
          <p:cNvPicPr>
            <a:picLocks noChangeAspect="1"/>
          </p:cNvPicPr>
          <p:nvPr/>
        </p:nvPicPr>
        <p:blipFill>
          <a:blip r:embed="rId7"/>
          <a:stretch>
            <a:fillRect/>
          </a:stretch>
        </p:blipFill>
        <p:spPr>
          <a:xfrm>
            <a:off x="2895600" y="5816195"/>
            <a:ext cx="3070770" cy="1168805"/>
          </a:xfrm>
          <a:prstGeom prst="rect">
            <a:avLst/>
          </a:prstGeom>
        </p:spPr>
      </p:pic>
    </p:spTree>
    <p:extLst>
      <p:ext uri="{BB962C8B-B14F-4D97-AF65-F5344CB8AC3E}">
        <p14:creationId xmlns:p14="http://schemas.microsoft.com/office/powerpoint/2010/main" val="3863149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28707-59A4-744E-9B75-3D0BCE616ABD}"/>
              </a:ext>
            </a:extLst>
          </p:cNvPr>
          <p:cNvSpPr>
            <a:spLocks noGrp="1"/>
          </p:cNvSpPr>
          <p:nvPr>
            <p:ph type="title"/>
          </p:nvPr>
        </p:nvSpPr>
        <p:spPr>
          <a:xfrm>
            <a:off x="457200" y="357188"/>
            <a:ext cx="6629400" cy="769441"/>
          </a:xfrm>
        </p:spPr>
        <p:txBody>
          <a:bodyPr/>
          <a:lstStyle/>
          <a:p>
            <a:r>
              <a:rPr lang="en-US" dirty="0"/>
              <a:t>How Far Can We Go By Combining Theory and Experiment?</a:t>
            </a:r>
          </a:p>
        </p:txBody>
      </p:sp>
      <p:sp>
        <p:nvSpPr>
          <p:cNvPr id="3" name="Content Placeholder 2">
            <a:extLst>
              <a:ext uri="{FF2B5EF4-FFF2-40B4-BE49-F238E27FC236}">
                <a16:creationId xmlns:a16="http://schemas.microsoft.com/office/drawing/2014/main" id="{7AB8173B-5F7F-7A43-9B77-17B736789B3C}"/>
              </a:ext>
            </a:extLst>
          </p:cNvPr>
          <p:cNvSpPr>
            <a:spLocks noGrp="1"/>
          </p:cNvSpPr>
          <p:nvPr>
            <p:ph idx="1"/>
          </p:nvPr>
        </p:nvSpPr>
        <p:spPr>
          <a:xfrm>
            <a:off x="457200" y="1437299"/>
            <a:ext cx="8229600" cy="4456793"/>
          </a:xfrm>
        </p:spPr>
        <p:txBody>
          <a:bodyPr/>
          <a:lstStyle/>
          <a:p>
            <a:r>
              <a:rPr lang="en-US" i="1" dirty="0"/>
              <a:t>Kinetics, thermodynamics of Metabolism: </a:t>
            </a:r>
          </a:p>
          <a:p>
            <a:endParaRPr lang="en-US" i="1" dirty="0"/>
          </a:p>
          <a:p>
            <a:r>
              <a:rPr lang="en-US" i="1" dirty="0"/>
              <a:t>Differentiation</a:t>
            </a:r>
            <a:r>
              <a:rPr lang="en-US" dirty="0"/>
              <a:t>: In progress - In Neurospora, filamentous state oscillates between filamentous growth and cell cycle.</a:t>
            </a:r>
          </a:p>
          <a:p>
            <a:pPr lvl="1"/>
            <a:r>
              <a:rPr lang="en-US" dirty="0"/>
              <a:t>Regulation accentuates bifurcations in phase space</a:t>
            </a:r>
          </a:p>
          <a:p>
            <a:pPr lvl="1"/>
            <a:r>
              <a:rPr lang="en-US" dirty="0"/>
              <a:t>Not enough cellular resources to do everything at once</a:t>
            </a:r>
          </a:p>
          <a:p>
            <a:pPr marL="0" indent="0">
              <a:buNone/>
            </a:pPr>
            <a:endParaRPr lang="en-US" dirty="0"/>
          </a:p>
          <a:p>
            <a:r>
              <a:rPr lang="en-US" i="1" dirty="0"/>
              <a:t>Predict Enzyme Levels</a:t>
            </a:r>
            <a:r>
              <a:rPr lang="en-US" dirty="0"/>
              <a:t>. Similar in approach to metabolites but some assembly required.</a:t>
            </a:r>
          </a:p>
          <a:p>
            <a:r>
              <a:rPr lang="en-US" dirty="0"/>
              <a:t>More?</a:t>
            </a:r>
          </a:p>
          <a:p>
            <a:pPr marL="0" indent="0">
              <a:buNone/>
            </a:pPr>
            <a:r>
              <a:rPr lang="en-US" sz="1600" dirty="0"/>
              <a:t>Cannon, W.R., et al., </a:t>
            </a:r>
            <a:r>
              <a:rPr lang="en-US" sz="1600" i="1" dirty="0"/>
              <a:t>Prediction of metabolite concentrations, rate constants and post-translational regulation using maximum entropy-based simulations with application to central metabolism of Neurospora </a:t>
            </a:r>
            <a:r>
              <a:rPr lang="en-US" sz="1600" i="1" dirty="0" err="1"/>
              <a:t>crassa</a:t>
            </a:r>
            <a:r>
              <a:rPr lang="en-US" sz="1600" i="1" dirty="0"/>
              <a:t>.</a:t>
            </a:r>
            <a:r>
              <a:rPr lang="en-US" sz="1600" dirty="0"/>
              <a:t> Processes, 2018. </a:t>
            </a:r>
            <a:r>
              <a:rPr lang="en-US" sz="1600" b="1" dirty="0"/>
              <a:t>6</a:t>
            </a:r>
            <a:r>
              <a:rPr lang="en-US" sz="1600" dirty="0"/>
              <a:t>(6)</a:t>
            </a:r>
            <a:r>
              <a:rPr lang="en-US" sz="1600" u="sng" dirty="0">
                <a:hlinkClick r:id="rId3"/>
              </a:rPr>
              <a:t>https://doi.org/10.3390/pr6060063</a:t>
            </a:r>
            <a:endParaRPr lang="en-US" sz="1600" dirty="0"/>
          </a:p>
          <a:p>
            <a:pPr marL="0" indent="0">
              <a:buNone/>
            </a:pPr>
            <a:endParaRPr lang="en-US" dirty="0"/>
          </a:p>
        </p:txBody>
      </p:sp>
      <p:pic>
        <p:nvPicPr>
          <p:cNvPr id="5" name="Graphic 4" descr="Checkmark">
            <a:extLst>
              <a:ext uri="{FF2B5EF4-FFF2-40B4-BE49-F238E27FC236}">
                <a16:creationId xmlns:a16="http://schemas.microsoft.com/office/drawing/2014/main" id="{F6838AD5-6DA4-0D43-A5CE-6ABD331355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6271" y="1320925"/>
            <a:ext cx="457200" cy="457200"/>
          </a:xfrm>
          <a:prstGeom prst="rect">
            <a:avLst/>
          </a:prstGeom>
        </p:spPr>
      </p:pic>
      <p:sp>
        <p:nvSpPr>
          <p:cNvPr id="4" name="TextBox 3">
            <a:extLst>
              <a:ext uri="{FF2B5EF4-FFF2-40B4-BE49-F238E27FC236}">
                <a16:creationId xmlns:a16="http://schemas.microsoft.com/office/drawing/2014/main" id="{C8DE70EC-BBA7-1445-A04B-D0E702B03BB2}"/>
              </a:ext>
            </a:extLst>
          </p:cNvPr>
          <p:cNvSpPr txBox="1"/>
          <p:nvPr/>
        </p:nvSpPr>
        <p:spPr>
          <a:xfrm>
            <a:off x="293914" y="5894093"/>
            <a:ext cx="8564589" cy="461665"/>
          </a:xfrm>
          <a:prstGeom prst="rect">
            <a:avLst/>
          </a:prstGeom>
          <a:noFill/>
        </p:spPr>
        <p:txBody>
          <a:bodyPr wrap="none" rtlCol="0">
            <a:spAutoFit/>
          </a:bodyPr>
          <a:lstStyle/>
          <a:p>
            <a:r>
              <a:rPr lang="en-US" sz="2400" i="1" dirty="0">
                <a:solidFill>
                  <a:srgbClr val="C84F01"/>
                </a:solidFill>
              </a:rPr>
              <a:t>Do top down  and bottom up modeling to accelerate understanding.</a:t>
            </a:r>
          </a:p>
        </p:txBody>
      </p:sp>
    </p:spTree>
    <p:extLst>
      <p:ext uri="{BB962C8B-B14F-4D97-AF65-F5344CB8AC3E}">
        <p14:creationId xmlns:p14="http://schemas.microsoft.com/office/powerpoint/2010/main" val="1164815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56613"/>
            <a:ext cx="6629400" cy="384721"/>
          </a:xfrm>
        </p:spPr>
        <p:txBody>
          <a:bodyPr/>
          <a:lstStyle/>
          <a:p>
            <a:pPr algn="ctr"/>
            <a:r>
              <a:rPr lang="en-US" dirty="0"/>
              <a:t>Investigators and Funding</a:t>
            </a:r>
          </a:p>
        </p:txBody>
      </p:sp>
      <p:sp>
        <p:nvSpPr>
          <p:cNvPr id="3" name="Content Placeholder 2"/>
          <p:cNvSpPr>
            <a:spLocks noGrp="1"/>
          </p:cNvSpPr>
          <p:nvPr>
            <p:ph idx="1"/>
          </p:nvPr>
        </p:nvSpPr>
        <p:spPr>
          <a:xfrm>
            <a:off x="681353" y="1094353"/>
            <a:ext cx="3079633" cy="3631763"/>
          </a:xfrm>
        </p:spPr>
        <p:txBody>
          <a:bodyPr/>
          <a:lstStyle/>
          <a:p>
            <a:pPr marL="0" indent="0">
              <a:buNone/>
            </a:pPr>
            <a:r>
              <a:rPr lang="en-US" u="sng" dirty="0"/>
              <a:t>PNNL</a:t>
            </a:r>
          </a:p>
          <a:p>
            <a:r>
              <a:rPr lang="en-US" dirty="0"/>
              <a:t>Jeremy </a:t>
            </a:r>
            <a:r>
              <a:rPr lang="en-US" dirty="0" err="1"/>
              <a:t>Zucker</a:t>
            </a:r>
            <a:endParaRPr lang="en-US" dirty="0"/>
          </a:p>
          <a:p>
            <a:r>
              <a:rPr lang="en-US" dirty="0"/>
              <a:t>Doug Baxter</a:t>
            </a:r>
          </a:p>
          <a:p>
            <a:r>
              <a:rPr lang="en-US" dirty="0"/>
              <a:t>Neeraj Kumar</a:t>
            </a:r>
          </a:p>
          <a:p>
            <a:r>
              <a:rPr lang="en-US" dirty="0"/>
              <a:t>Scott Baker</a:t>
            </a:r>
          </a:p>
          <a:p>
            <a:pPr marL="0" indent="0">
              <a:buNone/>
            </a:pPr>
            <a:endParaRPr lang="en-US" dirty="0"/>
          </a:p>
          <a:p>
            <a:pPr marL="0" indent="0">
              <a:buNone/>
            </a:pPr>
            <a:r>
              <a:rPr lang="en-US" u="sng" dirty="0"/>
              <a:t>UC Riverside - UQ</a:t>
            </a:r>
          </a:p>
          <a:p>
            <a:r>
              <a:rPr lang="en-US" dirty="0"/>
              <a:t>Sam Britton</a:t>
            </a:r>
          </a:p>
          <a:p>
            <a:r>
              <a:rPr lang="en-US" dirty="0" err="1"/>
              <a:t>Mikahl</a:t>
            </a:r>
            <a:r>
              <a:rPr lang="en-US" dirty="0"/>
              <a:t> </a:t>
            </a:r>
            <a:r>
              <a:rPr lang="en-US" dirty="0" err="1"/>
              <a:t>Banwarth</a:t>
            </a:r>
            <a:r>
              <a:rPr lang="en-US" dirty="0"/>
              <a:t>-Kuhn </a:t>
            </a:r>
          </a:p>
          <a:p>
            <a:r>
              <a:rPr lang="en-US" dirty="0"/>
              <a:t>Mark </a:t>
            </a:r>
            <a:r>
              <a:rPr lang="en-US" dirty="0" err="1"/>
              <a:t>Alber</a:t>
            </a:r>
            <a:endParaRPr lang="en-US" dirty="0"/>
          </a:p>
        </p:txBody>
      </p:sp>
      <p:sp>
        <p:nvSpPr>
          <p:cNvPr id="5" name="Date Placeholder 4"/>
          <p:cNvSpPr>
            <a:spLocks noGrp="1"/>
          </p:cNvSpPr>
          <p:nvPr>
            <p:ph type="dt" sz="half" idx="10"/>
          </p:nvPr>
        </p:nvSpPr>
        <p:spPr>
          <a:xfrm>
            <a:off x="6858000" y="6356350"/>
            <a:ext cx="1600200" cy="365125"/>
          </a:xfrm>
          <a:prstGeom prst="rect">
            <a:avLst/>
          </a:prstGeom>
        </p:spPr>
        <p:txBody>
          <a:bodyPr/>
          <a:lstStyle/>
          <a:p>
            <a:fld id="{1205DB16-F3E1-7B41-BE18-DA9132C94C8C}" type="datetime4">
              <a:rPr lang="en-US" smtClean="0"/>
              <a:pPr/>
              <a:t>March 6, 2019</a:t>
            </a:fld>
            <a:endParaRPr lang="en-US" dirty="0"/>
          </a:p>
        </p:txBody>
      </p:sp>
      <p:sp>
        <p:nvSpPr>
          <p:cNvPr id="2" name="Footer Placeholder 1"/>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741664" y="6356350"/>
            <a:ext cx="301752" cy="365125"/>
          </a:xfrm>
          <a:prstGeom prst="rect">
            <a:avLst/>
          </a:prstGeom>
        </p:spPr>
        <p:txBody>
          <a:bodyPr/>
          <a:lstStyle/>
          <a:p>
            <a:fld id="{03722D57-58D6-9447-A6D5-A97F6C35A8FB}" type="slidenum">
              <a:rPr lang="en-US" smtClean="0"/>
              <a:pPr/>
              <a:t>17</a:t>
            </a:fld>
            <a:endParaRPr lang="en-US" dirty="0"/>
          </a:p>
        </p:txBody>
      </p:sp>
      <p:sp>
        <p:nvSpPr>
          <p:cNvPr id="7" name="Content Placeholder 2"/>
          <p:cNvSpPr txBox="1">
            <a:spLocks/>
          </p:cNvSpPr>
          <p:nvPr/>
        </p:nvSpPr>
        <p:spPr>
          <a:xfrm>
            <a:off x="4881936" y="1126913"/>
            <a:ext cx="3128477" cy="4001095"/>
          </a:xfrm>
          <a:prstGeom prst="rect">
            <a:avLst/>
          </a:prstGeom>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rgbClr val="242424"/>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rgbClr val="242424"/>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rgbClr val="242424"/>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rgbClr val="242424"/>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rgbClr val="24242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u="sng" dirty="0"/>
              <a:t>Dartmouth</a:t>
            </a:r>
          </a:p>
          <a:p>
            <a:r>
              <a:rPr lang="en-US" dirty="0"/>
              <a:t>Jay Dunlap</a:t>
            </a:r>
          </a:p>
          <a:p>
            <a:r>
              <a:rPr lang="en-US" dirty="0"/>
              <a:t>Tina </a:t>
            </a:r>
            <a:r>
              <a:rPr lang="en-US" dirty="0" err="1"/>
              <a:t>Kelliher</a:t>
            </a:r>
            <a:endParaRPr lang="en-US" dirty="0"/>
          </a:p>
          <a:p>
            <a:pPr marL="0" indent="0">
              <a:buFontTx/>
              <a:buNone/>
            </a:pPr>
            <a:endParaRPr lang="en-US" dirty="0"/>
          </a:p>
          <a:p>
            <a:pPr marL="0" indent="0">
              <a:buFontTx/>
              <a:buNone/>
            </a:pPr>
            <a:r>
              <a:rPr lang="en-US" u="sng" dirty="0"/>
              <a:t>RPI</a:t>
            </a:r>
          </a:p>
          <a:p>
            <a:r>
              <a:rPr lang="en-US" dirty="0"/>
              <a:t>Jen Hurley</a:t>
            </a:r>
          </a:p>
          <a:p>
            <a:r>
              <a:rPr lang="en-US" dirty="0"/>
              <a:t>Meaghan Jankowski</a:t>
            </a:r>
          </a:p>
          <a:p>
            <a:r>
              <a:rPr lang="en-US" dirty="0"/>
              <a:t>Hannah De </a:t>
            </a:r>
            <a:r>
              <a:rPr lang="en-US" dirty="0" err="1"/>
              <a:t>los</a:t>
            </a:r>
            <a:r>
              <a:rPr lang="en-US" dirty="0"/>
              <a:t> Santos</a:t>
            </a:r>
          </a:p>
          <a:p>
            <a:pPr marL="0" indent="0">
              <a:buNone/>
            </a:pPr>
            <a:endParaRPr lang="en-US" dirty="0"/>
          </a:p>
          <a:p>
            <a:pPr marL="0" indent="0">
              <a:buNone/>
            </a:pPr>
            <a:r>
              <a:rPr lang="en-US" u="sng" dirty="0"/>
              <a:t>NIBIB</a:t>
            </a:r>
          </a:p>
          <a:p>
            <a:r>
              <a:rPr lang="en-US" dirty="0"/>
              <a:t>Grace Peng</a:t>
            </a:r>
          </a:p>
        </p:txBody>
      </p:sp>
      <p:pic>
        <p:nvPicPr>
          <p:cNvPr id="8" name="Picture 7" descr="NIBIB.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0450" y="5275708"/>
            <a:ext cx="1625600" cy="1530856"/>
          </a:xfrm>
          <a:prstGeom prst="rect">
            <a:avLst/>
          </a:prstGeom>
        </p:spPr>
      </p:pic>
      <p:pic>
        <p:nvPicPr>
          <p:cNvPr id="9" name="Picture 8" descr="doe.t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4372" y="5321459"/>
            <a:ext cx="1530856" cy="1530856"/>
          </a:xfrm>
          <a:prstGeom prst="rect">
            <a:avLst/>
          </a:prstGeom>
        </p:spPr>
      </p:pic>
    </p:spTree>
    <p:extLst>
      <p:ext uri="{BB962C8B-B14F-4D97-AF65-F5344CB8AC3E}">
        <p14:creationId xmlns:p14="http://schemas.microsoft.com/office/powerpoint/2010/main" val="812025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51971B-2A99-E04E-BAF9-094C8BFE55B6}"/>
              </a:ext>
            </a:extLst>
          </p:cNvPr>
          <p:cNvSpPr>
            <a:spLocks noGrp="1"/>
          </p:cNvSpPr>
          <p:nvPr>
            <p:ph type="title"/>
          </p:nvPr>
        </p:nvSpPr>
        <p:spPr>
          <a:xfrm>
            <a:off x="992102" y="518793"/>
            <a:ext cx="6629400" cy="492443"/>
          </a:xfrm>
        </p:spPr>
        <p:txBody>
          <a:bodyPr/>
          <a:lstStyle/>
          <a:p>
            <a:pPr algn="ctr"/>
            <a:r>
              <a:rPr lang="en-US" sz="3200" dirty="0"/>
              <a:t>Thank You</a:t>
            </a:r>
          </a:p>
        </p:txBody>
      </p:sp>
      <p:sp>
        <p:nvSpPr>
          <p:cNvPr id="2" name="TextBox 1">
            <a:extLst>
              <a:ext uri="{FF2B5EF4-FFF2-40B4-BE49-F238E27FC236}">
                <a16:creationId xmlns:a16="http://schemas.microsoft.com/office/drawing/2014/main" id="{8F66F810-E44D-B541-9F96-D0C0F5AF76C5}"/>
              </a:ext>
            </a:extLst>
          </p:cNvPr>
          <p:cNvSpPr txBox="1"/>
          <p:nvPr/>
        </p:nvSpPr>
        <p:spPr>
          <a:xfrm>
            <a:off x="1242499" y="1839686"/>
            <a:ext cx="6659002" cy="1477328"/>
          </a:xfrm>
          <a:prstGeom prst="rect">
            <a:avLst/>
          </a:prstGeom>
          <a:noFill/>
        </p:spPr>
        <p:txBody>
          <a:bodyPr wrap="none" rtlCol="0">
            <a:spAutoFit/>
          </a:bodyPr>
          <a:lstStyle/>
          <a:p>
            <a:r>
              <a:rPr lang="en-US" dirty="0"/>
              <a:t>2021 Society for Mathematical Biology Annual Meeting</a:t>
            </a:r>
          </a:p>
          <a:p>
            <a:r>
              <a:rPr lang="en-US" dirty="0"/>
              <a:t>University of California Riverside July 2021</a:t>
            </a:r>
          </a:p>
          <a:p>
            <a:r>
              <a:rPr lang="en-US" dirty="0"/>
              <a:t>Focus on Integration of Machine Learning and Multiphysics Modeling</a:t>
            </a:r>
          </a:p>
          <a:p>
            <a:endParaRPr lang="en-US" dirty="0"/>
          </a:p>
          <a:p>
            <a:endParaRPr lang="en-US" dirty="0"/>
          </a:p>
        </p:txBody>
      </p:sp>
    </p:spTree>
    <p:extLst>
      <p:ext uri="{BB962C8B-B14F-4D97-AF65-F5344CB8AC3E}">
        <p14:creationId xmlns:p14="http://schemas.microsoft.com/office/powerpoint/2010/main" val="3097368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7188"/>
            <a:ext cx="6629400" cy="384721"/>
          </a:xfrm>
        </p:spPr>
        <p:txBody>
          <a:bodyPr/>
          <a:lstStyle/>
          <a:p>
            <a:r>
              <a:rPr lang="en-US" dirty="0" err="1"/>
              <a:t>Multiscale</a:t>
            </a:r>
            <a:r>
              <a:rPr lang="en-US" dirty="0"/>
              <a:t> Modeling Challenge</a:t>
            </a:r>
          </a:p>
        </p:txBody>
      </p:sp>
      <p:sp>
        <p:nvSpPr>
          <p:cNvPr id="3" name="Content Placeholder 2"/>
          <p:cNvSpPr>
            <a:spLocks noGrp="1"/>
          </p:cNvSpPr>
          <p:nvPr>
            <p:ph idx="1"/>
          </p:nvPr>
        </p:nvSpPr>
        <p:spPr>
          <a:xfrm>
            <a:off x="541282" y="4958754"/>
            <a:ext cx="8229600" cy="1799459"/>
          </a:xfrm>
        </p:spPr>
        <p:txBody>
          <a:bodyPr/>
          <a:lstStyle/>
          <a:p>
            <a:r>
              <a:rPr lang="en-US" dirty="0"/>
              <a:t>ODEs: Circadian clock oscillator, minute time steps </a:t>
            </a:r>
          </a:p>
          <a:p>
            <a:r>
              <a:rPr lang="en-US" dirty="0"/>
              <a:t>Optimization: Metabolism </a:t>
            </a:r>
          </a:p>
          <a:p>
            <a:pPr lvl="1"/>
            <a:r>
              <a:rPr lang="en-US" dirty="0"/>
              <a:t>Enzyme reactions on millisecond time scale</a:t>
            </a:r>
          </a:p>
          <a:p>
            <a:pPr lvl="1"/>
            <a:r>
              <a:rPr lang="en-US" dirty="0"/>
              <a:t>Central Metabolism steady state calculated in &lt; 5 seconds</a:t>
            </a:r>
          </a:p>
          <a:p>
            <a:pPr lvl="1"/>
            <a:r>
              <a:rPr lang="en-US" dirty="0"/>
              <a:t>Extending to secondary metabolism</a:t>
            </a:r>
          </a:p>
          <a:p>
            <a:endParaRPr lang="en-US" dirty="0"/>
          </a:p>
        </p:txBody>
      </p:sp>
      <p:pic>
        <p:nvPicPr>
          <p:cNvPr id="8" name="Graphic 7" descr="Checkmark">
            <a:extLst>
              <a:ext uri="{FF2B5EF4-FFF2-40B4-BE49-F238E27FC236}">
                <a16:creationId xmlns:a16="http://schemas.microsoft.com/office/drawing/2014/main" id="{450E46E0-9215-104A-8101-03168E599A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9400" y="1079500"/>
            <a:ext cx="457200" cy="457200"/>
          </a:xfrm>
          <a:prstGeom prst="rect">
            <a:avLst/>
          </a:prstGeom>
        </p:spPr>
      </p:pic>
      <p:pic>
        <p:nvPicPr>
          <p:cNvPr id="9" name="Graphic 8" descr="Checkmark">
            <a:extLst>
              <a:ext uri="{FF2B5EF4-FFF2-40B4-BE49-F238E27FC236}">
                <a16:creationId xmlns:a16="http://schemas.microsoft.com/office/drawing/2014/main" id="{E8D71C4E-34EF-2144-B2DD-18F8E0FFD4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99585" y="2070100"/>
            <a:ext cx="457200" cy="457200"/>
          </a:xfrm>
          <a:prstGeom prst="rect">
            <a:avLst/>
          </a:prstGeom>
        </p:spPr>
      </p:pic>
      <p:pic>
        <p:nvPicPr>
          <p:cNvPr id="10" name="Graphic 9" descr="Checkmark">
            <a:extLst>
              <a:ext uri="{FF2B5EF4-FFF2-40B4-BE49-F238E27FC236}">
                <a16:creationId xmlns:a16="http://schemas.microsoft.com/office/drawing/2014/main" id="{99760360-F7EE-3640-B08C-712438A878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7770" y="1778440"/>
            <a:ext cx="457200" cy="457200"/>
          </a:xfrm>
          <a:prstGeom prst="rect">
            <a:avLst/>
          </a:prstGeom>
        </p:spPr>
      </p:pic>
      <p:grpSp>
        <p:nvGrpSpPr>
          <p:cNvPr id="11" name="Group 10">
            <a:extLst>
              <a:ext uri="{FF2B5EF4-FFF2-40B4-BE49-F238E27FC236}">
                <a16:creationId xmlns:a16="http://schemas.microsoft.com/office/drawing/2014/main" id="{6258703B-2DEC-7944-9B91-606F94B14B63}"/>
              </a:ext>
            </a:extLst>
          </p:cNvPr>
          <p:cNvGrpSpPr/>
          <p:nvPr/>
        </p:nvGrpSpPr>
        <p:grpSpPr>
          <a:xfrm>
            <a:off x="685800" y="511010"/>
            <a:ext cx="7772400" cy="4471392"/>
            <a:chOff x="850900" y="2412340"/>
            <a:chExt cx="7772400" cy="4471392"/>
          </a:xfrm>
        </p:grpSpPr>
        <p:pic>
          <p:nvPicPr>
            <p:cNvPr id="6" name="Picture 5" descr="timescale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900" y="3111280"/>
              <a:ext cx="7378700" cy="2730500"/>
            </a:xfrm>
            <a:prstGeom prst="rect">
              <a:avLst/>
            </a:prstGeom>
          </p:spPr>
        </p:pic>
        <p:pic>
          <p:nvPicPr>
            <p:cNvPr id="7" name="Picture 6" descr="central_clock.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7300" y="2412340"/>
              <a:ext cx="2286000" cy="1257300"/>
            </a:xfrm>
            <a:prstGeom prst="rect">
              <a:avLst/>
            </a:prstGeom>
          </p:spPr>
        </p:pic>
        <p:pic>
          <p:nvPicPr>
            <p:cNvPr id="5" name="Picture 4">
              <a:extLst>
                <a:ext uri="{FF2B5EF4-FFF2-40B4-BE49-F238E27FC236}">
                  <a16:creationId xmlns:a16="http://schemas.microsoft.com/office/drawing/2014/main" id="{8205AF18-91C8-A04B-B50F-FF6922E26896}"/>
                </a:ext>
              </a:extLst>
            </p:cNvPr>
            <p:cNvPicPr>
              <a:picLocks noChangeAspect="1"/>
            </p:cNvPicPr>
            <p:nvPr/>
          </p:nvPicPr>
          <p:blipFill>
            <a:blip r:embed="rId7"/>
            <a:stretch>
              <a:fillRect/>
            </a:stretch>
          </p:blipFill>
          <p:spPr>
            <a:xfrm>
              <a:off x="2667000" y="5714927"/>
              <a:ext cx="3070770" cy="1168805"/>
            </a:xfrm>
            <a:prstGeom prst="rect">
              <a:avLst/>
            </a:prstGeom>
          </p:spPr>
        </p:pic>
      </p:grpSp>
    </p:spTree>
    <p:extLst>
      <p:ext uri="{BB962C8B-B14F-4D97-AF65-F5344CB8AC3E}">
        <p14:creationId xmlns:p14="http://schemas.microsoft.com/office/powerpoint/2010/main" val="728930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320" y="243664"/>
            <a:ext cx="6186652" cy="805865"/>
          </a:xfrm>
        </p:spPr>
        <p:txBody>
          <a:bodyPr>
            <a:normAutofit/>
          </a:bodyPr>
          <a:lstStyle/>
          <a:p>
            <a:r>
              <a:rPr lang="en-US" dirty="0"/>
              <a:t>Self Organization and Energy Dissipation - Convection Cells</a:t>
            </a:r>
          </a:p>
        </p:txBody>
      </p:sp>
      <p:sp>
        <p:nvSpPr>
          <p:cNvPr id="6" name="Content Placeholder 2"/>
          <p:cNvSpPr>
            <a:spLocks noGrp="1"/>
          </p:cNvSpPr>
          <p:nvPr>
            <p:ph idx="1"/>
          </p:nvPr>
        </p:nvSpPr>
        <p:spPr>
          <a:xfrm>
            <a:off x="1764507" y="5128545"/>
            <a:ext cx="5131941" cy="805531"/>
          </a:xfrm>
        </p:spPr>
        <p:txBody>
          <a:bodyPr>
            <a:normAutofit/>
          </a:bodyPr>
          <a:lstStyle/>
          <a:p>
            <a:r>
              <a:rPr lang="en-US" sz="1200" dirty="0">
                <a:hlinkClick r:id="rId5"/>
              </a:rPr>
              <a:t>Heat Convection Cell</a:t>
            </a:r>
            <a:endParaRPr lang="en-US" sz="1200" dirty="0"/>
          </a:p>
          <a:p>
            <a:r>
              <a:rPr lang="en-US" sz="1200" dirty="0"/>
              <a:t>Finding simplicity in complexity: General principles of biological and </a:t>
            </a:r>
            <a:r>
              <a:rPr lang="en-US" sz="1200" dirty="0" err="1"/>
              <a:t>nonbiological</a:t>
            </a:r>
            <a:r>
              <a:rPr lang="en-US" sz="1200" dirty="0"/>
              <a:t> organization, Perez Velazquez, Jose L., Journal of Biological Physics, 2009.</a:t>
            </a:r>
          </a:p>
        </p:txBody>
      </p:sp>
      <p:pic>
        <p:nvPicPr>
          <p:cNvPr id="4" name="bernardRayleighSimulation.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55856" y="1945446"/>
            <a:ext cx="5614988" cy="3009900"/>
          </a:xfrm>
          <a:prstGeom prst="rect">
            <a:avLst/>
          </a:prstGeom>
        </p:spPr>
      </p:pic>
      <p:sp>
        <p:nvSpPr>
          <p:cNvPr id="3" name="TextBox 2"/>
          <p:cNvSpPr txBox="1"/>
          <p:nvPr/>
        </p:nvSpPr>
        <p:spPr>
          <a:xfrm>
            <a:off x="1367118" y="4644841"/>
            <a:ext cx="591829" cy="415498"/>
          </a:xfrm>
          <a:prstGeom prst="rect">
            <a:avLst/>
          </a:prstGeom>
          <a:noFill/>
        </p:spPr>
        <p:txBody>
          <a:bodyPr wrap="none" rtlCol="0">
            <a:spAutoFit/>
          </a:bodyPr>
          <a:lstStyle/>
          <a:p>
            <a:r>
              <a:rPr lang="en-US" sz="2100" b="1" dirty="0">
                <a:solidFill>
                  <a:srgbClr val="FF0000"/>
                </a:solidFill>
              </a:rPr>
              <a:t>Hot</a:t>
            </a:r>
          </a:p>
        </p:txBody>
      </p:sp>
      <p:sp>
        <p:nvSpPr>
          <p:cNvPr id="7" name="TextBox 6"/>
          <p:cNvSpPr txBox="1"/>
          <p:nvPr/>
        </p:nvSpPr>
        <p:spPr>
          <a:xfrm>
            <a:off x="1369360" y="1957670"/>
            <a:ext cx="681597" cy="415498"/>
          </a:xfrm>
          <a:prstGeom prst="rect">
            <a:avLst/>
          </a:prstGeom>
          <a:noFill/>
        </p:spPr>
        <p:txBody>
          <a:bodyPr wrap="none" rtlCol="0">
            <a:spAutoFit/>
          </a:bodyPr>
          <a:lstStyle/>
          <a:p>
            <a:r>
              <a:rPr lang="en-US" sz="2100" b="1" dirty="0">
                <a:solidFill>
                  <a:srgbClr val="3366FF"/>
                </a:solidFill>
              </a:rPr>
              <a:t>Cold</a:t>
            </a:r>
          </a:p>
        </p:txBody>
      </p:sp>
      <p:sp>
        <p:nvSpPr>
          <p:cNvPr id="5" name="TextBox 4"/>
          <p:cNvSpPr txBox="1"/>
          <p:nvPr/>
        </p:nvSpPr>
        <p:spPr>
          <a:xfrm>
            <a:off x="1378325" y="3367368"/>
            <a:ext cx="772519" cy="369332"/>
          </a:xfrm>
          <a:prstGeom prst="rect">
            <a:avLst/>
          </a:prstGeom>
          <a:noFill/>
        </p:spPr>
        <p:txBody>
          <a:bodyPr wrap="none" rtlCol="0">
            <a:spAutoFit/>
          </a:bodyPr>
          <a:lstStyle/>
          <a:p>
            <a:r>
              <a:rPr lang="en-US" b="1" dirty="0">
                <a:solidFill>
                  <a:schemeClr val="accent2"/>
                </a:solidFill>
              </a:rPr>
              <a:t>Water</a:t>
            </a:r>
          </a:p>
        </p:txBody>
      </p:sp>
    </p:spTree>
    <p:extLst>
      <p:ext uri="{BB962C8B-B14F-4D97-AF65-F5344CB8AC3E}">
        <p14:creationId xmlns:p14="http://schemas.microsoft.com/office/powerpoint/2010/main" val="2022962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907831" y="345877"/>
            <a:ext cx="4972050" cy="288131"/>
          </a:xfrm>
        </p:spPr>
        <p:txBody>
          <a:bodyPr>
            <a:normAutofit fontScale="90000"/>
          </a:bodyPr>
          <a:lstStyle/>
          <a:p>
            <a:r>
              <a:rPr lang="en-US" dirty="0">
                <a:latin typeface="Arial" charset="0"/>
              </a:rPr>
              <a:t>Self-Organization in Nature</a:t>
            </a:r>
          </a:p>
        </p:txBody>
      </p:sp>
      <p:pic>
        <p:nvPicPr>
          <p:cNvPr id="911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547" y="2041159"/>
            <a:ext cx="6138041" cy="4456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824405" y="960423"/>
            <a:ext cx="6000750" cy="923330"/>
          </a:xfrm>
          <a:prstGeom prst="rect">
            <a:avLst/>
          </a:prstGeom>
          <a:noFill/>
        </p:spPr>
        <p:txBody>
          <a:bodyPr>
            <a:spAutoFit/>
          </a:bodyPr>
          <a:lstStyle/>
          <a:p>
            <a:pPr>
              <a:defRPr/>
            </a:pPr>
            <a:r>
              <a:rPr lang="en-US" dirty="0">
                <a:solidFill>
                  <a:srgbClr val="C16701"/>
                </a:solidFill>
              </a:rPr>
              <a:t>Non-equilibrium driving forces result in self-organization.</a:t>
            </a:r>
          </a:p>
          <a:p>
            <a:pPr marL="214313" indent="-214313">
              <a:buFont typeface="Arial"/>
              <a:buChar char="•"/>
              <a:defRPr/>
            </a:pPr>
            <a:r>
              <a:rPr lang="en-US" dirty="0">
                <a:solidFill>
                  <a:srgbClr val="C16701"/>
                </a:solidFill>
              </a:rPr>
              <a:t>Apparent in structure or function</a:t>
            </a:r>
          </a:p>
          <a:p>
            <a:pPr marL="214313" indent="-214313">
              <a:buFont typeface="Arial"/>
              <a:buChar char="•"/>
              <a:defRPr/>
            </a:pPr>
            <a:r>
              <a:rPr lang="en-US" dirty="0">
                <a:solidFill>
                  <a:srgbClr val="C16701"/>
                </a:solidFill>
              </a:rPr>
              <a:t>Self-organized structure: easy to visualize – many examples.</a:t>
            </a:r>
          </a:p>
        </p:txBody>
      </p:sp>
    </p:spTree>
    <p:extLst>
      <p:ext uri="{BB962C8B-B14F-4D97-AF65-F5344CB8AC3E}">
        <p14:creationId xmlns:p14="http://schemas.microsoft.com/office/powerpoint/2010/main" val="4015462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9B8C2-7B36-5A4A-BECA-AE0A4D95066A}"/>
              </a:ext>
            </a:extLst>
          </p:cNvPr>
          <p:cNvSpPr>
            <a:spLocks noGrp="1"/>
          </p:cNvSpPr>
          <p:nvPr>
            <p:ph type="title"/>
          </p:nvPr>
        </p:nvSpPr>
        <p:spPr>
          <a:xfrm>
            <a:off x="195942" y="289348"/>
            <a:ext cx="8044544" cy="384721"/>
          </a:xfrm>
        </p:spPr>
        <p:txBody>
          <a:bodyPr/>
          <a:lstStyle/>
          <a:p>
            <a:r>
              <a:rPr lang="en-US" dirty="0"/>
              <a:t>Dissipative Structures Maximize Entropy/Probability</a:t>
            </a:r>
          </a:p>
        </p:txBody>
      </p:sp>
      <p:sp>
        <p:nvSpPr>
          <p:cNvPr id="3" name="TextBox 2">
            <a:extLst>
              <a:ext uri="{FF2B5EF4-FFF2-40B4-BE49-F238E27FC236}">
                <a16:creationId xmlns:a16="http://schemas.microsoft.com/office/drawing/2014/main" id="{F7B1715F-7F7A-F148-B710-6775C4F2C779}"/>
              </a:ext>
            </a:extLst>
          </p:cNvPr>
          <p:cNvSpPr txBox="1"/>
          <p:nvPr/>
        </p:nvSpPr>
        <p:spPr>
          <a:xfrm>
            <a:off x="2759508" y="886999"/>
            <a:ext cx="1888659" cy="646331"/>
          </a:xfrm>
          <a:prstGeom prst="rect">
            <a:avLst/>
          </a:prstGeom>
          <a:noFill/>
        </p:spPr>
        <p:txBody>
          <a:bodyPr wrap="none" rtlCol="0">
            <a:spAutoFit/>
          </a:bodyPr>
          <a:lstStyle/>
          <a:p>
            <a:r>
              <a:rPr lang="en-US" b="1" dirty="0"/>
              <a:t>Machine Learning</a:t>
            </a:r>
          </a:p>
          <a:p>
            <a:r>
              <a:rPr lang="en-US" b="1" dirty="0"/>
              <a:t>AlphaGo</a:t>
            </a:r>
          </a:p>
        </p:txBody>
      </p:sp>
      <p:pic>
        <p:nvPicPr>
          <p:cNvPr id="5" name="Picture 4">
            <a:extLst>
              <a:ext uri="{FF2B5EF4-FFF2-40B4-BE49-F238E27FC236}">
                <a16:creationId xmlns:a16="http://schemas.microsoft.com/office/drawing/2014/main" id="{2A817190-B9E0-1841-BAD7-AEDF637968F7}"/>
              </a:ext>
            </a:extLst>
          </p:cNvPr>
          <p:cNvPicPr>
            <a:picLocks noChangeAspect="1"/>
          </p:cNvPicPr>
          <p:nvPr/>
        </p:nvPicPr>
        <p:blipFill>
          <a:blip r:embed="rId3"/>
          <a:stretch>
            <a:fillRect/>
          </a:stretch>
        </p:blipFill>
        <p:spPr>
          <a:xfrm>
            <a:off x="6031937" y="886999"/>
            <a:ext cx="1828800" cy="1559378"/>
          </a:xfrm>
          <a:prstGeom prst="rect">
            <a:avLst/>
          </a:prstGeom>
        </p:spPr>
      </p:pic>
      <p:pic>
        <p:nvPicPr>
          <p:cNvPr id="7" name="Picture 6">
            <a:extLst>
              <a:ext uri="{FF2B5EF4-FFF2-40B4-BE49-F238E27FC236}">
                <a16:creationId xmlns:a16="http://schemas.microsoft.com/office/drawing/2014/main" id="{3E8D5383-FD07-7B46-A335-F8802B4BD808}"/>
              </a:ext>
            </a:extLst>
          </p:cNvPr>
          <p:cNvPicPr>
            <a:picLocks noChangeAspect="1"/>
          </p:cNvPicPr>
          <p:nvPr/>
        </p:nvPicPr>
        <p:blipFill>
          <a:blip r:embed="rId4"/>
          <a:stretch>
            <a:fillRect/>
          </a:stretch>
        </p:blipFill>
        <p:spPr>
          <a:xfrm>
            <a:off x="6084004" y="2931753"/>
            <a:ext cx="1828800" cy="1580546"/>
          </a:xfrm>
          <a:prstGeom prst="rect">
            <a:avLst/>
          </a:prstGeom>
        </p:spPr>
      </p:pic>
      <p:pic>
        <p:nvPicPr>
          <p:cNvPr id="9" name="Picture 8">
            <a:extLst>
              <a:ext uri="{FF2B5EF4-FFF2-40B4-BE49-F238E27FC236}">
                <a16:creationId xmlns:a16="http://schemas.microsoft.com/office/drawing/2014/main" id="{6026C6BC-5481-6943-8BED-39A149EE6631}"/>
              </a:ext>
            </a:extLst>
          </p:cNvPr>
          <p:cNvPicPr>
            <a:picLocks noChangeAspect="1"/>
          </p:cNvPicPr>
          <p:nvPr/>
        </p:nvPicPr>
        <p:blipFill>
          <a:blip r:embed="rId5"/>
          <a:stretch>
            <a:fillRect/>
          </a:stretch>
        </p:blipFill>
        <p:spPr>
          <a:xfrm>
            <a:off x="3848219" y="1802861"/>
            <a:ext cx="1828800" cy="1608365"/>
          </a:xfrm>
          <a:prstGeom prst="rect">
            <a:avLst/>
          </a:prstGeom>
        </p:spPr>
      </p:pic>
      <p:pic>
        <p:nvPicPr>
          <p:cNvPr id="14" name="Picture 13">
            <a:extLst>
              <a:ext uri="{FF2B5EF4-FFF2-40B4-BE49-F238E27FC236}">
                <a16:creationId xmlns:a16="http://schemas.microsoft.com/office/drawing/2014/main" id="{D15FE3AB-5303-AD43-B01C-028EF3131B5C}"/>
              </a:ext>
            </a:extLst>
          </p:cNvPr>
          <p:cNvPicPr>
            <a:picLocks noChangeAspect="1"/>
          </p:cNvPicPr>
          <p:nvPr/>
        </p:nvPicPr>
        <p:blipFill>
          <a:blip r:embed="rId6"/>
          <a:stretch>
            <a:fillRect/>
          </a:stretch>
        </p:blipFill>
        <p:spPr>
          <a:xfrm>
            <a:off x="990600" y="3480061"/>
            <a:ext cx="3316016" cy="2359957"/>
          </a:xfrm>
          <a:prstGeom prst="rect">
            <a:avLst/>
          </a:prstGeom>
        </p:spPr>
      </p:pic>
      <p:sp>
        <p:nvSpPr>
          <p:cNvPr id="15" name="TextBox 14">
            <a:extLst>
              <a:ext uri="{FF2B5EF4-FFF2-40B4-BE49-F238E27FC236}">
                <a16:creationId xmlns:a16="http://schemas.microsoft.com/office/drawing/2014/main" id="{4D5F7F23-D4F8-BD4E-AF62-AE93CDE9DF7A}"/>
              </a:ext>
            </a:extLst>
          </p:cNvPr>
          <p:cNvSpPr txBox="1"/>
          <p:nvPr/>
        </p:nvSpPr>
        <p:spPr>
          <a:xfrm>
            <a:off x="512379" y="2850049"/>
            <a:ext cx="2755883" cy="646331"/>
          </a:xfrm>
          <a:prstGeom prst="rect">
            <a:avLst/>
          </a:prstGeom>
          <a:noFill/>
        </p:spPr>
        <p:txBody>
          <a:bodyPr wrap="none" rtlCol="0">
            <a:spAutoFit/>
          </a:bodyPr>
          <a:lstStyle/>
          <a:p>
            <a:r>
              <a:rPr lang="en-US" b="1" dirty="0"/>
              <a:t>Human Learning &amp;</a:t>
            </a:r>
          </a:p>
          <a:p>
            <a:r>
              <a:rPr lang="en-US" b="1" dirty="0"/>
              <a:t>Brain Science – Karl </a:t>
            </a:r>
            <a:r>
              <a:rPr lang="en-US" b="1" dirty="0" err="1"/>
              <a:t>Friston</a:t>
            </a:r>
            <a:endParaRPr lang="en-US" b="1" dirty="0"/>
          </a:p>
        </p:txBody>
      </p:sp>
      <p:sp>
        <p:nvSpPr>
          <p:cNvPr id="16" name="TextBox 15">
            <a:extLst>
              <a:ext uri="{FF2B5EF4-FFF2-40B4-BE49-F238E27FC236}">
                <a16:creationId xmlns:a16="http://schemas.microsoft.com/office/drawing/2014/main" id="{6C04F6AE-102B-D04A-92BB-E0C10EDCBFFE}"/>
              </a:ext>
            </a:extLst>
          </p:cNvPr>
          <p:cNvSpPr txBox="1"/>
          <p:nvPr/>
        </p:nvSpPr>
        <p:spPr>
          <a:xfrm>
            <a:off x="4999847" y="5631627"/>
            <a:ext cx="1437573" cy="646331"/>
          </a:xfrm>
          <a:prstGeom prst="rect">
            <a:avLst/>
          </a:prstGeom>
          <a:noFill/>
        </p:spPr>
        <p:txBody>
          <a:bodyPr wrap="none" rtlCol="0">
            <a:spAutoFit/>
          </a:bodyPr>
          <a:lstStyle/>
          <a:p>
            <a:pPr algn="ctr"/>
            <a:r>
              <a:rPr lang="en-US" b="1" dirty="0"/>
              <a:t>Cellular</a:t>
            </a:r>
          </a:p>
          <a:p>
            <a:pPr algn="ctr"/>
            <a:r>
              <a:rPr lang="en-US" b="1" dirty="0"/>
              <a:t>Metabolism?</a:t>
            </a:r>
          </a:p>
        </p:txBody>
      </p:sp>
      <p:sp>
        <p:nvSpPr>
          <p:cNvPr id="17" name="Arc 16">
            <a:extLst>
              <a:ext uri="{FF2B5EF4-FFF2-40B4-BE49-F238E27FC236}">
                <a16:creationId xmlns:a16="http://schemas.microsoft.com/office/drawing/2014/main" id="{6A651EB5-7FD8-7E47-B94A-9702FB0C09A2}"/>
              </a:ext>
            </a:extLst>
          </p:cNvPr>
          <p:cNvSpPr/>
          <p:nvPr/>
        </p:nvSpPr>
        <p:spPr>
          <a:xfrm rot="16549074">
            <a:off x="4993559" y="914487"/>
            <a:ext cx="1651733" cy="1833636"/>
          </a:xfrm>
          <a:prstGeom prst="arc">
            <a:avLst/>
          </a:prstGeom>
          <a:ln>
            <a:headEnd type="triangl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E32F1CB4-7B8A-0A4B-BDF8-E6BF99FB9569}"/>
              </a:ext>
            </a:extLst>
          </p:cNvPr>
          <p:cNvSpPr/>
          <p:nvPr/>
        </p:nvSpPr>
        <p:spPr>
          <a:xfrm rot="9684154">
            <a:off x="4892768" y="2272910"/>
            <a:ext cx="1651733" cy="1833636"/>
          </a:xfrm>
          <a:prstGeom prst="arc">
            <a:avLst/>
          </a:prstGeom>
          <a:ln>
            <a:headEnd type="triangl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3BE7CFBE-E0E1-4F4E-ACC9-796F9CB5E602}"/>
              </a:ext>
            </a:extLst>
          </p:cNvPr>
          <p:cNvSpPr/>
          <p:nvPr/>
        </p:nvSpPr>
        <p:spPr>
          <a:xfrm rot="2392407">
            <a:off x="6557736" y="1784097"/>
            <a:ext cx="1651733" cy="1833636"/>
          </a:xfrm>
          <a:prstGeom prst="arc">
            <a:avLst/>
          </a:prstGeom>
          <a:ln>
            <a:headEnd type="triangl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0" name="Picture 19" descr="metabolism.jpg">
            <a:extLst>
              <a:ext uri="{FF2B5EF4-FFF2-40B4-BE49-F238E27FC236}">
                <a16:creationId xmlns:a16="http://schemas.microsoft.com/office/drawing/2014/main" id="{3E046C80-D92A-4243-B378-069EE0A9EC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925" y="4869348"/>
            <a:ext cx="1437572" cy="1920411"/>
          </a:xfrm>
          <a:prstGeom prst="rect">
            <a:avLst/>
          </a:prstGeom>
        </p:spPr>
      </p:pic>
      <p:sp>
        <p:nvSpPr>
          <p:cNvPr id="4" name="TextBox 3">
            <a:extLst>
              <a:ext uri="{FF2B5EF4-FFF2-40B4-BE49-F238E27FC236}">
                <a16:creationId xmlns:a16="http://schemas.microsoft.com/office/drawing/2014/main" id="{8BACFAD1-A967-F64D-95FE-E5E41209DF7F}"/>
              </a:ext>
            </a:extLst>
          </p:cNvPr>
          <p:cNvSpPr txBox="1"/>
          <p:nvPr/>
        </p:nvSpPr>
        <p:spPr>
          <a:xfrm>
            <a:off x="512379" y="1661883"/>
            <a:ext cx="2874282" cy="923330"/>
          </a:xfrm>
          <a:prstGeom prst="rect">
            <a:avLst/>
          </a:prstGeom>
          <a:noFill/>
        </p:spPr>
        <p:txBody>
          <a:bodyPr wrap="square" rtlCol="0">
            <a:spAutoFit/>
          </a:bodyPr>
          <a:lstStyle/>
          <a:p>
            <a:r>
              <a:rPr lang="en-US" dirty="0"/>
              <a:t>Minimizing Disagreement &lt;==&gt; Maximizing Caliber (Alignment)</a:t>
            </a:r>
          </a:p>
        </p:txBody>
      </p:sp>
      <p:sp>
        <p:nvSpPr>
          <p:cNvPr id="6" name="TextBox 5">
            <a:extLst>
              <a:ext uri="{FF2B5EF4-FFF2-40B4-BE49-F238E27FC236}">
                <a16:creationId xmlns:a16="http://schemas.microsoft.com/office/drawing/2014/main" id="{38269AD8-EB51-EC45-AE16-D3C7A2B3D817}"/>
              </a:ext>
            </a:extLst>
          </p:cNvPr>
          <p:cNvSpPr txBox="1"/>
          <p:nvPr/>
        </p:nvSpPr>
        <p:spPr>
          <a:xfrm>
            <a:off x="512379" y="5971001"/>
            <a:ext cx="4495800" cy="738664"/>
          </a:xfrm>
          <a:prstGeom prst="rect">
            <a:avLst/>
          </a:prstGeom>
          <a:noFill/>
        </p:spPr>
        <p:txBody>
          <a:bodyPr wrap="square" rtlCol="0">
            <a:spAutoFit/>
          </a:bodyPr>
          <a:lstStyle/>
          <a:p>
            <a:r>
              <a:rPr lang="en-US" sz="1400" dirty="0"/>
              <a:t>Dixit, P.D., et al., </a:t>
            </a:r>
            <a:r>
              <a:rPr lang="en-US" sz="1400" i="1" dirty="0"/>
              <a:t>Perspective: Maximum caliber is a general variational principle for dynamical systems.</a:t>
            </a:r>
            <a:r>
              <a:rPr lang="en-US" sz="1400" dirty="0"/>
              <a:t> Journal of Chemical Physics, 2018. </a:t>
            </a:r>
            <a:r>
              <a:rPr lang="en-US" sz="1400" b="1" dirty="0"/>
              <a:t>148</a:t>
            </a:r>
            <a:r>
              <a:rPr lang="en-US" sz="1400" dirty="0"/>
              <a:t>(1)</a:t>
            </a:r>
          </a:p>
        </p:txBody>
      </p:sp>
    </p:spTree>
    <p:extLst>
      <p:ext uri="{BB962C8B-B14F-4D97-AF65-F5344CB8AC3E}">
        <p14:creationId xmlns:p14="http://schemas.microsoft.com/office/powerpoint/2010/main" val="783333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5BDA2-86FD-D743-BDE8-9F6CA567A6C3}"/>
              </a:ext>
            </a:extLst>
          </p:cNvPr>
          <p:cNvSpPr>
            <a:spLocks noGrp="1"/>
          </p:cNvSpPr>
          <p:nvPr>
            <p:ph type="title"/>
          </p:nvPr>
        </p:nvSpPr>
        <p:spPr>
          <a:xfrm>
            <a:off x="457200" y="357188"/>
            <a:ext cx="6629400" cy="384721"/>
          </a:xfrm>
        </p:spPr>
        <p:txBody>
          <a:bodyPr/>
          <a:lstStyle/>
          <a:p>
            <a:r>
              <a:rPr lang="en-US" dirty="0"/>
              <a:t>Maximum Entropy and Maximum Caliber</a:t>
            </a:r>
          </a:p>
        </p:txBody>
      </p:sp>
      <p:sp>
        <p:nvSpPr>
          <p:cNvPr id="3" name="Content Placeholder 2">
            <a:extLst>
              <a:ext uri="{FF2B5EF4-FFF2-40B4-BE49-F238E27FC236}">
                <a16:creationId xmlns:a16="http://schemas.microsoft.com/office/drawing/2014/main" id="{A815CBDE-D2C2-4A4F-9224-756D06A9061E}"/>
              </a:ext>
            </a:extLst>
          </p:cNvPr>
          <p:cNvSpPr>
            <a:spLocks noGrp="1"/>
          </p:cNvSpPr>
          <p:nvPr>
            <p:ph idx="1"/>
          </p:nvPr>
        </p:nvSpPr>
        <p:spPr/>
        <p:txBody>
          <a:bodyPr/>
          <a:lstStyle/>
          <a:p>
            <a:r>
              <a:rPr lang="en-US" dirty="0">
                <a:solidFill>
                  <a:srgbClr val="D57500"/>
                </a:solidFill>
              </a:rPr>
              <a:t>Maximum Entropy</a:t>
            </a:r>
          </a:p>
          <a:p>
            <a:pPr marL="457200" lvl="1" indent="0">
              <a:buNone/>
            </a:pPr>
            <a:endParaRPr lang="en-US" dirty="0"/>
          </a:p>
          <a:p>
            <a:pPr marL="914400" lvl="2" indent="0">
              <a:buNone/>
            </a:pPr>
            <a:endParaRPr lang="en-US" dirty="0"/>
          </a:p>
          <a:p>
            <a:pPr marL="0" indent="0">
              <a:buNone/>
            </a:pPr>
            <a:endParaRPr lang="en-US" dirty="0"/>
          </a:p>
          <a:p>
            <a:endParaRPr lang="en-US" dirty="0"/>
          </a:p>
          <a:p>
            <a:endParaRPr lang="en-US" dirty="0"/>
          </a:p>
          <a:p>
            <a:endParaRPr lang="en-US" dirty="0"/>
          </a:p>
          <a:p>
            <a:pPr marL="0" indent="0">
              <a:buNone/>
            </a:pPr>
            <a:r>
              <a:rPr lang="en-US" dirty="0"/>
              <a:t>        (Will later relax this assumption)</a:t>
            </a:r>
          </a:p>
          <a:p>
            <a:endParaRPr lang="en-US" dirty="0"/>
          </a:p>
          <a:p>
            <a:r>
              <a:rPr lang="en-US" dirty="0">
                <a:solidFill>
                  <a:srgbClr val="D57500"/>
                </a:solidFill>
              </a:rPr>
              <a:t>Maximum Caliber</a:t>
            </a:r>
            <a:r>
              <a:rPr lang="en-US" dirty="0"/>
              <a:t>: add in physical and biological constraints, </a:t>
            </a:r>
            <a:r>
              <a:rPr lang="en-US" dirty="0" err="1"/>
              <a:t>eg.</a:t>
            </a:r>
            <a:r>
              <a:rPr lang="en-US" dirty="0"/>
              <a:t>:</a:t>
            </a:r>
          </a:p>
          <a:p>
            <a:pPr lvl="1"/>
            <a:r>
              <a:rPr lang="en-US" dirty="0"/>
              <a:t>Max metabolite conc. &lt; 1 </a:t>
            </a:r>
            <a:r>
              <a:rPr lang="en-US" dirty="0" err="1"/>
              <a:t>mM</a:t>
            </a:r>
            <a:endParaRPr lang="en-US" dirty="0"/>
          </a:p>
          <a:p>
            <a:pPr lvl="1"/>
            <a:r>
              <a:rPr lang="en-US" dirty="0"/>
              <a:t>Max enzyme rate 10</a:t>
            </a:r>
            <a:r>
              <a:rPr lang="en-US" baseline="30000" dirty="0"/>
              <a:t>5 </a:t>
            </a:r>
            <a:r>
              <a:rPr lang="en-US" dirty="0"/>
              <a:t>sec</a:t>
            </a:r>
            <a:r>
              <a:rPr lang="en-US" baseline="30000" dirty="0"/>
              <a:t>-1</a:t>
            </a:r>
            <a:endParaRPr lang="en-US" dirty="0"/>
          </a:p>
          <a:p>
            <a:pPr lvl="1"/>
            <a:r>
              <a:rPr lang="en-US" dirty="0"/>
              <a:t>Min enzyme rate 1 sec</a:t>
            </a:r>
            <a:r>
              <a:rPr lang="en-US" baseline="30000" dirty="0"/>
              <a:t>-1</a:t>
            </a:r>
          </a:p>
          <a:p>
            <a:pPr lvl="1"/>
            <a:r>
              <a:rPr lang="en-US" dirty="0"/>
              <a:t>Enzyme concentrations</a:t>
            </a:r>
          </a:p>
        </p:txBody>
      </p:sp>
      <p:graphicFrame>
        <p:nvGraphicFramePr>
          <p:cNvPr id="5" name="Object 4">
            <a:extLst>
              <a:ext uri="{FF2B5EF4-FFF2-40B4-BE49-F238E27FC236}">
                <a16:creationId xmlns:a16="http://schemas.microsoft.com/office/drawing/2014/main" id="{FA479242-7433-3B47-BF7D-16BA64B776A1}"/>
              </a:ext>
            </a:extLst>
          </p:cNvPr>
          <p:cNvGraphicFramePr>
            <a:graphicFrameLocks noChangeAspect="1"/>
          </p:cNvGraphicFramePr>
          <p:nvPr>
            <p:extLst>
              <p:ext uri="{D42A27DB-BD31-4B8C-83A1-F6EECF244321}">
                <p14:modId xmlns:p14="http://schemas.microsoft.com/office/powerpoint/2010/main" val="3332413172"/>
              </p:ext>
            </p:extLst>
          </p:nvPr>
        </p:nvGraphicFramePr>
        <p:xfrm>
          <a:off x="1068832" y="2316526"/>
          <a:ext cx="2255837" cy="661987"/>
        </p:xfrm>
        <a:graphic>
          <a:graphicData uri="http://schemas.openxmlformats.org/presentationml/2006/ole">
            <mc:AlternateContent xmlns:mc="http://schemas.openxmlformats.org/markup-compatibility/2006">
              <mc:Choice xmlns:v="urn:schemas-microsoft-com:vml" Requires="v">
                <p:oleObj spid="_x0000_s332445" name="Equation" r:id="rId4" imgW="1384300" imgH="406400" progId="Equation.DSMT4">
                  <p:embed/>
                </p:oleObj>
              </mc:Choice>
              <mc:Fallback>
                <p:oleObj name="Equation" r:id="rId4" imgW="1384300" imgH="406400" progId="Equation.DSMT4">
                  <p:embed/>
                  <p:pic>
                    <p:nvPicPr>
                      <p:cNvPr id="8" name="Object 7"/>
                      <p:cNvPicPr/>
                      <p:nvPr/>
                    </p:nvPicPr>
                    <p:blipFill>
                      <a:blip r:embed="rId5"/>
                      <a:stretch>
                        <a:fillRect/>
                      </a:stretch>
                    </p:blipFill>
                    <p:spPr>
                      <a:xfrm>
                        <a:off x="1068832" y="2316526"/>
                        <a:ext cx="2255837" cy="66198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0B50AC2E-F4D9-0341-A3BB-A76B30DFB4A3}"/>
              </a:ext>
            </a:extLst>
          </p:cNvPr>
          <p:cNvGraphicFramePr>
            <a:graphicFrameLocks noChangeAspect="1"/>
          </p:cNvGraphicFramePr>
          <p:nvPr>
            <p:extLst>
              <p:ext uri="{D42A27DB-BD31-4B8C-83A1-F6EECF244321}">
                <p14:modId xmlns:p14="http://schemas.microsoft.com/office/powerpoint/2010/main" val="2397860641"/>
              </p:ext>
            </p:extLst>
          </p:nvPr>
        </p:nvGraphicFramePr>
        <p:xfrm>
          <a:off x="3675063" y="965200"/>
          <a:ext cx="1628775" cy="711200"/>
        </p:xfrm>
        <a:graphic>
          <a:graphicData uri="http://schemas.openxmlformats.org/presentationml/2006/ole">
            <mc:AlternateContent xmlns:mc="http://schemas.openxmlformats.org/markup-compatibility/2006">
              <mc:Choice xmlns:v="urn:schemas-microsoft-com:vml" Requires="v">
                <p:oleObj spid="_x0000_s332446" name="Equation" r:id="rId6" imgW="698500" imgH="304800" progId="Equation.DSMT4">
                  <p:embed/>
                </p:oleObj>
              </mc:Choice>
              <mc:Fallback>
                <p:oleObj name="Equation" r:id="rId6" imgW="698500" imgH="304800" progId="Equation.DSMT4">
                  <p:embed/>
                  <p:pic>
                    <p:nvPicPr>
                      <p:cNvPr id="10" name="Object 9"/>
                      <p:cNvPicPr/>
                      <p:nvPr/>
                    </p:nvPicPr>
                    <p:blipFill>
                      <a:blip r:embed="rId7"/>
                      <a:stretch>
                        <a:fillRect/>
                      </a:stretch>
                    </p:blipFill>
                    <p:spPr>
                      <a:xfrm>
                        <a:off x="3675063" y="965200"/>
                        <a:ext cx="1628775" cy="7112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EDFCB7C7-2D90-D344-8B7A-625F03EDFB7A}"/>
              </a:ext>
            </a:extLst>
          </p:cNvPr>
          <p:cNvGraphicFramePr>
            <a:graphicFrameLocks noChangeAspect="1"/>
          </p:cNvGraphicFramePr>
          <p:nvPr>
            <p:extLst>
              <p:ext uri="{D42A27DB-BD31-4B8C-83A1-F6EECF244321}">
                <p14:modId xmlns:p14="http://schemas.microsoft.com/office/powerpoint/2010/main" val="2845518730"/>
              </p:ext>
            </p:extLst>
          </p:nvPr>
        </p:nvGraphicFramePr>
        <p:xfrm>
          <a:off x="1079724" y="2911045"/>
          <a:ext cx="4024313" cy="1120775"/>
        </p:xfrm>
        <a:graphic>
          <a:graphicData uri="http://schemas.openxmlformats.org/presentationml/2006/ole">
            <mc:AlternateContent xmlns:mc="http://schemas.openxmlformats.org/markup-compatibility/2006">
              <mc:Choice xmlns:v="urn:schemas-microsoft-com:vml" Requires="v">
                <p:oleObj spid="_x0000_s332447" name="Equation" r:id="rId8" imgW="2463800" imgH="685800" progId="Equation.DSMT4">
                  <p:embed/>
                </p:oleObj>
              </mc:Choice>
              <mc:Fallback>
                <p:oleObj name="Equation" r:id="rId8" imgW="2463800" imgH="685800" progId="Equation.DSMT4">
                  <p:embed/>
                  <p:pic>
                    <p:nvPicPr>
                      <p:cNvPr id="9" name="Object 8"/>
                      <p:cNvPicPr/>
                      <p:nvPr/>
                    </p:nvPicPr>
                    <p:blipFill>
                      <a:blip r:embed="rId9"/>
                      <a:stretch>
                        <a:fillRect/>
                      </a:stretch>
                    </p:blipFill>
                    <p:spPr>
                      <a:xfrm>
                        <a:off x="1079724" y="2911045"/>
                        <a:ext cx="4024313" cy="1120775"/>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D9BBD0C0-B015-F244-8D39-12430FF7346D}"/>
              </a:ext>
            </a:extLst>
          </p:cNvPr>
          <p:cNvSpPr txBox="1"/>
          <p:nvPr/>
        </p:nvSpPr>
        <p:spPr>
          <a:xfrm>
            <a:off x="5734052" y="3138493"/>
            <a:ext cx="2616422" cy="369332"/>
          </a:xfrm>
          <a:prstGeom prst="rect">
            <a:avLst/>
          </a:prstGeom>
          <a:noFill/>
        </p:spPr>
        <p:txBody>
          <a:bodyPr wrap="none" rtlCol="0">
            <a:spAutoFit/>
          </a:bodyPr>
          <a:lstStyle/>
          <a:p>
            <a:r>
              <a:rPr lang="en-US" dirty="0" err="1"/>
              <a:t>Marecelin</a:t>
            </a:r>
            <a:r>
              <a:rPr lang="en-US" dirty="0"/>
              <a:t>-De </a:t>
            </a:r>
            <a:r>
              <a:rPr lang="en-US" dirty="0" err="1"/>
              <a:t>Donder</a:t>
            </a:r>
            <a:r>
              <a:rPr lang="en-US" dirty="0"/>
              <a:t> </a:t>
            </a:r>
            <a:r>
              <a:rPr lang="en-US" dirty="0" err="1"/>
              <a:t>Eqn</a:t>
            </a:r>
            <a:endParaRPr lang="en-US" dirty="0"/>
          </a:p>
        </p:txBody>
      </p:sp>
      <p:sp>
        <p:nvSpPr>
          <p:cNvPr id="9" name="TextBox 8">
            <a:extLst>
              <a:ext uri="{FF2B5EF4-FFF2-40B4-BE49-F238E27FC236}">
                <a16:creationId xmlns:a16="http://schemas.microsoft.com/office/drawing/2014/main" id="{D78721B8-FDD5-4A41-845C-9CC38FEE6A94}"/>
              </a:ext>
            </a:extLst>
          </p:cNvPr>
          <p:cNvSpPr txBox="1"/>
          <p:nvPr/>
        </p:nvSpPr>
        <p:spPr>
          <a:xfrm>
            <a:off x="5734052" y="2430782"/>
            <a:ext cx="2092624" cy="369332"/>
          </a:xfrm>
          <a:prstGeom prst="rect">
            <a:avLst/>
          </a:prstGeom>
          <a:noFill/>
        </p:spPr>
        <p:txBody>
          <a:bodyPr wrap="none" rtlCol="0">
            <a:spAutoFit/>
          </a:bodyPr>
          <a:lstStyle/>
          <a:p>
            <a:r>
              <a:rPr lang="en-US" dirty="0"/>
              <a:t>Mass Action kinetics</a:t>
            </a:r>
          </a:p>
        </p:txBody>
      </p:sp>
      <p:graphicFrame>
        <p:nvGraphicFramePr>
          <p:cNvPr id="4" name="Object 3">
            <a:extLst>
              <a:ext uri="{FF2B5EF4-FFF2-40B4-BE49-F238E27FC236}">
                <a16:creationId xmlns:a16="http://schemas.microsoft.com/office/drawing/2014/main" id="{6832C7CF-9A56-B24B-84FF-CC69ABA247C0}"/>
              </a:ext>
            </a:extLst>
          </p:cNvPr>
          <p:cNvGraphicFramePr>
            <a:graphicFrameLocks noChangeAspect="1"/>
          </p:cNvGraphicFramePr>
          <p:nvPr>
            <p:extLst>
              <p:ext uri="{D42A27DB-BD31-4B8C-83A1-F6EECF244321}">
                <p14:modId xmlns:p14="http://schemas.microsoft.com/office/powerpoint/2010/main" val="1333566734"/>
              </p:ext>
            </p:extLst>
          </p:nvPr>
        </p:nvGraphicFramePr>
        <p:xfrm>
          <a:off x="3091880" y="1708794"/>
          <a:ext cx="1742913" cy="494259"/>
        </p:xfrm>
        <a:graphic>
          <a:graphicData uri="http://schemas.openxmlformats.org/presentationml/2006/ole">
            <mc:AlternateContent xmlns:mc="http://schemas.openxmlformats.org/markup-compatibility/2006">
              <mc:Choice xmlns:v="urn:schemas-microsoft-com:vml" Requires="v">
                <p:oleObj spid="_x0000_s332448" r:id="rId10" imgW="850900" imgH="241300" progId="Equation.DSMT4">
                  <p:embed/>
                </p:oleObj>
              </mc:Choice>
              <mc:Fallback>
                <p:oleObj r:id="rId10" imgW="850900" imgH="241300" progId="Equation.DSMT4">
                  <p:embed/>
                  <p:pic>
                    <p:nvPicPr>
                      <p:cNvPr id="0" name=""/>
                      <p:cNvPicPr/>
                      <p:nvPr/>
                    </p:nvPicPr>
                    <p:blipFill>
                      <a:blip r:embed="rId11"/>
                      <a:stretch>
                        <a:fillRect/>
                      </a:stretch>
                    </p:blipFill>
                    <p:spPr>
                      <a:xfrm>
                        <a:off x="3091880" y="1708794"/>
                        <a:ext cx="1742913" cy="494259"/>
                      </a:xfrm>
                      <a:prstGeom prst="rect">
                        <a:avLst/>
                      </a:prstGeom>
                    </p:spPr>
                  </p:pic>
                </p:oleObj>
              </mc:Fallback>
            </mc:AlternateContent>
          </a:graphicData>
        </a:graphic>
      </p:graphicFrame>
    </p:spTree>
    <p:extLst>
      <p:ext uri="{BB962C8B-B14F-4D97-AF65-F5344CB8AC3E}">
        <p14:creationId xmlns:p14="http://schemas.microsoft.com/office/powerpoint/2010/main" val="2238086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D40C0-157C-A545-AAF0-855F70A6BFA1}"/>
              </a:ext>
            </a:extLst>
          </p:cNvPr>
          <p:cNvSpPr>
            <a:spLocks noGrp="1"/>
          </p:cNvSpPr>
          <p:nvPr>
            <p:ph type="title"/>
          </p:nvPr>
        </p:nvSpPr>
        <p:spPr>
          <a:xfrm>
            <a:off x="457200" y="357188"/>
            <a:ext cx="6629400" cy="384721"/>
          </a:xfrm>
        </p:spPr>
        <p:txBody>
          <a:bodyPr/>
          <a:lstStyle/>
          <a:p>
            <a:r>
              <a:rPr lang="en-US" dirty="0"/>
              <a:t>Modeling Procedure</a:t>
            </a:r>
          </a:p>
        </p:txBody>
      </p:sp>
      <p:sp>
        <p:nvSpPr>
          <p:cNvPr id="3" name="Content Placeholder 2">
            <a:extLst>
              <a:ext uri="{FF2B5EF4-FFF2-40B4-BE49-F238E27FC236}">
                <a16:creationId xmlns:a16="http://schemas.microsoft.com/office/drawing/2014/main" id="{F07584B8-D428-F748-88C5-4DDF713F4B8E}"/>
              </a:ext>
            </a:extLst>
          </p:cNvPr>
          <p:cNvSpPr>
            <a:spLocks noGrp="1"/>
          </p:cNvSpPr>
          <p:nvPr>
            <p:ph idx="1"/>
          </p:nvPr>
        </p:nvSpPr>
        <p:spPr>
          <a:xfrm>
            <a:off x="457200" y="1240972"/>
            <a:ext cx="8229600" cy="4343400"/>
          </a:xfrm>
        </p:spPr>
        <p:txBody>
          <a:bodyPr/>
          <a:lstStyle/>
          <a:p>
            <a:pPr marL="457200" indent="-457200">
              <a:lnSpc>
                <a:spcPct val="150000"/>
              </a:lnSpc>
              <a:buClr>
                <a:srgbClr val="C16701"/>
              </a:buClr>
              <a:buFont typeface="+mj-lt"/>
              <a:buAutoNum type="arabicPeriod"/>
            </a:pPr>
            <a:r>
              <a:rPr lang="en-US" dirty="0"/>
              <a:t>Optimize to get Maximum Entropy Distribution</a:t>
            </a:r>
          </a:p>
          <a:p>
            <a:pPr marL="457200" indent="-457200">
              <a:lnSpc>
                <a:spcPct val="150000"/>
              </a:lnSpc>
              <a:buClr>
                <a:srgbClr val="C16701"/>
              </a:buClr>
              <a:buFont typeface="+mj-lt"/>
              <a:buAutoNum type="arabicPeriod"/>
            </a:pPr>
            <a:r>
              <a:rPr lang="en-US" dirty="0"/>
              <a:t>Determine Loss function values – disagreement with experiment</a:t>
            </a:r>
          </a:p>
          <a:p>
            <a:pPr marL="457200" indent="-457200">
              <a:lnSpc>
                <a:spcPct val="150000"/>
              </a:lnSpc>
              <a:buClr>
                <a:srgbClr val="C16701"/>
              </a:buClr>
              <a:buFont typeface="+mj-lt"/>
              <a:buAutoNum type="arabicPeriod"/>
            </a:pPr>
            <a:r>
              <a:rPr lang="en-US" dirty="0"/>
              <a:t>Optimize with reinforcement to get Maximum Caliber Distribution</a:t>
            </a:r>
          </a:p>
          <a:p>
            <a:pPr marL="800100" lvl="1" indent="-342900">
              <a:lnSpc>
                <a:spcPct val="150000"/>
              </a:lnSpc>
              <a:buClr>
                <a:srgbClr val="C16701"/>
              </a:buClr>
              <a:buFont typeface="+mj-lt"/>
              <a:buAutoNum type="alphaLcPeriod"/>
            </a:pPr>
            <a:r>
              <a:rPr lang="en-US" dirty="0"/>
              <a:t>Thermodynamically optimal state given experimental constraints</a:t>
            </a:r>
            <a:endParaRPr lang="en-US" u="sng" dirty="0"/>
          </a:p>
          <a:p>
            <a:pPr marL="800100" lvl="1" indent="-342900">
              <a:lnSpc>
                <a:spcPct val="150000"/>
              </a:lnSpc>
              <a:buClr>
                <a:srgbClr val="C16701"/>
              </a:buClr>
              <a:buFont typeface="+mj-lt"/>
              <a:buAutoNum type="alphaLcPeriod"/>
            </a:pPr>
            <a:r>
              <a:rPr lang="en-US" u="sng" dirty="0"/>
              <a:t>Output</a:t>
            </a:r>
            <a:r>
              <a:rPr lang="en-US" dirty="0"/>
              <a:t>:</a:t>
            </a:r>
            <a:r>
              <a:rPr lang="en-US" i="1" dirty="0"/>
              <a:t> concentrations, reaction fluxes, free energy changes</a:t>
            </a:r>
          </a:p>
          <a:p>
            <a:pPr marL="1200150" lvl="2" indent="-342900">
              <a:lnSpc>
                <a:spcPct val="150000"/>
              </a:lnSpc>
              <a:buClr>
                <a:srgbClr val="C16701"/>
              </a:buClr>
              <a:buFont typeface="Arial" panose="020B0604020202020204" pitchFamily="34" charset="0"/>
              <a:buChar char="•"/>
            </a:pPr>
            <a:r>
              <a:rPr lang="en-US" dirty="0"/>
              <a:t>Back-calculate </a:t>
            </a:r>
            <a:r>
              <a:rPr lang="en-US" i="1" dirty="0"/>
              <a:t>rate constants</a:t>
            </a:r>
          </a:p>
          <a:p>
            <a:pPr marL="457200" indent="-457200">
              <a:lnSpc>
                <a:spcPct val="150000"/>
              </a:lnSpc>
              <a:buClr>
                <a:srgbClr val="C16701"/>
              </a:buClr>
              <a:buFont typeface="+mj-lt"/>
              <a:buAutoNum type="arabicPeriod"/>
            </a:pPr>
            <a:r>
              <a:rPr lang="en-US" dirty="0"/>
              <a:t>Optional: from thermodynamically optimal state, randomly sample for sub-optimal steady states that represent a population.</a:t>
            </a:r>
          </a:p>
          <a:p>
            <a:pPr marL="457200" indent="-457200">
              <a:lnSpc>
                <a:spcPct val="150000"/>
              </a:lnSpc>
              <a:buClr>
                <a:srgbClr val="C16701"/>
              </a:buClr>
              <a:buFont typeface="+mj-lt"/>
              <a:buAutoNum type="arabicPeriod"/>
            </a:pPr>
            <a:r>
              <a:rPr lang="en-US" dirty="0"/>
              <a:t>Simulate non-equilibrium, non-steady states.</a:t>
            </a:r>
          </a:p>
        </p:txBody>
      </p:sp>
    </p:spTree>
    <p:extLst>
      <p:ext uri="{BB962C8B-B14F-4D97-AF65-F5344CB8AC3E}">
        <p14:creationId xmlns:p14="http://schemas.microsoft.com/office/powerpoint/2010/main" val="2537808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56613"/>
            <a:ext cx="7527073" cy="1046440"/>
          </a:xfrm>
        </p:spPr>
        <p:txBody>
          <a:bodyPr/>
          <a:lstStyle/>
          <a:p>
            <a:r>
              <a:rPr lang="en-US" sz="1800" i="1" u="sng" dirty="0"/>
              <a:t>Neurospora </a:t>
            </a:r>
            <a:r>
              <a:rPr lang="en-US" sz="1800" i="1" u="sng" dirty="0" err="1"/>
              <a:t>crassa</a:t>
            </a:r>
            <a:r>
              <a:rPr lang="en-US" sz="1800" u="sng" dirty="0"/>
              <a:t> central metabolism</a:t>
            </a:r>
            <a:br>
              <a:rPr lang="en-US" sz="1800" u="sng" dirty="0"/>
            </a:br>
            <a:r>
              <a:rPr lang="en-US" dirty="0"/>
              <a:t>Maximum Entropy Simulation – no constraints</a:t>
            </a:r>
          </a:p>
        </p:txBody>
      </p:sp>
      <p:pic>
        <p:nvPicPr>
          <p:cNvPr id="6" name="Content Placeholder 5" descr="saved_map-2.png"/>
          <p:cNvPicPr>
            <a:picLocks noGrp="1" noChangeAspect="1"/>
          </p:cNvPicPr>
          <p:nvPr>
            <p:ph idx="1"/>
          </p:nvPr>
        </p:nvPicPr>
        <p:blipFill>
          <a:blip r:embed="rId3">
            <a:extLst>
              <a:ext uri="{28A0092B-C50C-407E-A947-70E740481C1C}">
                <a14:useLocalDpi xmlns:a14="http://schemas.microsoft.com/office/drawing/2010/main" val="0"/>
              </a:ext>
            </a:extLst>
          </a:blip>
          <a:srcRect t="5338" b="5338"/>
          <a:stretch>
            <a:fillRect/>
          </a:stretch>
        </p:blipFill>
        <p:spPr>
          <a:xfrm>
            <a:off x="457200" y="1828800"/>
            <a:ext cx="3225800" cy="4343400"/>
          </a:xfrm>
        </p:spPr>
      </p:pic>
      <p:pic>
        <p:nvPicPr>
          <p:cNvPr id="10" name="Picture 9" descr="metabolites_no_regula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7588" y="1828800"/>
            <a:ext cx="4374059" cy="4343400"/>
          </a:xfrm>
          <a:prstGeom prst="rect">
            <a:avLst/>
          </a:prstGeom>
        </p:spPr>
      </p:pic>
      <p:sp>
        <p:nvSpPr>
          <p:cNvPr id="11" name="TextBox 10"/>
          <p:cNvSpPr txBox="1"/>
          <p:nvPr/>
        </p:nvSpPr>
        <p:spPr>
          <a:xfrm>
            <a:off x="3542586" y="2906236"/>
            <a:ext cx="735598" cy="369332"/>
          </a:xfrm>
          <a:prstGeom prst="rect">
            <a:avLst/>
          </a:prstGeom>
          <a:noFill/>
        </p:spPr>
        <p:txBody>
          <a:bodyPr wrap="none" rtlCol="0">
            <a:spAutoFit/>
          </a:bodyPr>
          <a:lstStyle/>
          <a:p>
            <a:r>
              <a:rPr lang="en-US" dirty="0"/>
              <a:t>1 </a:t>
            </a:r>
            <a:r>
              <a:rPr lang="en-US" dirty="0" err="1"/>
              <a:t>mM</a:t>
            </a:r>
            <a:endParaRPr lang="en-US" dirty="0"/>
          </a:p>
        </p:txBody>
      </p:sp>
      <p:cxnSp>
        <p:nvCxnSpPr>
          <p:cNvPr id="13" name="Straight Connector 12"/>
          <p:cNvCxnSpPr/>
          <p:nvPr/>
        </p:nvCxnSpPr>
        <p:spPr>
          <a:xfrm flipV="1">
            <a:off x="4381500" y="3098800"/>
            <a:ext cx="3886200" cy="1270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838700" y="1459468"/>
            <a:ext cx="2710999" cy="369332"/>
          </a:xfrm>
          <a:prstGeom prst="rect">
            <a:avLst/>
          </a:prstGeom>
          <a:noFill/>
        </p:spPr>
        <p:txBody>
          <a:bodyPr wrap="none" rtlCol="0">
            <a:spAutoFit/>
          </a:bodyPr>
          <a:lstStyle/>
          <a:p>
            <a:r>
              <a:rPr lang="en-US" dirty="0"/>
              <a:t>Metabolite Concentrations</a:t>
            </a:r>
          </a:p>
        </p:txBody>
      </p:sp>
      <p:sp>
        <p:nvSpPr>
          <p:cNvPr id="3" name="TextBox 2"/>
          <p:cNvSpPr txBox="1"/>
          <p:nvPr/>
        </p:nvSpPr>
        <p:spPr>
          <a:xfrm>
            <a:off x="5600700" y="6045200"/>
            <a:ext cx="1701420" cy="369332"/>
          </a:xfrm>
          <a:prstGeom prst="rect">
            <a:avLst/>
          </a:prstGeom>
          <a:solidFill>
            <a:schemeClr val="bg1"/>
          </a:solidFill>
        </p:spPr>
        <p:txBody>
          <a:bodyPr wrap="none" rtlCol="0">
            <a:spAutoFit/>
          </a:bodyPr>
          <a:lstStyle/>
          <a:p>
            <a:r>
              <a:rPr lang="en-US" dirty="0"/>
              <a:t>Simulation Time</a:t>
            </a:r>
          </a:p>
        </p:txBody>
      </p:sp>
      <p:sp>
        <p:nvSpPr>
          <p:cNvPr id="4" name="TextBox 3">
            <a:extLst>
              <a:ext uri="{FF2B5EF4-FFF2-40B4-BE49-F238E27FC236}">
                <a16:creationId xmlns:a16="http://schemas.microsoft.com/office/drawing/2014/main" id="{6648E2AA-5416-AD41-8EB5-4E338AD47594}"/>
              </a:ext>
            </a:extLst>
          </p:cNvPr>
          <p:cNvSpPr txBox="1"/>
          <p:nvPr/>
        </p:nvSpPr>
        <p:spPr>
          <a:xfrm>
            <a:off x="1040524" y="1292772"/>
            <a:ext cx="2334037" cy="369332"/>
          </a:xfrm>
          <a:prstGeom prst="rect">
            <a:avLst/>
          </a:prstGeom>
          <a:noFill/>
        </p:spPr>
        <p:txBody>
          <a:bodyPr wrap="none" rtlCol="0">
            <a:spAutoFit/>
          </a:bodyPr>
          <a:lstStyle/>
          <a:p>
            <a:r>
              <a:rPr lang="en-US" dirty="0">
                <a:solidFill>
                  <a:srgbClr val="FF0000"/>
                </a:solidFill>
              </a:rPr>
              <a:t>High Energy Glucose In</a:t>
            </a:r>
          </a:p>
        </p:txBody>
      </p:sp>
      <p:sp>
        <p:nvSpPr>
          <p:cNvPr id="12" name="TextBox 11">
            <a:extLst>
              <a:ext uri="{FF2B5EF4-FFF2-40B4-BE49-F238E27FC236}">
                <a16:creationId xmlns:a16="http://schemas.microsoft.com/office/drawing/2014/main" id="{2C017D9C-579B-0E43-94BB-0A0BCA72DFC0}"/>
              </a:ext>
            </a:extLst>
          </p:cNvPr>
          <p:cNvSpPr txBox="1"/>
          <p:nvPr/>
        </p:nvSpPr>
        <p:spPr>
          <a:xfrm>
            <a:off x="1040523" y="6338896"/>
            <a:ext cx="2070118" cy="369332"/>
          </a:xfrm>
          <a:prstGeom prst="rect">
            <a:avLst/>
          </a:prstGeom>
          <a:noFill/>
        </p:spPr>
        <p:txBody>
          <a:bodyPr wrap="none" rtlCol="0">
            <a:spAutoFit/>
          </a:bodyPr>
          <a:lstStyle/>
          <a:p>
            <a:r>
              <a:rPr lang="en-US" dirty="0">
                <a:solidFill>
                  <a:srgbClr val="0070C0"/>
                </a:solidFill>
              </a:rPr>
              <a:t>Low Energy CO</a:t>
            </a:r>
            <a:r>
              <a:rPr lang="en-US" baseline="-25000" dirty="0">
                <a:solidFill>
                  <a:srgbClr val="0070C0"/>
                </a:solidFill>
              </a:rPr>
              <a:t>2</a:t>
            </a:r>
            <a:r>
              <a:rPr lang="en-US" dirty="0">
                <a:solidFill>
                  <a:srgbClr val="0070C0"/>
                </a:solidFill>
              </a:rPr>
              <a:t> Out</a:t>
            </a:r>
          </a:p>
        </p:txBody>
      </p:sp>
    </p:spTree>
    <p:extLst>
      <p:ext uri="{BB962C8B-B14F-4D97-AF65-F5344CB8AC3E}">
        <p14:creationId xmlns:p14="http://schemas.microsoft.com/office/powerpoint/2010/main" val="1740468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231775" y="139700"/>
            <a:ext cx="8204200" cy="384721"/>
          </a:xfrm>
        </p:spPr>
        <p:txBody>
          <a:bodyPr/>
          <a:lstStyle/>
          <a:p>
            <a:pPr eaLnBrk="1" hangingPunct="1"/>
            <a:r>
              <a:rPr lang="en-US" dirty="0">
                <a:latin typeface="Arial" charset="0"/>
              </a:rPr>
              <a:t>Loss Function: Compare Simulation to Data</a:t>
            </a:r>
          </a:p>
        </p:txBody>
      </p:sp>
      <p:pic>
        <p:nvPicPr>
          <p:cNvPr id="94210" name="Picture 5" descr="glycolysi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088" y="977900"/>
            <a:ext cx="2889250" cy="525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4211" name="Group 2"/>
          <p:cNvGrpSpPr>
            <a:grpSpLocks/>
          </p:cNvGrpSpPr>
          <p:nvPr/>
        </p:nvGrpSpPr>
        <p:grpSpPr bwMode="auto">
          <a:xfrm>
            <a:off x="3267075" y="1016000"/>
            <a:ext cx="1347788" cy="5067300"/>
            <a:chOff x="3267353" y="1016780"/>
            <a:chExt cx="1347789" cy="5067034"/>
          </a:xfrm>
        </p:grpSpPr>
        <p:cxnSp>
          <p:nvCxnSpPr>
            <p:cNvPr id="9" name="Straight Connector 8"/>
            <p:cNvCxnSpPr/>
            <p:nvPr/>
          </p:nvCxnSpPr>
          <p:spPr>
            <a:xfrm rot="5400000">
              <a:off x="3419762" y="1304103"/>
              <a:ext cx="322246" cy="158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flipH="1">
              <a:off x="4042065" y="1240606"/>
              <a:ext cx="44765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3480084" y="1685083"/>
              <a:ext cx="203189"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4165091" y="1684289"/>
              <a:ext cx="203189"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3420556" y="2066857"/>
              <a:ext cx="320658" cy="158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flipH="1">
              <a:off x="4168265" y="2130354"/>
              <a:ext cx="1952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3420556" y="2666900"/>
              <a:ext cx="320658" cy="158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4105562" y="2666106"/>
              <a:ext cx="322246"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3419763" y="3267737"/>
              <a:ext cx="322245" cy="158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4165091" y="3327265"/>
              <a:ext cx="203189"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3420556" y="3936834"/>
              <a:ext cx="320658" cy="158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4105562" y="3936040"/>
              <a:ext cx="322246"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3419763" y="4496397"/>
              <a:ext cx="322245" cy="158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4106356" y="4495604"/>
              <a:ext cx="320658"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3419762" y="4971035"/>
              <a:ext cx="322246" cy="158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4168266" y="5033738"/>
              <a:ext cx="19684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3420556" y="5446466"/>
              <a:ext cx="320658" cy="158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a:off x="4105563" y="5445672"/>
              <a:ext cx="322245"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3420556" y="5921104"/>
              <a:ext cx="320658" cy="158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4105562" y="5920311"/>
              <a:ext cx="322246"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267353" y="1464432"/>
              <a:ext cx="1347789" cy="158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267353" y="1786678"/>
              <a:ext cx="1347789"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267353" y="2227979"/>
              <a:ext cx="1347789" cy="1587"/>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267353" y="2828023"/>
              <a:ext cx="1347789" cy="1587"/>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267353" y="3429653"/>
              <a:ext cx="1347789" cy="158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267353" y="4110656"/>
              <a:ext cx="1347789" cy="1587"/>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267353" y="4658314"/>
              <a:ext cx="1347789"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267353" y="5132952"/>
              <a:ext cx="1347789" cy="1587"/>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3267353" y="5607589"/>
              <a:ext cx="1347789" cy="158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267353" y="6082227"/>
              <a:ext cx="1347789" cy="1587"/>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49" name="Straight Connector 48"/>
          <p:cNvCxnSpPr/>
          <p:nvPr/>
        </p:nvCxnSpPr>
        <p:spPr>
          <a:xfrm rot="5400000">
            <a:off x="5665788" y="1412875"/>
            <a:ext cx="322262"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5664201" y="2159000"/>
            <a:ext cx="322262" cy="158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94214" name="TextBox 50"/>
          <p:cNvSpPr txBox="1">
            <a:spLocks noChangeArrowheads="1"/>
          </p:cNvSpPr>
          <p:nvPr/>
        </p:nvSpPr>
        <p:spPr bwMode="auto">
          <a:xfrm>
            <a:off x="6045200" y="1254125"/>
            <a:ext cx="28273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Experimental measurement</a:t>
            </a:r>
          </a:p>
        </p:txBody>
      </p:sp>
      <p:sp>
        <p:nvSpPr>
          <p:cNvPr id="94215" name="TextBox 51"/>
          <p:cNvSpPr txBox="1">
            <a:spLocks noChangeArrowheads="1"/>
          </p:cNvSpPr>
          <p:nvPr/>
        </p:nvSpPr>
        <p:spPr bwMode="auto">
          <a:xfrm>
            <a:off x="6045200" y="1951038"/>
            <a:ext cx="23907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Simulation prediction</a:t>
            </a:r>
          </a:p>
        </p:txBody>
      </p:sp>
      <p:graphicFrame>
        <p:nvGraphicFramePr>
          <p:cNvPr id="94217" name="Object 3"/>
          <p:cNvGraphicFramePr>
            <a:graphicFrameLocks noChangeAspect="1"/>
          </p:cNvGraphicFramePr>
          <p:nvPr>
            <p:extLst>
              <p:ext uri="{D42A27DB-BD31-4B8C-83A1-F6EECF244321}">
                <p14:modId xmlns:p14="http://schemas.microsoft.com/office/powerpoint/2010/main" val="2617491224"/>
              </p:ext>
            </p:extLst>
          </p:nvPr>
        </p:nvGraphicFramePr>
        <p:xfrm>
          <a:off x="5753100" y="4205288"/>
          <a:ext cx="1857375" cy="825500"/>
        </p:xfrm>
        <a:graphic>
          <a:graphicData uri="http://schemas.openxmlformats.org/presentationml/2006/ole">
            <mc:AlternateContent xmlns:mc="http://schemas.openxmlformats.org/markup-compatibility/2006">
              <mc:Choice xmlns:v="urn:schemas-microsoft-com:vml" Requires="v">
                <p:oleObj spid="_x0000_s299200" name="Equation" r:id="rId5" imgW="1143000" imgH="508000" progId="Equation.DSMT4">
                  <p:embed/>
                </p:oleObj>
              </mc:Choice>
              <mc:Fallback>
                <p:oleObj name="Equation" r:id="rId5" imgW="1143000" imgH="508000" progId="Equation.DSMT4">
                  <p:embed/>
                  <p:pic>
                    <p:nvPicPr>
                      <p:cNvPr id="94217" name="Object 3"/>
                      <p:cNvPicPr>
                        <a:picLocks noChangeAspect="1" noChangeArrowheads="1"/>
                      </p:cNvPicPr>
                      <p:nvPr/>
                    </p:nvPicPr>
                    <p:blipFill>
                      <a:blip r:embed="rId6"/>
                      <a:srcRect/>
                      <a:stretch>
                        <a:fillRect/>
                      </a:stretch>
                    </p:blipFill>
                    <p:spPr bwMode="auto">
                      <a:xfrm>
                        <a:off x="5753100" y="4205288"/>
                        <a:ext cx="1857375" cy="825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47" name="TextBox 70">
            <a:extLst>
              <a:ext uri="{FF2B5EF4-FFF2-40B4-BE49-F238E27FC236}">
                <a16:creationId xmlns:a16="http://schemas.microsoft.com/office/drawing/2014/main" id="{9B2DC66D-3EF6-244D-8F69-CBF7CBAB33D5}"/>
              </a:ext>
            </a:extLst>
          </p:cNvPr>
          <p:cNvSpPr txBox="1">
            <a:spLocks noChangeArrowheads="1"/>
          </p:cNvSpPr>
          <p:nvPr/>
        </p:nvSpPr>
        <p:spPr bwMode="auto">
          <a:xfrm>
            <a:off x="6810375" y="28646497"/>
            <a:ext cx="4388542"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a:t>Adjust enzyme activity until the simulation and experimental measurement agree</a:t>
            </a:r>
          </a:p>
        </p:txBody>
      </p:sp>
      <p:sp>
        <p:nvSpPr>
          <p:cNvPr id="48" name="TextBox 70">
            <a:extLst>
              <a:ext uri="{FF2B5EF4-FFF2-40B4-BE49-F238E27FC236}">
                <a16:creationId xmlns:a16="http://schemas.microsoft.com/office/drawing/2014/main" id="{E37AA141-1E0F-1F42-9D60-5F6FAEB5668D}"/>
              </a:ext>
            </a:extLst>
          </p:cNvPr>
          <p:cNvSpPr txBox="1">
            <a:spLocks noChangeArrowheads="1"/>
          </p:cNvSpPr>
          <p:nvPr/>
        </p:nvSpPr>
        <p:spPr bwMode="auto">
          <a:xfrm>
            <a:off x="6962775" y="28798897"/>
            <a:ext cx="4388542"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a:t>Adjust enzyme activity until the simulation and experimental measurement agree</a:t>
            </a:r>
          </a:p>
        </p:txBody>
      </p:sp>
      <p:sp>
        <p:nvSpPr>
          <p:cNvPr id="2" name="TextBox 1">
            <a:extLst>
              <a:ext uri="{FF2B5EF4-FFF2-40B4-BE49-F238E27FC236}">
                <a16:creationId xmlns:a16="http://schemas.microsoft.com/office/drawing/2014/main" id="{C690CD74-05C3-1845-9DB6-57E0732FE409}"/>
              </a:ext>
            </a:extLst>
          </p:cNvPr>
          <p:cNvSpPr txBox="1"/>
          <p:nvPr/>
        </p:nvSpPr>
        <p:spPr>
          <a:xfrm>
            <a:off x="5490614" y="3012876"/>
            <a:ext cx="3499945" cy="923330"/>
          </a:xfrm>
          <a:prstGeom prst="rect">
            <a:avLst/>
          </a:prstGeom>
          <a:noFill/>
        </p:spPr>
        <p:txBody>
          <a:bodyPr wrap="square" rtlCol="0">
            <a:spAutoFit/>
          </a:bodyPr>
          <a:lstStyle/>
          <a:p>
            <a:r>
              <a:rPr lang="en-US" dirty="0"/>
              <a:t>Adjust enzyme activity until the simulation and experimental measurement agree.</a:t>
            </a:r>
          </a:p>
        </p:txBody>
      </p:sp>
      <p:sp>
        <p:nvSpPr>
          <p:cNvPr id="51" name="TextBox 70">
            <a:extLst>
              <a:ext uri="{FF2B5EF4-FFF2-40B4-BE49-F238E27FC236}">
                <a16:creationId xmlns:a16="http://schemas.microsoft.com/office/drawing/2014/main" id="{D6D08F90-0BB8-8143-B3F3-F62A12068DDA}"/>
              </a:ext>
            </a:extLst>
          </p:cNvPr>
          <p:cNvSpPr txBox="1">
            <a:spLocks noChangeArrowheads="1"/>
          </p:cNvSpPr>
          <p:nvPr/>
        </p:nvSpPr>
        <p:spPr bwMode="auto">
          <a:xfrm>
            <a:off x="7115175" y="28951297"/>
            <a:ext cx="4388542"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a:t>Adjust enzyme activity until the simulation and experimental measurement agree</a:t>
            </a:r>
          </a:p>
        </p:txBody>
      </p:sp>
    </p:spTree>
    <p:extLst>
      <p:ext uri="{BB962C8B-B14F-4D97-AF65-F5344CB8AC3E}">
        <p14:creationId xmlns:p14="http://schemas.microsoft.com/office/powerpoint/2010/main" val="933318400"/>
      </p:ext>
    </p:extLst>
  </p:cSld>
  <p:clrMapOvr>
    <a:masterClrMapping/>
  </p:clrMapOvr>
</p:sld>
</file>

<file path=ppt/theme/theme1.xml><?xml version="1.0" encoding="utf-8"?>
<a:theme xmlns:a="http://schemas.openxmlformats.org/drawingml/2006/main" name="PNNL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NNL Silv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NNL Whit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PNNL_PowerPoint_Template.thmx</Template>
  <TotalTime>107660</TotalTime>
  <Words>1736</Words>
  <Application>Microsoft Macintosh PowerPoint</Application>
  <PresentationFormat>On-screen Show (4:3)</PresentationFormat>
  <Paragraphs>266</Paragraphs>
  <Slides>18</Slides>
  <Notes>18</Notes>
  <HiddenSlides>0</HiddenSlides>
  <MMClips>1</MMClips>
  <ScaleCrop>false</ScaleCrop>
  <HeadingPairs>
    <vt:vector size="8" baseType="variant">
      <vt:variant>
        <vt:lpstr>Fonts Used</vt:lpstr>
      </vt:variant>
      <vt:variant>
        <vt:i4>2</vt:i4>
      </vt:variant>
      <vt:variant>
        <vt:lpstr>Theme</vt:lpstr>
      </vt:variant>
      <vt:variant>
        <vt:i4>3</vt:i4>
      </vt:variant>
      <vt:variant>
        <vt:lpstr>Embedded OLE Servers</vt:lpstr>
      </vt:variant>
      <vt:variant>
        <vt:i4>2</vt:i4>
      </vt:variant>
      <vt:variant>
        <vt:lpstr>Slide Titles</vt:lpstr>
      </vt:variant>
      <vt:variant>
        <vt:i4>18</vt:i4>
      </vt:variant>
    </vt:vector>
  </HeadingPairs>
  <TitlesOfParts>
    <vt:vector size="25" baseType="lpstr">
      <vt:lpstr>Arial</vt:lpstr>
      <vt:lpstr>Calibri</vt:lpstr>
      <vt:lpstr>PNNL_PowerPoint_Template</vt:lpstr>
      <vt:lpstr>PNNL Silver Theme</vt:lpstr>
      <vt:lpstr>PNNL White Theme</vt:lpstr>
      <vt:lpstr>Equation</vt:lpstr>
      <vt:lpstr>Equation.DSMT4</vt:lpstr>
      <vt:lpstr>Using Principles of Self-Organization to Model Metabolism: Prediction of Rate Constants, Concentrations and Enzymatic Regulation </vt:lpstr>
      <vt:lpstr>Multiscale Modeling Challenge</vt:lpstr>
      <vt:lpstr>Self Organization and Energy Dissipation - Convection Cells</vt:lpstr>
      <vt:lpstr>Self-Organization in Nature</vt:lpstr>
      <vt:lpstr>Dissipative Structures Maximize Entropy/Probability</vt:lpstr>
      <vt:lpstr>Maximum Entropy and Maximum Caliber</vt:lpstr>
      <vt:lpstr>Modeling Procedure</vt:lpstr>
      <vt:lpstr>Neurospora crassa central metabolism Maximum Entropy Simulation – no constraints</vt:lpstr>
      <vt:lpstr>Loss Function: Compare Simulation to Data</vt:lpstr>
      <vt:lpstr>Maximum Caliber: Control Theory &amp; Reinforcement</vt:lpstr>
      <vt:lpstr>Policy Search</vt:lpstr>
      <vt:lpstr>Maximum Caliber: Inferred regulation in glycolysis</vt:lpstr>
      <vt:lpstr>Glycolysis: Energy, Power, Conductance &amp; Flux</vt:lpstr>
      <vt:lpstr>Relaxing the Assumption of Maximum Entropy: an Ensemble of 1000 Models in ~20 min.</vt:lpstr>
      <vt:lpstr>Multiscale Modeling Challenge</vt:lpstr>
      <vt:lpstr>How Far Can We Go By Combining Theory and Experiment?</vt:lpstr>
      <vt:lpstr>Investigators and Funding</vt:lpstr>
      <vt:lpstr>Thank You</vt:lpstr>
    </vt:vector>
  </TitlesOfParts>
  <Company>Battelle for the US DOE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Cannon</dc:creator>
  <cp:lastModifiedBy>Vlad Putin</cp:lastModifiedBy>
  <cp:revision>741</cp:revision>
  <cp:lastPrinted>2019-03-06T14:28:10Z</cp:lastPrinted>
  <dcterms:created xsi:type="dcterms:W3CDTF">2012-03-06T17:09:56Z</dcterms:created>
  <dcterms:modified xsi:type="dcterms:W3CDTF">2019-03-06T19:13:24Z</dcterms:modified>
</cp:coreProperties>
</file>