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200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8377-8EDA-D244-8061-9D784BD8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24A1B-5E63-A34B-B04A-43C4D776B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DC2DF-FDBF-0045-9726-D762D049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A030F-D156-4D4A-9374-D9275359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59B96-D48B-D347-B585-19D3F1C2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9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197D-DF0F-9542-8153-945F947B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055B3-5A9B-1B45-86ED-EF5D687D8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A1D9C-3394-624B-A8CE-F8698546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8EA2-C237-B34A-B6F9-84FF24CE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27AC-D677-9E40-BDCB-15D46708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F59FF-F327-FE40-9DF6-E80D0783F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CD0EA-8BF2-B044-8438-D93FFC38F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927B-5FF3-394B-B848-9ED5728C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87AFF-C65A-854C-B4AA-5C0A8D04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2B49B-7EE3-CD4B-A450-61E2F2AC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5937-73C4-0D46-9DE0-FCD19433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7A83-DC05-D144-9DBE-127134F1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696EF-0B62-BA4B-AE48-1D458891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7031-154F-4A47-8F54-88DBA294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ED64-A9C5-DB45-901C-F54F67BA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E38F-AE51-D24C-8524-703501BD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9EDE-2C7B-F049-B959-DC11EA282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35356-B524-3946-843B-4AE7A964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A0AB1-5737-264E-B13C-1D79AE65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CE4EE-7ABF-B54F-A54F-A6744317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C9AD-40CA-444D-8E5E-081EBF1D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531A-C17C-4046-94AA-A1C3F5373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79FA2-1DCA-D44D-A754-6AC98474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FA76-5D72-E64E-9E21-11680C51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94C25-4239-9F4C-9D40-E71EBA32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31A3C-C741-AD4D-B191-5CA8AC5B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E061-FAA9-5143-AFF5-922EB218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C37B0-383F-334C-B82C-8BCBD6644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92F3E-6081-8B49-ADA8-D6A8675E3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B29F7-F83C-D64B-BE77-F93FCA382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AA901-AD44-DA46-8092-51A1AAC10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DAE62-CFAB-D647-8D3A-CAF74CC6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D933F-0331-3F4E-9676-65F07ED4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CF20-A209-7F42-BFE4-53373426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D3A9-5871-7A44-B3B2-6CCE059A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9E4DA-DEC3-A340-B197-6F5CBD46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39591-EF6D-B24D-8C8B-70699F21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CA2E4-B373-DE4B-8F97-6BEE05B2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8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47953-173D-B642-BF5E-5202E1B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39EC2-4C4D-CC4F-9DED-FBD7CDA0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80B9D-9309-ED47-BCED-AD84CEBC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0E66-2F07-7840-8BAD-17F812FB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2443-AB8A-DE4C-BE74-2121C381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0902-FC2B-3047-89FA-1E25A37A9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41C2B-E5C5-8940-BDC2-4C00E0D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1C799-7F01-B84E-9023-DEB6FE75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490CB-370F-E74F-8856-7EA70B3F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CA29-A5C3-CE4F-83BE-2D9B63E7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5A412-1552-2A4A-A219-5C851871B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F3DA1-4F81-D341-8B28-E1415FF61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4B22B-7B3D-3445-8A22-6DF48759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A0336-1333-2F4B-BAED-35AC581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21F21-19F0-CD43-A03F-27274C83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0D311-D215-D241-AE27-C0BC837A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CD825-4E10-2640-900B-2A1929C7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1CF3D-4A86-F246-9D6C-C992945D5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3552-426F-EF4D-B100-A7A5D1C8313D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C0DB-70FB-2848-85F6-54B334D7B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7C3C2-A54F-FF43-BEBC-563EFB9BC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470C-720B-3A47-8AA1-814AFF4E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4737-7693-CB41-BFCC-13F184A1D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7418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Credibility in multiscale modeling of bone environment response to metastatic cancer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3E006-B942-CF46-B107-E991BDE37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David Basanta and </a:t>
            </a:r>
            <a:r>
              <a:rPr lang="en-US" sz="2800" dirty="0" err="1"/>
              <a:t>Conor</a:t>
            </a:r>
            <a:r>
              <a:rPr lang="en-US" sz="2800" dirty="0"/>
              <a:t> Lynch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A01A1-AC6C-DE4A-A0C7-9E91BAAB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874" y="5234888"/>
            <a:ext cx="3390456" cy="772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A379F-A723-544D-833E-07378406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5" y="5364376"/>
            <a:ext cx="3041069" cy="5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0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EF6C-A72B-5E43-B531-78F314C6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6339A-7E75-8842-B621-9ABE8916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24" y="540842"/>
            <a:ext cx="6174519" cy="30100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8001D08-32D4-8849-ABE0-586A83A41886}"/>
              </a:ext>
            </a:extLst>
          </p:cNvPr>
          <p:cNvGrpSpPr/>
          <p:nvPr/>
        </p:nvGrpSpPr>
        <p:grpSpPr>
          <a:xfrm>
            <a:off x="838200" y="3925228"/>
            <a:ext cx="4092946" cy="2479210"/>
            <a:chOff x="956949" y="11948810"/>
            <a:chExt cx="7897679" cy="4748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04D094-8276-4842-9A96-853D1F4FC6F9}"/>
                </a:ext>
              </a:extLst>
            </p:cNvPr>
            <p:cNvSpPr txBox="1"/>
            <p:nvPr/>
          </p:nvSpPr>
          <p:spPr>
            <a:xfrm>
              <a:off x="1049280" y="11948810"/>
              <a:ext cx="446031" cy="353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74184"/>
                  </a:solidFill>
                </a:rPr>
                <a:t>A</a:t>
              </a:r>
            </a:p>
          </p:txBody>
        </p:sp>
        <p:sp>
          <p:nvSpPr>
            <p:cNvPr id="8" name="Rectangle 293">
              <a:extLst>
                <a:ext uri="{FF2B5EF4-FFF2-40B4-BE49-F238E27FC236}">
                  <a16:creationId xmlns:a16="http://schemas.microsoft.com/office/drawing/2014/main" id="{0956D2E6-23E5-7B41-8212-EC3DA3319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718" y="15590452"/>
              <a:ext cx="7777707" cy="1107267"/>
            </a:xfrm>
            <a:prstGeom prst="rect">
              <a:avLst/>
            </a:prstGeom>
            <a:gradFill rotWithShape="1">
              <a:gsLst>
                <a:gs pos="0">
                  <a:srgbClr val="979774"/>
                </a:gs>
                <a:gs pos="50000">
                  <a:srgbClr val="DADAA8"/>
                </a:gs>
                <a:gs pos="100000">
                  <a:srgbClr val="FFFFC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600" b="1">
                <a:latin typeface="Arial" charset="0"/>
                <a:cs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5032C5-D838-7C44-AB67-11C3FE693154}"/>
                </a:ext>
              </a:extLst>
            </p:cNvPr>
            <p:cNvSpPr txBox="1"/>
            <p:nvPr/>
          </p:nvSpPr>
          <p:spPr bwMode="auto">
            <a:xfrm>
              <a:off x="3697433" y="14180034"/>
              <a:ext cx="1760607" cy="3537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" b="1" kern="0" dirty="0" err="1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Osteoclastogenesis</a:t>
              </a:r>
              <a:endParaRPr lang="en-US" sz="600" b="1" kern="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id="{F1C598F8-9FCB-7A47-B7B0-F321FD2C5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7404" y="12386121"/>
              <a:ext cx="1379157" cy="1788940"/>
              <a:chOff x="331541" y="2590800"/>
              <a:chExt cx="2183059" cy="1969783"/>
            </a:xfrm>
            <a:solidFill>
              <a:schemeClr val="accent4"/>
            </a:solidFill>
          </p:grpSpPr>
          <p:grpSp>
            <p:nvGrpSpPr>
              <p:cNvPr id="96" name="Group 56">
                <a:extLst>
                  <a:ext uri="{FF2B5EF4-FFF2-40B4-BE49-F238E27FC236}">
                    <a16:creationId xmlns:a16="http://schemas.microsoft.com/office/drawing/2014/main" id="{ED4D0380-88A7-0844-AE04-1F00F8E22E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366" y="3048001"/>
                <a:ext cx="1066863" cy="914400"/>
                <a:chOff x="762366" y="3048001"/>
                <a:chExt cx="1066863" cy="914400"/>
              </a:xfrm>
              <a:grpFill/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E04DED8C-507C-0648-8BE8-3F5BA356D6A7}"/>
                    </a:ext>
                  </a:extLst>
                </p:cNvPr>
                <p:cNvSpPr/>
                <p:nvPr/>
              </p:nvSpPr>
              <p:spPr>
                <a:xfrm>
                  <a:off x="762366" y="3048001"/>
                  <a:ext cx="1066863" cy="9144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Flowchart: Connector 54">
                  <a:extLst>
                    <a:ext uri="{FF2B5EF4-FFF2-40B4-BE49-F238E27FC236}">
                      <a16:creationId xmlns:a16="http://schemas.microsoft.com/office/drawing/2014/main" id="{31194DB8-9EDA-844E-95FB-EA770C378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8954" y="3429000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7" name="Group 57">
                <a:extLst>
                  <a:ext uri="{FF2B5EF4-FFF2-40B4-BE49-F238E27FC236}">
                    <a16:creationId xmlns:a16="http://schemas.microsoft.com/office/drawing/2014/main" id="{7D36D06F-9697-AF45-BE8F-5E9EDF2C73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1524000" y="2667000"/>
                <a:ext cx="1066800" cy="914400"/>
                <a:chOff x="762000" y="3048001"/>
                <a:chExt cx="1066800" cy="914400"/>
              </a:xfrm>
              <a:grpFill/>
            </p:grpSpPr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3A1D9A37-C337-3649-A004-DC5DB2831877}"/>
                    </a:ext>
                  </a:extLst>
                </p:cNvPr>
                <p:cNvSpPr/>
                <p:nvPr/>
              </p:nvSpPr>
              <p:spPr>
                <a:xfrm>
                  <a:off x="758645" y="3053164"/>
                  <a:ext cx="1066800" cy="91106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Flowchart: Connector 376">
                  <a:extLst>
                    <a:ext uri="{FF2B5EF4-FFF2-40B4-BE49-F238E27FC236}">
                      <a16:creationId xmlns:a16="http://schemas.microsoft.com/office/drawing/2014/main" id="{2FECD8AC-0AE0-334D-8E94-EDD4DD6575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234" y="3429736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8" name="Group 60">
                <a:extLst>
                  <a:ext uri="{FF2B5EF4-FFF2-40B4-BE49-F238E27FC236}">
                    <a16:creationId xmlns:a16="http://schemas.microsoft.com/office/drawing/2014/main" id="{75F585B2-308E-624E-86D4-5F26DD2D0F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013290">
                <a:off x="1398342" y="3265182"/>
                <a:ext cx="1066800" cy="914400"/>
                <a:chOff x="762000" y="3048001"/>
                <a:chExt cx="1066800" cy="914400"/>
              </a:xfrm>
              <a:grpFill/>
            </p:grpSpPr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A0E9C51A-62E6-AA47-A752-DF7F32E5AA73}"/>
                    </a:ext>
                  </a:extLst>
                </p:cNvPr>
                <p:cNvSpPr/>
                <p:nvPr/>
              </p:nvSpPr>
              <p:spPr>
                <a:xfrm>
                  <a:off x="757191" y="3049659"/>
                  <a:ext cx="1066800" cy="91634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Flowchart: Connector 374">
                  <a:extLst>
                    <a:ext uri="{FF2B5EF4-FFF2-40B4-BE49-F238E27FC236}">
                      <a16:creationId xmlns:a16="http://schemas.microsoft.com/office/drawing/2014/main" id="{4BDFF97D-40EB-344C-BE8A-3297DE4F9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647" y="3428575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9" name="Group 63">
                <a:extLst>
                  <a:ext uri="{FF2B5EF4-FFF2-40B4-BE49-F238E27FC236}">
                    <a16:creationId xmlns:a16="http://schemas.microsoft.com/office/drawing/2014/main" id="{133B4AB2-0B1A-0E47-9306-2EA190C6A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255341" y="3569983"/>
                <a:ext cx="1066800" cy="914400"/>
                <a:chOff x="762000" y="3048001"/>
                <a:chExt cx="1066800" cy="914400"/>
              </a:xfrm>
              <a:grpFill/>
            </p:grpSpPr>
            <p:sp>
              <p:nvSpPr>
                <p:cNvPr id="100" name="Freeform 64">
                  <a:extLst>
                    <a:ext uri="{FF2B5EF4-FFF2-40B4-BE49-F238E27FC236}">
                      <a16:creationId xmlns:a16="http://schemas.microsoft.com/office/drawing/2014/main" id="{4D607CC1-50E2-1543-9EBF-E5F3CE331323}"/>
                    </a:ext>
                  </a:extLst>
                </p:cNvPr>
                <p:cNvSpPr/>
                <p:nvPr/>
              </p:nvSpPr>
              <p:spPr>
                <a:xfrm>
                  <a:off x="761592" y="3048070"/>
                  <a:ext cx="1066801" cy="9137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Flowchart: Connector 372">
                  <a:extLst>
                    <a:ext uri="{FF2B5EF4-FFF2-40B4-BE49-F238E27FC236}">
                      <a16:creationId xmlns:a16="http://schemas.microsoft.com/office/drawing/2014/main" id="{C4EFEC43-3FA1-2848-A5EC-30E51F1E1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8713" y="3428844"/>
                  <a:ext cx="304800" cy="304800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737BEA-B627-7A4C-8298-9D11A1D9E688}"/>
                </a:ext>
              </a:extLst>
            </p:cNvPr>
            <p:cNvSpPr txBox="1"/>
            <p:nvPr/>
          </p:nvSpPr>
          <p:spPr bwMode="auto">
            <a:xfrm>
              <a:off x="4932392" y="12481323"/>
              <a:ext cx="1314312" cy="530590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Monocyte Macrophages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20B042-E901-5548-895C-30CA045DE5BB}"/>
                </a:ext>
              </a:extLst>
            </p:cNvPr>
            <p:cNvGrpSpPr/>
            <p:nvPr/>
          </p:nvGrpSpPr>
          <p:grpSpPr>
            <a:xfrm>
              <a:off x="3108015" y="14759051"/>
              <a:ext cx="2691922" cy="1613942"/>
              <a:chOff x="12137781" y="12123148"/>
              <a:chExt cx="2991025" cy="1425378"/>
            </a:xfrm>
          </p:grpSpPr>
          <p:sp>
            <p:nvSpPr>
              <p:cNvPr id="71" name="Oval 339">
                <a:extLst>
                  <a:ext uri="{FF2B5EF4-FFF2-40B4-BE49-F238E27FC236}">
                    <a16:creationId xmlns:a16="http://schemas.microsoft.com/office/drawing/2014/main" id="{CA1387C8-9AAE-9746-BFB0-0EAC3F45F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7781" y="12499210"/>
                <a:ext cx="2888740" cy="10493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600" b="1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" name="Group 17">
                <a:extLst>
                  <a:ext uri="{FF2B5EF4-FFF2-40B4-BE49-F238E27FC236}">
                    <a16:creationId xmlns:a16="http://schemas.microsoft.com/office/drawing/2014/main" id="{9F01D1CD-FCC3-FD42-8A98-E7C9A77B0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1330" y="12123148"/>
                <a:ext cx="1757476" cy="1008209"/>
                <a:chOff x="4572000" y="4495800"/>
                <a:chExt cx="2503706" cy="1256988"/>
              </a:xfrm>
            </p:grpSpPr>
            <p:grpSp>
              <p:nvGrpSpPr>
                <p:cNvPr id="86" name="Group 8">
                  <a:extLst>
                    <a:ext uri="{FF2B5EF4-FFF2-40B4-BE49-F238E27FC236}">
                      <a16:creationId xmlns:a16="http://schemas.microsoft.com/office/drawing/2014/main" id="{2ECEAA2B-59AE-414B-A2F7-5FBF5659A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000" y="4495800"/>
                  <a:ext cx="2503706" cy="1256988"/>
                  <a:chOff x="4419600" y="3429000"/>
                  <a:chExt cx="2503706" cy="1256988"/>
                </a:xfrm>
              </p:grpSpPr>
              <p:sp>
                <p:nvSpPr>
                  <p:cNvPr id="94" name="Oval 363">
                    <a:extLst>
                      <a:ext uri="{FF2B5EF4-FFF2-40B4-BE49-F238E27FC236}">
                        <a16:creationId xmlns:a16="http://schemas.microsoft.com/office/drawing/2014/main" id="{E7B32B32-A8A2-E347-9C35-59F729B9A4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19600" y="3429000"/>
                    <a:ext cx="2286000" cy="83820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6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5" name="Freeform 94">
                    <a:extLst>
                      <a:ext uri="{FF2B5EF4-FFF2-40B4-BE49-F238E27FC236}">
                        <a16:creationId xmlns:a16="http://schemas.microsoft.com/office/drawing/2014/main" id="{FCBD4E46-A4EC-034C-ABCE-F57587BB6DC4}"/>
                      </a:ext>
                    </a:extLst>
                  </p:cNvPr>
                  <p:cNvSpPr/>
                  <p:nvPr/>
                </p:nvSpPr>
                <p:spPr>
                  <a:xfrm>
                    <a:off x="4496149" y="3734790"/>
                    <a:ext cx="2426852" cy="952005"/>
                  </a:xfrm>
                  <a:custGeom>
                    <a:avLst/>
                    <a:gdLst>
                      <a:gd name="connsiteX0" fmla="*/ 0 w 2427506"/>
                      <a:gd name="connsiteY0" fmla="*/ 227005 h 952188"/>
                      <a:gd name="connsiteX1" fmla="*/ 0 w 2427506"/>
                      <a:gd name="connsiteY1" fmla="*/ 227005 h 952188"/>
                      <a:gd name="connsiteX2" fmla="*/ 19050 w 2427506"/>
                      <a:gd name="connsiteY2" fmla="*/ 312730 h 952188"/>
                      <a:gd name="connsiteX3" fmla="*/ 28575 w 2427506"/>
                      <a:gd name="connsiteY3" fmla="*/ 398455 h 952188"/>
                      <a:gd name="connsiteX4" fmla="*/ 47625 w 2427506"/>
                      <a:gd name="connsiteY4" fmla="*/ 484180 h 952188"/>
                      <a:gd name="connsiteX5" fmla="*/ 57150 w 2427506"/>
                      <a:gd name="connsiteY5" fmla="*/ 531805 h 952188"/>
                      <a:gd name="connsiteX6" fmla="*/ 76200 w 2427506"/>
                      <a:gd name="connsiteY6" fmla="*/ 588955 h 952188"/>
                      <a:gd name="connsiteX7" fmla="*/ 85725 w 2427506"/>
                      <a:gd name="connsiteY7" fmla="*/ 617530 h 952188"/>
                      <a:gd name="connsiteX8" fmla="*/ 142875 w 2427506"/>
                      <a:gd name="connsiteY8" fmla="*/ 636580 h 952188"/>
                      <a:gd name="connsiteX9" fmla="*/ 257175 w 2427506"/>
                      <a:gd name="connsiteY9" fmla="*/ 617530 h 952188"/>
                      <a:gd name="connsiteX10" fmla="*/ 342900 w 2427506"/>
                      <a:gd name="connsiteY10" fmla="*/ 541330 h 952188"/>
                      <a:gd name="connsiteX11" fmla="*/ 371475 w 2427506"/>
                      <a:gd name="connsiteY11" fmla="*/ 522280 h 952188"/>
                      <a:gd name="connsiteX12" fmla="*/ 485775 w 2427506"/>
                      <a:gd name="connsiteY12" fmla="*/ 531805 h 952188"/>
                      <a:gd name="connsiteX13" fmla="*/ 514350 w 2427506"/>
                      <a:gd name="connsiteY13" fmla="*/ 541330 h 952188"/>
                      <a:gd name="connsiteX14" fmla="*/ 561975 w 2427506"/>
                      <a:gd name="connsiteY14" fmla="*/ 579430 h 952188"/>
                      <a:gd name="connsiteX15" fmla="*/ 600075 w 2427506"/>
                      <a:gd name="connsiteY15" fmla="*/ 636580 h 952188"/>
                      <a:gd name="connsiteX16" fmla="*/ 638175 w 2427506"/>
                      <a:gd name="connsiteY16" fmla="*/ 731830 h 952188"/>
                      <a:gd name="connsiteX17" fmla="*/ 666750 w 2427506"/>
                      <a:gd name="connsiteY17" fmla="*/ 760405 h 952188"/>
                      <a:gd name="connsiteX18" fmla="*/ 676275 w 2427506"/>
                      <a:gd name="connsiteY18" fmla="*/ 788980 h 952188"/>
                      <a:gd name="connsiteX19" fmla="*/ 733425 w 2427506"/>
                      <a:gd name="connsiteY19" fmla="*/ 808030 h 952188"/>
                      <a:gd name="connsiteX20" fmla="*/ 857250 w 2427506"/>
                      <a:gd name="connsiteY20" fmla="*/ 798505 h 952188"/>
                      <a:gd name="connsiteX21" fmla="*/ 914400 w 2427506"/>
                      <a:gd name="connsiteY21" fmla="*/ 769930 h 952188"/>
                      <a:gd name="connsiteX22" fmla="*/ 952500 w 2427506"/>
                      <a:gd name="connsiteY22" fmla="*/ 750880 h 952188"/>
                      <a:gd name="connsiteX23" fmla="*/ 981075 w 2427506"/>
                      <a:gd name="connsiteY23" fmla="*/ 722305 h 952188"/>
                      <a:gd name="connsiteX24" fmla="*/ 1047750 w 2427506"/>
                      <a:gd name="connsiteY24" fmla="*/ 684205 h 952188"/>
                      <a:gd name="connsiteX25" fmla="*/ 1143000 w 2427506"/>
                      <a:gd name="connsiteY25" fmla="*/ 693730 h 952188"/>
                      <a:gd name="connsiteX26" fmla="*/ 1171575 w 2427506"/>
                      <a:gd name="connsiteY26" fmla="*/ 703255 h 952188"/>
                      <a:gd name="connsiteX27" fmla="*/ 1190625 w 2427506"/>
                      <a:gd name="connsiteY27" fmla="*/ 731830 h 952188"/>
                      <a:gd name="connsiteX28" fmla="*/ 1247775 w 2427506"/>
                      <a:gd name="connsiteY28" fmla="*/ 769930 h 952188"/>
                      <a:gd name="connsiteX29" fmla="*/ 1276350 w 2427506"/>
                      <a:gd name="connsiteY29" fmla="*/ 788980 h 952188"/>
                      <a:gd name="connsiteX30" fmla="*/ 1304925 w 2427506"/>
                      <a:gd name="connsiteY30" fmla="*/ 817555 h 952188"/>
                      <a:gd name="connsiteX31" fmla="*/ 1333500 w 2427506"/>
                      <a:gd name="connsiteY31" fmla="*/ 827080 h 952188"/>
                      <a:gd name="connsiteX32" fmla="*/ 1362075 w 2427506"/>
                      <a:gd name="connsiteY32" fmla="*/ 846130 h 952188"/>
                      <a:gd name="connsiteX33" fmla="*/ 1409700 w 2427506"/>
                      <a:gd name="connsiteY33" fmla="*/ 855655 h 952188"/>
                      <a:gd name="connsiteX34" fmla="*/ 1438275 w 2427506"/>
                      <a:gd name="connsiteY34" fmla="*/ 865180 h 952188"/>
                      <a:gd name="connsiteX35" fmla="*/ 1600200 w 2427506"/>
                      <a:gd name="connsiteY35" fmla="*/ 855655 h 952188"/>
                      <a:gd name="connsiteX36" fmla="*/ 1628775 w 2427506"/>
                      <a:gd name="connsiteY36" fmla="*/ 846130 h 952188"/>
                      <a:gd name="connsiteX37" fmla="*/ 1647825 w 2427506"/>
                      <a:gd name="connsiteY37" fmla="*/ 817555 h 952188"/>
                      <a:gd name="connsiteX38" fmla="*/ 1666875 w 2427506"/>
                      <a:gd name="connsiteY38" fmla="*/ 722305 h 952188"/>
                      <a:gd name="connsiteX39" fmla="*/ 1685925 w 2427506"/>
                      <a:gd name="connsiteY39" fmla="*/ 588955 h 952188"/>
                      <a:gd name="connsiteX40" fmla="*/ 1695450 w 2427506"/>
                      <a:gd name="connsiteY40" fmla="*/ 560380 h 952188"/>
                      <a:gd name="connsiteX41" fmla="*/ 1724025 w 2427506"/>
                      <a:gd name="connsiteY41" fmla="*/ 550855 h 952188"/>
                      <a:gd name="connsiteX42" fmla="*/ 1876425 w 2427506"/>
                      <a:gd name="connsiteY42" fmla="*/ 560380 h 952188"/>
                      <a:gd name="connsiteX43" fmla="*/ 1905000 w 2427506"/>
                      <a:gd name="connsiteY43" fmla="*/ 588955 h 952188"/>
                      <a:gd name="connsiteX44" fmla="*/ 1943100 w 2427506"/>
                      <a:gd name="connsiteY44" fmla="*/ 655630 h 952188"/>
                      <a:gd name="connsiteX45" fmla="*/ 1952625 w 2427506"/>
                      <a:gd name="connsiteY45" fmla="*/ 722305 h 952188"/>
                      <a:gd name="connsiteX46" fmla="*/ 1962150 w 2427506"/>
                      <a:gd name="connsiteY46" fmla="*/ 798505 h 952188"/>
                      <a:gd name="connsiteX47" fmla="*/ 1971675 w 2427506"/>
                      <a:gd name="connsiteY47" fmla="*/ 827080 h 952188"/>
                      <a:gd name="connsiteX48" fmla="*/ 1990725 w 2427506"/>
                      <a:gd name="connsiteY48" fmla="*/ 893755 h 952188"/>
                      <a:gd name="connsiteX49" fmla="*/ 2047875 w 2427506"/>
                      <a:gd name="connsiteY49" fmla="*/ 931855 h 952188"/>
                      <a:gd name="connsiteX50" fmla="*/ 2076450 w 2427506"/>
                      <a:gd name="connsiteY50" fmla="*/ 950905 h 952188"/>
                      <a:gd name="connsiteX51" fmla="*/ 2209800 w 2427506"/>
                      <a:gd name="connsiteY51" fmla="*/ 941380 h 952188"/>
                      <a:gd name="connsiteX52" fmla="*/ 2228850 w 2427506"/>
                      <a:gd name="connsiteY52" fmla="*/ 912805 h 952188"/>
                      <a:gd name="connsiteX53" fmla="*/ 2247900 w 2427506"/>
                      <a:gd name="connsiteY53" fmla="*/ 846130 h 952188"/>
                      <a:gd name="connsiteX54" fmla="*/ 2257425 w 2427506"/>
                      <a:gd name="connsiteY54" fmla="*/ 493705 h 952188"/>
                      <a:gd name="connsiteX55" fmla="*/ 2324100 w 2427506"/>
                      <a:gd name="connsiteY55" fmla="*/ 427030 h 952188"/>
                      <a:gd name="connsiteX56" fmla="*/ 2381250 w 2427506"/>
                      <a:gd name="connsiteY56" fmla="*/ 407980 h 952188"/>
                      <a:gd name="connsiteX57" fmla="*/ 2400300 w 2427506"/>
                      <a:gd name="connsiteY57" fmla="*/ 379405 h 952188"/>
                      <a:gd name="connsiteX58" fmla="*/ 2400300 w 2427506"/>
                      <a:gd name="connsiteY58" fmla="*/ 188905 h 952188"/>
                      <a:gd name="connsiteX59" fmla="*/ 2371725 w 2427506"/>
                      <a:gd name="connsiteY59" fmla="*/ 160330 h 952188"/>
                      <a:gd name="connsiteX60" fmla="*/ 2314575 w 2427506"/>
                      <a:gd name="connsiteY60" fmla="*/ 122230 h 952188"/>
                      <a:gd name="connsiteX61" fmla="*/ 2266950 w 2427506"/>
                      <a:gd name="connsiteY61" fmla="*/ 84130 h 952188"/>
                      <a:gd name="connsiteX62" fmla="*/ 2238375 w 2427506"/>
                      <a:gd name="connsiteY62" fmla="*/ 65080 h 952188"/>
                      <a:gd name="connsiteX63" fmla="*/ 2181225 w 2427506"/>
                      <a:gd name="connsiteY63" fmla="*/ 46030 h 952188"/>
                      <a:gd name="connsiteX64" fmla="*/ 2152650 w 2427506"/>
                      <a:gd name="connsiteY64" fmla="*/ 36505 h 952188"/>
                      <a:gd name="connsiteX65" fmla="*/ 1866900 w 2427506"/>
                      <a:gd name="connsiteY65" fmla="*/ 17455 h 952188"/>
                      <a:gd name="connsiteX66" fmla="*/ 1543050 w 2427506"/>
                      <a:gd name="connsiteY66" fmla="*/ 7930 h 952188"/>
                      <a:gd name="connsiteX67" fmla="*/ 1343025 w 2427506"/>
                      <a:gd name="connsiteY67" fmla="*/ 17455 h 952188"/>
                      <a:gd name="connsiteX68" fmla="*/ 1181100 w 2427506"/>
                      <a:gd name="connsiteY68" fmla="*/ 36505 h 952188"/>
                      <a:gd name="connsiteX69" fmla="*/ 1114425 w 2427506"/>
                      <a:gd name="connsiteY69" fmla="*/ 46030 h 952188"/>
                      <a:gd name="connsiteX70" fmla="*/ 1076325 w 2427506"/>
                      <a:gd name="connsiteY70" fmla="*/ 55555 h 952188"/>
                      <a:gd name="connsiteX71" fmla="*/ 1028700 w 2427506"/>
                      <a:gd name="connsiteY71" fmla="*/ 65080 h 952188"/>
                      <a:gd name="connsiteX72" fmla="*/ 1000125 w 2427506"/>
                      <a:gd name="connsiteY72" fmla="*/ 74605 h 952188"/>
                      <a:gd name="connsiteX73" fmla="*/ 914400 w 2427506"/>
                      <a:gd name="connsiteY73" fmla="*/ 93655 h 952188"/>
                      <a:gd name="connsiteX74" fmla="*/ 857250 w 2427506"/>
                      <a:gd name="connsiteY74" fmla="*/ 112705 h 952188"/>
                      <a:gd name="connsiteX75" fmla="*/ 819150 w 2427506"/>
                      <a:gd name="connsiteY75" fmla="*/ 122230 h 952188"/>
                      <a:gd name="connsiteX76" fmla="*/ 762000 w 2427506"/>
                      <a:gd name="connsiteY76" fmla="*/ 131755 h 952188"/>
                      <a:gd name="connsiteX77" fmla="*/ 704850 w 2427506"/>
                      <a:gd name="connsiteY77" fmla="*/ 150805 h 952188"/>
                      <a:gd name="connsiteX78" fmla="*/ 628650 w 2427506"/>
                      <a:gd name="connsiteY78" fmla="*/ 169855 h 952188"/>
                      <a:gd name="connsiteX79" fmla="*/ 571500 w 2427506"/>
                      <a:gd name="connsiteY79" fmla="*/ 179380 h 952188"/>
                      <a:gd name="connsiteX80" fmla="*/ 542925 w 2427506"/>
                      <a:gd name="connsiteY80" fmla="*/ 188905 h 952188"/>
                      <a:gd name="connsiteX81" fmla="*/ 495300 w 2427506"/>
                      <a:gd name="connsiteY81" fmla="*/ 198430 h 952188"/>
                      <a:gd name="connsiteX82" fmla="*/ 466725 w 2427506"/>
                      <a:gd name="connsiteY82" fmla="*/ 207955 h 952188"/>
                      <a:gd name="connsiteX83" fmla="*/ 371475 w 2427506"/>
                      <a:gd name="connsiteY83" fmla="*/ 217480 h 952188"/>
                      <a:gd name="connsiteX84" fmla="*/ 295275 w 2427506"/>
                      <a:gd name="connsiteY84" fmla="*/ 227005 h 952188"/>
                      <a:gd name="connsiteX85" fmla="*/ 0 w 2427506"/>
                      <a:gd name="connsiteY85" fmla="*/ 227005 h 95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2427506" h="952188">
                        <a:moveTo>
                          <a:pt x="0" y="227005"/>
                        </a:moveTo>
                        <a:lnTo>
                          <a:pt x="0" y="227005"/>
                        </a:lnTo>
                        <a:cubicBezTo>
                          <a:pt x="6350" y="255580"/>
                          <a:pt x="14238" y="283856"/>
                          <a:pt x="19050" y="312730"/>
                        </a:cubicBezTo>
                        <a:cubicBezTo>
                          <a:pt x="23777" y="341090"/>
                          <a:pt x="24775" y="369956"/>
                          <a:pt x="28575" y="398455"/>
                        </a:cubicBezTo>
                        <a:cubicBezTo>
                          <a:pt x="43552" y="510784"/>
                          <a:pt x="30016" y="413746"/>
                          <a:pt x="47625" y="484180"/>
                        </a:cubicBezTo>
                        <a:cubicBezTo>
                          <a:pt x="51552" y="499886"/>
                          <a:pt x="52890" y="516186"/>
                          <a:pt x="57150" y="531805"/>
                        </a:cubicBezTo>
                        <a:cubicBezTo>
                          <a:pt x="62434" y="551178"/>
                          <a:pt x="69850" y="569905"/>
                          <a:pt x="76200" y="588955"/>
                        </a:cubicBezTo>
                        <a:cubicBezTo>
                          <a:pt x="79375" y="598480"/>
                          <a:pt x="76200" y="614355"/>
                          <a:pt x="85725" y="617530"/>
                        </a:cubicBezTo>
                        <a:lnTo>
                          <a:pt x="142875" y="636580"/>
                        </a:lnTo>
                        <a:cubicBezTo>
                          <a:pt x="170037" y="633562"/>
                          <a:pt x="225260" y="633487"/>
                          <a:pt x="257175" y="617530"/>
                        </a:cubicBezTo>
                        <a:cubicBezTo>
                          <a:pt x="312622" y="589806"/>
                          <a:pt x="267168" y="591818"/>
                          <a:pt x="342900" y="541330"/>
                        </a:cubicBezTo>
                        <a:lnTo>
                          <a:pt x="371475" y="522280"/>
                        </a:lnTo>
                        <a:cubicBezTo>
                          <a:pt x="409575" y="525455"/>
                          <a:pt x="447878" y="526752"/>
                          <a:pt x="485775" y="531805"/>
                        </a:cubicBezTo>
                        <a:cubicBezTo>
                          <a:pt x="495727" y="533132"/>
                          <a:pt x="506510" y="535058"/>
                          <a:pt x="514350" y="541330"/>
                        </a:cubicBezTo>
                        <a:cubicBezTo>
                          <a:pt x="575898" y="590569"/>
                          <a:pt x="490151" y="555489"/>
                          <a:pt x="561975" y="579430"/>
                        </a:cubicBezTo>
                        <a:cubicBezTo>
                          <a:pt x="593487" y="673965"/>
                          <a:pt x="540617" y="529556"/>
                          <a:pt x="600075" y="636580"/>
                        </a:cubicBezTo>
                        <a:cubicBezTo>
                          <a:pt x="634774" y="699039"/>
                          <a:pt x="602254" y="681541"/>
                          <a:pt x="638175" y="731830"/>
                        </a:cubicBezTo>
                        <a:cubicBezTo>
                          <a:pt x="646005" y="742791"/>
                          <a:pt x="657225" y="750880"/>
                          <a:pt x="666750" y="760405"/>
                        </a:cubicBezTo>
                        <a:cubicBezTo>
                          <a:pt x="669925" y="769930"/>
                          <a:pt x="668105" y="783144"/>
                          <a:pt x="676275" y="788980"/>
                        </a:cubicBezTo>
                        <a:cubicBezTo>
                          <a:pt x="692615" y="800652"/>
                          <a:pt x="733425" y="808030"/>
                          <a:pt x="733425" y="808030"/>
                        </a:cubicBezTo>
                        <a:cubicBezTo>
                          <a:pt x="774700" y="804855"/>
                          <a:pt x="816173" y="803640"/>
                          <a:pt x="857250" y="798505"/>
                        </a:cubicBezTo>
                        <a:cubicBezTo>
                          <a:pt x="885192" y="795012"/>
                          <a:pt x="890576" y="783544"/>
                          <a:pt x="914400" y="769930"/>
                        </a:cubicBezTo>
                        <a:cubicBezTo>
                          <a:pt x="926728" y="762885"/>
                          <a:pt x="940946" y="759133"/>
                          <a:pt x="952500" y="750880"/>
                        </a:cubicBezTo>
                        <a:cubicBezTo>
                          <a:pt x="963461" y="743050"/>
                          <a:pt x="970727" y="730929"/>
                          <a:pt x="981075" y="722305"/>
                        </a:cubicBezTo>
                        <a:cubicBezTo>
                          <a:pt x="1001270" y="705476"/>
                          <a:pt x="1024459" y="695850"/>
                          <a:pt x="1047750" y="684205"/>
                        </a:cubicBezTo>
                        <a:cubicBezTo>
                          <a:pt x="1079500" y="687380"/>
                          <a:pt x="1111463" y="688878"/>
                          <a:pt x="1143000" y="693730"/>
                        </a:cubicBezTo>
                        <a:cubicBezTo>
                          <a:pt x="1152923" y="695257"/>
                          <a:pt x="1163735" y="696983"/>
                          <a:pt x="1171575" y="703255"/>
                        </a:cubicBezTo>
                        <a:cubicBezTo>
                          <a:pt x="1180514" y="710406"/>
                          <a:pt x="1182010" y="724292"/>
                          <a:pt x="1190625" y="731830"/>
                        </a:cubicBezTo>
                        <a:cubicBezTo>
                          <a:pt x="1207855" y="746907"/>
                          <a:pt x="1228725" y="757230"/>
                          <a:pt x="1247775" y="769930"/>
                        </a:cubicBezTo>
                        <a:cubicBezTo>
                          <a:pt x="1257300" y="776280"/>
                          <a:pt x="1268255" y="780885"/>
                          <a:pt x="1276350" y="788980"/>
                        </a:cubicBezTo>
                        <a:cubicBezTo>
                          <a:pt x="1285875" y="798505"/>
                          <a:pt x="1293717" y="810083"/>
                          <a:pt x="1304925" y="817555"/>
                        </a:cubicBezTo>
                        <a:cubicBezTo>
                          <a:pt x="1313279" y="823124"/>
                          <a:pt x="1324520" y="822590"/>
                          <a:pt x="1333500" y="827080"/>
                        </a:cubicBezTo>
                        <a:cubicBezTo>
                          <a:pt x="1343739" y="832200"/>
                          <a:pt x="1351356" y="842110"/>
                          <a:pt x="1362075" y="846130"/>
                        </a:cubicBezTo>
                        <a:cubicBezTo>
                          <a:pt x="1377234" y="851814"/>
                          <a:pt x="1393994" y="851728"/>
                          <a:pt x="1409700" y="855655"/>
                        </a:cubicBezTo>
                        <a:cubicBezTo>
                          <a:pt x="1419440" y="858090"/>
                          <a:pt x="1428750" y="862005"/>
                          <a:pt x="1438275" y="865180"/>
                        </a:cubicBezTo>
                        <a:cubicBezTo>
                          <a:pt x="1492250" y="862005"/>
                          <a:pt x="1546400" y="861035"/>
                          <a:pt x="1600200" y="855655"/>
                        </a:cubicBezTo>
                        <a:cubicBezTo>
                          <a:pt x="1610190" y="854656"/>
                          <a:pt x="1620935" y="852402"/>
                          <a:pt x="1628775" y="846130"/>
                        </a:cubicBezTo>
                        <a:cubicBezTo>
                          <a:pt x="1637714" y="838979"/>
                          <a:pt x="1641475" y="827080"/>
                          <a:pt x="1647825" y="817555"/>
                        </a:cubicBezTo>
                        <a:cubicBezTo>
                          <a:pt x="1660055" y="768634"/>
                          <a:pt x="1658117" y="780691"/>
                          <a:pt x="1666875" y="722305"/>
                        </a:cubicBezTo>
                        <a:cubicBezTo>
                          <a:pt x="1673536" y="677900"/>
                          <a:pt x="1671726" y="631552"/>
                          <a:pt x="1685925" y="588955"/>
                        </a:cubicBezTo>
                        <a:cubicBezTo>
                          <a:pt x="1689100" y="579430"/>
                          <a:pt x="1688350" y="567480"/>
                          <a:pt x="1695450" y="560380"/>
                        </a:cubicBezTo>
                        <a:cubicBezTo>
                          <a:pt x="1702550" y="553280"/>
                          <a:pt x="1714500" y="554030"/>
                          <a:pt x="1724025" y="550855"/>
                        </a:cubicBezTo>
                        <a:cubicBezTo>
                          <a:pt x="1774825" y="554030"/>
                          <a:pt x="1826618" y="549894"/>
                          <a:pt x="1876425" y="560380"/>
                        </a:cubicBezTo>
                        <a:cubicBezTo>
                          <a:pt x="1889606" y="563155"/>
                          <a:pt x="1896376" y="578607"/>
                          <a:pt x="1905000" y="588955"/>
                        </a:cubicBezTo>
                        <a:cubicBezTo>
                          <a:pt x="1921829" y="609150"/>
                          <a:pt x="1931455" y="632339"/>
                          <a:pt x="1943100" y="655630"/>
                        </a:cubicBezTo>
                        <a:cubicBezTo>
                          <a:pt x="1946275" y="677855"/>
                          <a:pt x="1949658" y="700051"/>
                          <a:pt x="1952625" y="722305"/>
                        </a:cubicBezTo>
                        <a:cubicBezTo>
                          <a:pt x="1956008" y="747678"/>
                          <a:pt x="1957571" y="773320"/>
                          <a:pt x="1962150" y="798505"/>
                        </a:cubicBezTo>
                        <a:cubicBezTo>
                          <a:pt x="1963946" y="808383"/>
                          <a:pt x="1968917" y="817426"/>
                          <a:pt x="1971675" y="827080"/>
                        </a:cubicBezTo>
                        <a:cubicBezTo>
                          <a:pt x="1971774" y="827426"/>
                          <a:pt x="1986157" y="889187"/>
                          <a:pt x="1990725" y="893755"/>
                        </a:cubicBezTo>
                        <a:cubicBezTo>
                          <a:pt x="2006914" y="909944"/>
                          <a:pt x="2028825" y="919155"/>
                          <a:pt x="2047875" y="931855"/>
                        </a:cubicBezTo>
                        <a:lnTo>
                          <a:pt x="2076450" y="950905"/>
                        </a:lnTo>
                        <a:cubicBezTo>
                          <a:pt x="2120900" y="947730"/>
                          <a:pt x="2166567" y="952188"/>
                          <a:pt x="2209800" y="941380"/>
                        </a:cubicBezTo>
                        <a:cubicBezTo>
                          <a:pt x="2220906" y="938604"/>
                          <a:pt x="2223730" y="923044"/>
                          <a:pt x="2228850" y="912805"/>
                        </a:cubicBezTo>
                        <a:cubicBezTo>
                          <a:pt x="2235682" y="899140"/>
                          <a:pt x="2244848" y="858337"/>
                          <a:pt x="2247900" y="846130"/>
                        </a:cubicBezTo>
                        <a:cubicBezTo>
                          <a:pt x="2251075" y="728655"/>
                          <a:pt x="2251556" y="611076"/>
                          <a:pt x="2257425" y="493705"/>
                        </a:cubicBezTo>
                        <a:cubicBezTo>
                          <a:pt x="2259211" y="457978"/>
                          <a:pt x="2292753" y="437479"/>
                          <a:pt x="2324100" y="427030"/>
                        </a:cubicBezTo>
                        <a:lnTo>
                          <a:pt x="2381250" y="407980"/>
                        </a:lnTo>
                        <a:cubicBezTo>
                          <a:pt x="2387600" y="398455"/>
                          <a:pt x="2395180" y="389644"/>
                          <a:pt x="2400300" y="379405"/>
                        </a:cubicBezTo>
                        <a:cubicBezTo>
                          <a:pt x="2427506" y="324992"/>
                          <a:pt x="2407273" y="223768"/>
                          <a:pt x="2400300" y="188905"/>
                        </a:cubicBezTo>
                        <a:cubicBezTo>
                          <a:pt x="2397658" y="175696"/>
                          <a:pt x="2382358" y="168600"/>
                          <a:pt x="2371725" y="160330"/>
                        </a:cubicBezTo>
                        <a:cubicBezTo>
                          <a:pt x="2353653" y="146274"/>
                          <a:pt x="2314575" y="122230"/>
                          <a:pt x="2314575" y="122230"/>
                        </a:cubicBezTo>
                        <a:cubicBezTo>
                          <a:pt x="2282462" y="74060"/>
                          <a:pt x="2312958" y="107134"/>
                          <a:pt x="2266950" y="84130"/>
                        </a:cubicBezTo>
                        <a:cubicBezTo>
                          <a:pt x="2256711" y="79010"/>
                          <a:pt x="2248836" y="69729"/>
                          <a:pt x="2238375" y="65080"/>
                        </a:cubicBezTo>
                        <a:cubicBezTo>
                          <a:pt x="2220025" y="56925"/>
                          <a:pt x="2200275" y="52380"/>
                          <a:pt x="2181225" y="46030"/>
                        </a:cubicBezTo>
                        <a:lnTo>
                          <a:pt x="2152650" y="36505"/>
                        </a:lnTo>
                        <a:cubicBezTo>
                          <a:pt x="2043136" y="0"/>
                          <a:pt x="2130330" y="26092"/>
                          <a:pt x="1866900" y="17455"/>
                        </a:cubicBezTo>
                        <a:lnTo>
                          <a:pt x="1543050" y="7930"/>
                        </a:lnTo>
                        <a:lnTo>
                          <a:pt x="1343025" y="17455"/>
                        </a:lnTo>
                        <a:cubicBezTo>
                          <a:pt x="1234203" y="24256"/>
                          <a:pt x="1264479" y="23678"/>
                          <a:pt x="1181100" y="36505"/>
                        </a:cubicBezTo>
                        <a:cubicBezTo>
                          <a:pt x="1158910" y="39919"/>
                          <a:pt x="1136514" y="42014"/>
                          <a:pt x="1114425" y="46030"/>
                        </a:cubicBezTo>
                        <a:cubicBezTo>
                          <a:pt x="1101545" y="48372"/>
                          <a:pt x="1089104" y="52715"/>
                          <a:pt x="1076325" y="55555"/>
                        </a:cubicBezTo>
                        <a:cubicBezTo>
                          <a:pt x="1060521" y="59067"/>
                          <a:pt x="1044406" y="61153"/>
                          <a:pt x="1028700" y="65080"/>
                        </a:cubicBezTo>
                        <a:cubicBezTo>
                          <a:pt x="1018960" y="67515"/>
                          <a:pt x="1009865" y="72170"/>
                          <a:pt x="1000125" y="74605"/>
                        </a:cubicBezTo>
                        <a:cubicBezTo>
                          <a:pt x="945743" y="88200"/>
                          <a:pt x="963290" y="78988"/>
                          <a:pt x="914400" y="93655"/>
                        </a:cubicBezTo>
                        <a:cubicBezTo>
                          <a:pt x="895166" y="99425"/>
                          <a:pt x="876731" y="107835"/>
                          <a:pt x="857250" y="112705"/>
                        </a:cubicBezTo>
                        <a:cubicBezTo>
                          <a:pt x="844550" y="115880"/>
                          <a:pt x="831987" y="119663"/>
                          <a:pt x="819150" y="122230"/>
                        </a:cubicBezTo>
                        <a:cubicBezTo>
                          <a:pt x="800212" y="126018"/>
                          <a:pt x="780736" y="127071"/>
                          <a:pt x="762000" y="131755"/>
                        </a:cubicBezTo>
                        <a:cubicBezTo>
                          <a:pt x="742519" y="136625"/>
                          <a:pt x="724331" y="145935"/>
                          <a:pt x="704850" y="150805"/>
                        </a:cubicBezTo>
                        <a:cubicBezTo>
                          <a:pt x="679450" y="157155"/>
                          <a:pt x="654475" y="165551"/>
                          <a:pt x="628650" y="169855"/>
                        </a:cubicBezTo>
                        <a:cubicBezTo>
                          <a:pt x="609600" y="173030"/>
                          <a:pt x="590353" y="175190"/>
                          <a:pt x="571500" y="179380"/>
                        </a:cubicBezTo>
                        <a:cubicBezTo>
                          <a:pt x="561699" y="181558"/>
                          <a:pt x="552665" y="186470"/>
                          <a:pt x="542925" y="188905"/>
                        </a:cubicBezTo>
                        <a:cubicBezTo>
                          <a:pt x="527219" y="192832"/>
                          <a:pt x="511006" y="194503"/>
                          <a:pt x="495300" y="198430"/>
                        </a:cubicBezTo>
                        <a:cubicBezTo>
                          <a:pt x="485560" y="200865"/>
                          <a:pt x="476648" y="206428"/>
                          <a:pt x="466725" y="207955"/>
                        </a:cubicBezTo>
                        <a:cubicBezTo>
                          <a:pt x="435188" y="212807"/>
                          <a:pt x="403188" y="213956"/>
                          <a:pt x="371475" y="217480"/>
                        </a:cubicBezTo>
                        <a:cubicBezTo>
                          <a:pt x="346034" y="220307"/>
                          <a:pt x="320675" y="223830"/>
                          <a:pt x="295275" y="227005"/>
                        </a:cubicBezTo>
                        <a:cubicBezTo>
                          <a:pt x="203204" y="223717"/>
                          <a:pt x="49212" y="227005"/>
                          <a:pt x="0" y="227005"/>
                        </a:cubicBezTo>
                        <a:close/>
                      </a:path>
                    </a:pathLst>
                  </a:custGeom>
                  <a:solidFill>
                    <a:srgbClr val="F79646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600" b="1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7" name="Rectangle 19">
                  <a:extLst>
                    <a:ext uri="{FF2B5EF4-FFF2-40B4-BE49-F238E27FC236}">
                      <a16:creationId xmlns:a16="http://schemas.microsoft.com/office/drawing/2014/main" id="{62ACFC88-CFF3-4942-A9E0-F54FBB7E14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41720">
                  <a:off x="4656138" y="4741863"/>
                  <a:ext cx="1184275" cy="37465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8" name="Rectangle 20">
                  <a:extLst>
                    <a:ext uri="{FF2B5EF4-FFF2-40B4-BE49-F238E27FC236}">
                      <a16:creationId xmlns:a16="http://schemas.microsoft.com/office/drawing/2014/main" id="{F5B381E7-F25A-804B-BCE5-5A8B4DA44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01251">
                  <a:off x="5835650" y="4975225"/>
                  <a:ext cx="1052513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9" name="Rectangle 21">
                  <a:extLst>
                    <a:ext uri="{FF2B5EF4-FFF2-40B4-BE49-F238E27FC236}">
                      <a16:creationId xmlns:a16="http://schemas.microsoft.com/office/drawing/2014/main" id="{B24E8E16-E2C3-894B-B24B-4FADEF587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970203">
                  <a:off x="6227763" y="4883150"/>
                  <a:ext cx="627062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0" name="Rectangle 359">
                  <a:extLst>
                    <a:ext uri="{FF2B5EF4-FFF2-40B4-BE49-F238E27FC236}">
                      <a16:creationId xmlns:a16="http://schemas.microsoft.com/office/drawing/2014/main" id="{286F4A75-E848-EE4D-B3C3-DA11637F7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2564">
                  <a:off x="5638800" y="4752975"/>
                  <a:ext cx="1135063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1" name="Flowchart: Connector 360">
                  <a:extLst>
                    <a:ext uri="{FF2B5EF4-FFF2-40B4-BE49-F238E27FC236}">
                      <a16:creationId xmlns:a16="http://schemas.microsoft.com/office/drawing/2014/main" id="{F33866D8-1CB8-3346-B746-3E5155C68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46482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" name="Flowchart: Connector 361">
                  <a:extLst>
                    <a:ext uri="{FF2B5EF4-FFF2-40B4-BE49-F238E27FC236}">
                      <a16:creationId xmlns:a16="http://schemas.microsoft.com/office/drawing/2014/main" id="{95CF2DC6-49ED-2540-B42E-3A3DDA7F8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1200" y="47244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" name="Flowchart: Connector 362">
                  <a:extLst>
                    <a:ext uri="{FF2B5EF4-FFF2-40B4-BE49-F238E27FC236}">
                      <a16:creationId xmlns:a16="http://schemas.microsoft.com/office/drawing/2014/main" id="{66516B50-F17D-274C-AB56-AAE18A119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1600" y="48006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3" name="Group 28">
                <a:extLst>
                  <a:ext uri="{FF2B5EF4-FFF2-40B4-BE49-F238E27FC236}">
                    <a16:creationId xmlns:a16="http://schemas.microsoft.com/office/drawing/2014/main" id="{54BA30DF-1405-7E4C-8D38-FCD6AEDCC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41093" y="12184267"/>
                <a:ext cx="1757476" cy="1008209"/>
                <a:chOff x="4572000" y="4495800"/>
                <a:chExt cx="2503706" cy="1256988"/>
              </a:xfrm>
            </p:grpSpPr>
            <p:grpSp>
              <p:nvGrpSpPr>
                <p:cNvPr id="76" name="Group 8">
                  <a:extLst>
                    <a:ext uri="{FF2B5EF4-FFF2-40B4-BE49-F238E27FC236}">
                      <a16:creationId xmlns:a16="http://schemas.microsoft.com/office/drawing/2014/main" id="{E59C0EF2-57A8-5E49-A377-C155191887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000" y="4495800"/>
                  <a:ext cx="2503706" cy="1256988"/>
                  <a:chOff x="4419600" y="3429000"/>
                  <a:chExt cx="2503706" cy="1256988"/>
                </a:xfrm>
              </p:grpSpPr>
              <p:sp>
                <p:nvSpPr>
                  <p:cNvPr id="84" name="Oval 353">
                    <a:extLst>
                      <a:ext uri="{FF2B5EF4-FFF2-40B4-BE49-F238E27FC236}">
                        <a16:creationId xmlns:a16="http://schemas.microsoft.com/office/drawing/2014/main" id="{28E0E906-8485-F54D-9481-8F66E177B7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19600" y="3429000"/>
                    <a:ext cx="2286000" cy="83820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6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06A854C-7A0C-E149-AA8A-CBFB65F8136D}"/>
                      </a:ext>
                    </a:extLst>
                  </p:cNvPr>
                  <p:cNvSpPr/>
                  <p:nvPr/>
                </p:nvSpPr>
                <p:spPr>
                  <a:xfrm>
                    <a:off x="4495291" y="3733800"/>
                    <a:ext cx="2426852" cy="952005"/>
                  </a:xfrm>
                  <a:custGeom>
                    <a:avLst/>
                    <a:gdLst>
                      <a:gd name="connsiteX0" fmla="*/ 0 w 2427506"/>
                      <a:gd name="connsiteY0" fmla="*/ 227005 h 952188"/>
                      <a:gd name="connsiteX1" fmla="*/ 0 w 2427506"/>
                      <a:gd name="connsiteY1" fmla="*/ 227005 h 952188"/>
                      <a:gd name="connsiteX2" fmla="*/ 19050 w 2427506"/>
                      <a:gd name="connsiteY2" fmla="*/ 312730 h 952188"/>
                      <a:gd name="connsiteX3" fmla="*/ 28575 w 2427506"/>
                      <a:gd name="connsiteY3" fmla="*/ 398455 h 952188"/>
                      <a:gd name="connsiteX4" fmla="*/ 47625 w 2427506"/>
                      <a:gd name="connsiteY4" fmla="*/ 484180 h 952188"/>
                      <a:gd name="connsiteX5" fmla="*/ 57150 w 2427506"/>
                      <a:gd name="connsiteY5" fmla="*/ 531805 h 952188"/>
                      <a:gd name="connsiteX6" fmla="*/ 76200 w 2427506"/>
                      <a:gd name="connsiteY6" fmla="*/ 588955 h 952188"/>
                      <a:gd name="connsiteX7" fmla="*/ 85725 w 2427506"/>
                      <a:gd name="connsiteY7" fmla="*/ 617530 h 952188"/>
                      <a:gd name="connsiteX8" fmla="*/ 142875 w 2427506"/>
                      <a:gd name="connsiteY8" fmla="*/ 636580 h 952188"/>
                      <a:gd name="connsiteX9" fmla="*/ 257175 w 2427506"/>
                      <a:gd name="connsiteY9" fmla="*/ 617530 h 952188"/>
                      <a:gd name="connsiteX10" fmla="*/ 342900 w 2427506"/>
                      <a:gd name="connsiteY10" fmla="*/ 541330 h 952188"/>
                      <a:gd name="connsiteX11" fmla="*/ 371475 w 2427506"/>
                      <a:gd name="connsiteY11" fmla="*/ 522280 h 952188"/>
                      <a:gd name="connsiteX12" fmla="*/ 485775 w 2427506"/>
                      <a:gd name="connsiteY12" fmla="*/ 531805 h 952188"/>
                      <a:gd name="connsiteX13" fmla="*/ 514350 w 2427506"/>
                      <a:gd name="connsiteY13" fmla="*/ 541330 h 952188"/>
                      <a:gd name="connsiteX14" fmla="*/ 561975 w 2427506"/>
                      <a:gd name="connsiteY14" fmla="*/ 579430 h 952188"/>
                      <a:gd name="connsiteX15" fmla="*/ 600075 w 2427506"/>
                      <a:gd name="connsiteY15" fmla="*/ 636580 h 952188"/>
                      <a:gd name="connsiteX16" fmla="*/ 638175 w 2427506"/>
                      <a:gd name="connsiteY16" fmla="*/ 731830 h 952188"/>
                      <a:gd name="connsiteX17" fmla="*/ 666750 w 2427506"/>
                      <a:gd name="connsiteY17" fmla="*/ 760405 h 952188"/>
                      <a:gd name="connsiteX18" fmla="*/ 676275 w 2427506"/>
                      <a:gd name="connsiteY18" fmla="*/ 788980 h 952188"/>
                      <a:gd name="connsiteX19" fmla="*/ 733425 w 2427506"/>
                      <a:gd name="connsiteY19" fmla="*/ 808030 h 952188"/>
                      <a:gd name="connsiteX20" fmla="*/ 857250 w 2427506"/>
                      <a:gd name="connsiteY20" fmla="*/ 798505 h 952188"/>
                      <a:gd name="connsiteX21" fmla="*/ 914400 w 2427506"/>
                      <a:gd name="connsiteY21" fmla="*/ 769930 h 952188"/>
                      <a:gd name="connsiteX22" fmla="*/ 952500 w 2427506"/>
                      <a:gd name="connsiteY22" fmla="*/ 750880 h 952188"/>
                      <a:gd name="connsiteX23" fmla="*/ 981075 w 2427506"/>
                      <a:gd name="connsiteY23" fmla="*/ 722305 h 952188"/>
                      <a:gd name="connsiteX24" fmla="*/ 1047750 w 2427506"/>
                      <a:gd name="connsiteY24" fmla="*/ 684205 h 952188"/>
                      <a:gd name="connsiteX25" fmla="*/ 1143000 w 2427506"/>
                      <a:gd name="connsiteY25" fmla="*/ 693730 h 952188"/>
                      <a:gd name="connsiteX26" fmla="*/ 1171575 w 2427506"/>
                      <a:gd name="connsiteY26" fmla="*/ 703255 h 952188"/>
                      <a:gd name="connsiteX27" fmla="*/ 1190625 w 2427506"/>
                      <a:gd name="connsiteY27" fmla="*/ 731830 h 952188"/>
                      <a:gd name="connsiteX28" fmla="*/ 1247775 w 2427506"/>
                      <a:gd name="connsiteY28" fmla="*/ 769930 h 952188"/>
                      <a:gd name="connsiteX29" fmla="*/ 1276350 w 2427506"/>
                      <a:gd name="connsiteY29" fmla="*/ 788980 h 952188"/>
                      <a:gd name="connsiteX30" fmla="*/ 1304925 w 2427506"/>
                      <a:gd name="connsiteY30" fmla="*/ 817555 h 952188"/>
                      <a:gd name="connsiteX31" fmla="*/ 1333500 w 2427506"/>
                      <a:gd name="connsiteY31" fmla="*/ 827080 h 952188"/>
                      <a:gd name="connsiteX32" fmla="*/ 1362075 w 2427506"/>
                      <a:gd name="connsiteY32" fmla="*/ 846130 h 952188"/>
                      <a:gd name="connsiteX33" fmla="*/ 1409700 w 2427506"/>
                      <a:gd name="connsiteY33" fmla="*/ 855655 h 952188"/>
                      <a:gd name="connsiteX34" fmla="*/ 1438275 w 2427506"/>
                      <a:gd name="connsiteY34" fmla="*/ 865180 h 952188"/>
                      <a:gd name="connsiteX35" fmla="*/ 1600200 w 2427506"/>
                      <a:gd name="connsiteY35" fmla="*/ 855655 h 952188"/>
                      <a:gd name="connsiteX36" fmla="*/ 1628775 w 2427506"/>
                      <a:gd name="connsiteY36" fmla="*/ 846130 h 952188"/>
                      <a:gd name="connsiteX37" fmla="*/ 1647825 w 2427506"/>
                      <a:gd name="connsiteY37" fmla="*/ 817555 h 952188"/>
                      <a:gd name="connsiteX38" fmla="*/ 1666875 w 2427506"/>
                      <a:gd name="connsiteY38" fmla="*/ 722305 h 952188"/>
                      <a:gd name="connsiteX39" fmla="*/ 1685925 w 2427506"/>
                      <a:gd name="connsiteY39" fmla="*/ 588955 h 952188"/>
                      <a:gd name="connsiteX40" fmla="*/ 1695450 w 2427506"/>
                      <a:gd name="connsiteY40" fmla="*/ 560380 h 952188"/>
                      <a:gd name="connsiteX41" fmla="*/ 1724025 w 2427506"/>
                      <a:gd name="connsiteY41" fmla="*/ 550855 h 952188"/>
                      <a:gd name="connsiteX42" fmla="*/ 1876425 w 2427506"/>
                      <a:gd name="connsiteY42" fmla="*/ 560380 h 952188"/>
                      <a:gd name="connsiteX43" fmla="*/ 1905000 w 2427506"/>
                      <a:gd name="connsiteY43" fmla="*/ 588955 h 952188"/>
                      <a:gd name="connsiteX44" fmla="*/ 1943100 w 2427506"/>
                      <a:gd name="connsiteY44" fmla="*/ 655630 h 952188"/>
                      <a:gd name="connsiteX45" fmla="*/ 1952625 w 2427506"/>
                      <a:gd name="connsiteY45" fmla="*/ 722305 h 952188"/>
                      <a:gd name="connsiteX46" fmla="*/ 1962150 w 2427506"/>
                      <a:gd name="connsiteY46" fmla="*/ 798505 h 952188"/>
                      <a:gd name="connsiteX47" fmla="*/ 1971675 w 2427506"/>
                      <a:gd name="connsiteY47" fmla="*/ 827080 h 952188"/>
                      <a:gd name="connsiteX48" fmla="*/ 1990725 w 2427506"/>
                      <a:gd name="connsiteY48" fmla="*/ 893755 h 952188"/>
                      <a:gd name="connsiteX49" fmla="*/ 2047875 w 2427506"/>
                      <a:gd name="connsiteY49" fmla="*/ 931855 h 952188"/>
                      <a:gd name="connsiteX50" fmla="*/ 2076450 w 2427506"/>
                      <a:gd name="connsiteY50" fmla="*/ 950905 h 952188"/>
                      <a:gd name="connsiteX51" fmla="*/ 2209800 w 2427506"/>
                      <a:gd name="connsiteY51" fmla="*/ 941380 h 952188"/>
                      <a:gd name="connsiteX52" fmla="*/ 2228850 w 2427506"/>
                      <a:gd name="connsiteY52" fmla="*/ 912805 h 952188"/>
                      <a:gd name="connsiteX53" fmla="*/ 2247900 w 2427506"/>
                      <a:gd name="connsiteY53" fmla="*/ 846130 h 952188"/>
                      <a:gd name="connsiteX54" fmla="*/ 2257425 w 2427506"/>
                      <a:gd name="connsiteY54" fmla="*/ 493705 h 952188"/>
                      <a:gd name="connsiteX55" fmla="*/ 2324100 w 2427506"/>
                      <a:gd name="connsiteY55" fmla="*/ 427030 h 952188"/>
                      <a:gd name="connsiteX56" fmla="*/ 2381250 w 2427506"/>
                      <a:gd name="connsiteY56" fmla="*/ 407980 h 952188"/>
                      <a:gd name="connsiteX57" fmla="*/ 2400300 w 2427506"/>
                      <a:gd name="connsiteY57" fmla="*/ 379405 h 952188"/>
                      <a:gd name="connsiteX58" fmla="*/ 2400300 w 2427506"/>
                      <a:gd name="connsiteY58" fmla="*/ 188905 h 952188"/>
                      <a:gd name="connsiteX59" fmla="*/ 2371725 w 2427506"/>
                      <a:gd name="connsiteY59" fmla="*/ 160330 h 952188"/>
                      <a:gd name="connsiteX60" fmla="*/ 2314575 w 2427506"/>
                      <a:gd name="connsiteY60" fmla="*/ 122230 h 952188"/>
                      <a:gd name="connsiteX61" fmla="*/ 2266950 w 2427506"/>
                      <a:gd name="connsiteY61" fmla="*/ 84130 h 952188"/>
                      <a:gd name="connsiteX62" fmla="*/ 2238375 w 2427506"/>
                      <a:gd name="connsiteY62" fmla="*/ 65080 h 952188"/>
                      <a:gd name="connsiteX63" fmla="*/ 2181225 w 2427506"/>
                      <a:gd name="connsiteY63" fmla="*/ 46030 h 952188"/>
                      <a:gd name="connsiteX64" fmla="*/ 2152650 w 2427506"/>
                      <a:gd name="connsiteY64" fmla="*/ 36505 h 952188"/>
                      <a:gd name="connsiteX65" fmla="*/ 1866900 w 2427506"/>
                      <a:gd name="connsiteY65" fmla="*/ 17455 h 952188"/>
                      <a:gd name="connsiteX66" fmla="*/ 1543050 w 2427506"/>
                      <a:gd name="connsiteY66" fmla="*/ 7930 h 952188"/>
                      <a:gd name="connsiteX67" fmla="*/ 1343025 w 2427506"/>
                      <a:gd name="connsiteY67" fmla="*/ 17455 h 952188"/>
                      <a:gd name="connsiteX68" fmla="*/ 1181100 w 2427506"/>
                      <a:gd name="connsiteY68" fmla="*/ 36505 h 952188"/>
                      <a:gd name="connsiteX69" fmla="*/ 1114425 w 2427506"/>
                      <a:gd name="connsiteY69" fmla="*/ 46030 h 952188"/>
                      <a:gd name="connsiteX70" fmla="*/ 1076325 w 2427506"/>
                      <a:gd name="connsiteY70" fmla="*/ 55555 h 952188"/>
                      <a:gd name="connsiteX71" fmla="*/ 1028700 w 2427506"/>
                      <a:gd name="connsiteY71" fmla="*/ 65080 h 952188"/>
                      <a:gd name="connsiteX72" fmla="*/ 1000125 w 2427506"/>
                      <a:gd name="connsiteY72" fmla="*/ 74605 h 952188"/>
                      <a:gd name="connsiteX73" fmla="*/ 914400 w 2427506"/>
                      <a:gd name="connsiteY73" fmla="*/ 93655 h 952188"/>
                      <a:gd name="connsiteX74" fmla="*/ 857250 w 2427506"/>
                      <a:gd name="connsiteY74" fmla="*/ 112705 h 952188"/>
                      <a:gd name="connsiteX75" fmla="*/ 819150 w 2427506"/>
                      <a:gd name="connsiteY75" fmla="*/ 122230 h 952188"/>
                      <a:gd name="connsiteX76" fmla="*/ 762000 w 2427506"/>
                      <a:gd name="connsiteY76" fmla="*/ 131755 h 952188"/>
                      <a:gd name="connsiteX77" fmla="*/ 704850 w 2427506"/>
                      <a:gd name="connsiteY77" fmla="*/ 150805 h 952188"/>
                      <a:gd name="connsiteX78" fmla="*/ 628650 w 2427506"/>
                      <a:gd name="connsiteY78" fmla="*/ 169855 h 952188"/>
                      <a:gd name="connsiteX79" fmla="*/ 571500 w 2427506"/>
                      <a:gd name="connsiteY79" fmla="*/ 179380 h 952188"/>
                      <a:gd name="connsiteX80" fmla="*/ 542925 w 2427506"/>
                      <a:gd name="connsiteY80" fmla="*/ 188905 h 952188"/>
                      <a:gd name="connsiteX81" fmla="*/ 495300 w 2427506"/>
                      <a:gd name="connsiteY81" fmla="*/ 198430 h 952188"/>
                      <a:gd name="connsiteX82" fmla="*/ 466725 w 2427506"/>
                      <a:gd name="connsiteY82" fmla="*/ 207955 h 952188"/>
                      <a:gd name="connsiteX83" fmla="*/ 371475 w 2427506"/>
                      <a:gd name="connsiteY83" fmla="*/ 217480 h 952188"/>
                      <a:gd name="connsiteX84" fmla="*/ 295275 w 2427506"/>
                      <a:gd name="connsiteY84" fmla="*/ 227005 h 952188"/>
                      <a:gd name="connsiteX85" fmla="*/ 0 w 2427506"/>
                      <a:gd name="connsiteY85" fmla="*/ 227005 h 95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2427506" h="952188">
                        <a:moveTo>
                          <a:pt x="0" y="227005"/>
                        </a:moveTo>
                        <a:lnTo>
                          <a:pt x="0" y="227005"/>
                        </a:lnTo>
                        <a:cubicBezTo>
                          <a:pt x="6350" y="255580"/>
                          <a:pt x="14238" y="283856"/>
                          <a:pt x="19050" y="312730"/>
                        </a:cubicBezTo>
                        <a:cubicBezTo>
                          <a:pt x="23777" y="341090"/>
                          <a:pt x="24775" y="369956"/>
                          <a:pt x="28575" y="398455"/>
                        </a:cubicBezTo>
                        <a:cubicBezTo>
                          <a:pt x="43552" y="510784"/>
                          <a:pt x="30016" y="413746"/>
                          <a:pt x="47625" y="484180"/>
                        </a:cubicBezTo>
                        <a:cubicBezTo>
                          <a:pt x="51552" y="499886"/>
                          <a:pt x="52890" y="516186"/>
                          <a:pt x="57150" y="531805"/>
                        </a:cubicBezTo>
                        <a:cubicBezTo>
                          <a:pt x="62434" y="551178"/>
                          <a:pt x="69850" y="569905"/>
                          <a:pt x="76200" y="588955"/>
                        </a:cubicBezTo>
                        <a:cubicBezTo>
                          <a:pt x="79375" y="598480"/>
                          <a:pt x="76200" y="614355"/>
                          <a:pt x="85725" y="617530"/>
                        </a:cubicBezTo>
                        <a:lnTo>
                          <a:pt x="142875" y="636580"/>
                        </a:lnTo>
                        <a:cubicBezTo>
                          <a:pt x="170037" y="633562"/>
                          <a:pt x="225260" y="633487"/>
                          <a:pt x="257175" y="617530"/>
                        </a:cubicBezTo>
                        <a:cubicBezTo>
                          <a:pt x="312622" y="589806"/>
                          <a:pt x="267168" y="591818"/>
                          <a:pt x="342900" y="541330"/>
                        </a:cubicBezTo>
                        <a:lnTo>
                          <a:pt x="371475" y="522280"/>
                        </a:lnTo>
                        <a:cubicBezTo>
                          <a:pt x="409575" y="525455"/>
                          <a:pt x="447878" y="526752"/>
                          <a:pt x="485775" y="531805"/>
                        </a:cubicBezTo>
                        <a:cubicBezTo>
                          <a:pt x="495727" y="533132"/>
                          <a:pt x="506510" y="535058"/>
                          <a:pt x="514350" y="541330"/>
                        </a:cubicBezTo>
                        <a:cubicBezTo>
                          <a:pt x="575898" y="590569"/>
                          <a:pt x="490151" y="555489"/>
                          <a:pt x="561975" y="579430"/>
                        </a:cubicBezTo>
                        <a:cubicBezTo>
                          <a:pt x="593487" y="673965"/>
                          <a:pt x="540617" y="529556"/>
                          <a:pt x="600075" y="636580"/>
                        </a:cubicBezTo>
                        <a:cubicBezTo>
                          <a:pt x="634774" y="699039"/>
                          <a:pt x="602254" y="681541"/>
                          <a:pt x="638175" y="731830"/>
                        </a:cubicBezTo>
                        <a:cubicBezTo>
                          <a:pt x="646005" y="742791"/>
                          <a:pt x="657225" y="750880"/>
                          <a:pt x="666750" y="760405"/>
                        </a:cubicBezTo>
                        <a:cubicBezTo>
                          <a:pt x="669925" y="769930"/>
                          <a:pt x="668105" y="783144"/>
                          <a:pt x="676275" y="788980"/>
                        </a:cubicBezTo>
                        <a:cubicBezTo>
                          <a:pt x="692615" y="800652"/>
                          <a:pt x="733425" y="808030"/>
                          <a:pt x="733425" y="808030"/>
                        </a:cubicBezTo>
                        <a:cubicBezTo>
                          <a:pt x="774700" y="804855"/>
                          <a:pt x="816173" y="803640"/>
                          <a:pt x="857250" y="798505"/>
                        </a:cubicBezTo>
                        <a:cubicBezTo>
                          <a:pt x="885192" y="795012"/>
                          <a:pt x="890576" y="783544"/>
                          <a:pt x="914400" y="769930"/>
                        </a:cubicBezTo>
                        <a:cubicBezTo>
                          <a:pt x="926728" y="762885"/>
                          <a:pt x="940946" y="759133"/>
                          <a:pt x="952500" y="750880"/>
                        </a:cubicBezTo>
                        <a:cubicBezTo>
                          <a:pt x="963461" y="743050"/>
                          <a:pt x="970727" y="730929"/>
                          <a:pt x="981075" y="722305"/>
                        </a:cubicBezTo>
                        <a:cubicBezTo>
                          <a:pt x="1001270" y="705476"/>
                          <a:pt x="1024459" y="695850"/>
                          <a:pt x="1047750" y="684205"/>
                        </a:cubicBezTo>
                        <a:cubicBezTo>
                          <a:pt x="1079500" y="687380"/>
                          <a:pt x="1111463" y="688878"/>
                          <a:pt x="1143000" y="693730"/>
                        </a:cubicBezTo>
                        <a:cubicBezTo>
                          <a:pt x="1152923" y="695257"/>
                          <a:pt x="1163735" y="696983"/>
                          <a:pt x="1171575" y="703255"/>
                        </a:cubicBezTo>
                        <a:cubicBezTo>
                          <a:pt x="1180514" y="710406"/>
                          <a:pt x="1182010" y="724292"/>
                          <a:pt x="1190625" y="731830"/>
                        </a:cubicBezTo>
                        <a:cubicBezTo>
                          <a:pt x="1207855" y="746907"/>
                          <a:pt x="1228725" y="757230"/>
                          <a:pt x="1247775" y="769930"/>
                        </a:cubicBezTo>
                        <a:cubicBezTo>
                          <a:pt x="1257300" y="776280"/>
                          <a:pt x="1268255" y="780885"/>
                          <a:pt x="1276350" y="788980"/>
                        </a:cubicBezTo>
                        <a:cubicBezTo>
                          <a:pt x="1285875" y="798505"/>
                          <a:pt x="1293717" y="810083"/>
                          <a:pt x="1304925" y="817555"/>
                        </a:cubicBezTo>
                        <a:cubicBezTo>
                          <a:pt x="1313279" y="823124"/>
                          <a:pt x="1324520" y="822590"/>
                          <a:pt x="1333500" y="827080"/>
                        </a:cubicBezTo>
                        <a:cubicBezTo>
                          <a:pt x="1343739" y="832200"/>
                          <a:pt x="1351356" y="842110"/>
                          <a:pt x="1362075" y="846130"/>
                        </a:cubicBezTo>
                        <a:cubicBezTo>
                          <a:pt x="1377234" y="851814"/>
                          <a:pt x="1393994" y="851728"/>
                          <a:pt x="1409700" y="855655"/>
                        </a:cubicBezTo>
                        <a:cubicBezTo>
                          <a:pt x="1419440" y="858090"/>
                          <a:pt x="1428750" y="862005"/>
                          <a:pt x="1438275" y="865180"/>
                        </a:cubicBezTo>
                        <a:cubicBezTo>
                          <a:pt x="1492250" y="862005"/>
                          <a:pt x="1546400" y="861035"/>
                          <a:pt x="1600200" y="855655"/>
                        </a:cubicBezTo>
                        <a:cubicBezTo>
                          <a:pt x="1610190" y="854656"/>
                          <a:pt x="1620935" y="852402"/>
                          <a:pt x="1628775" y="846130"/>
                        </a:cubicBezTo>
                        <a:cubicBezTo>
                          <a:pt x="1637714" y="838979"/>
                          <a:pt x="1641475" y="827080"/>
                          <a:pt x="1647825" y="817555"/>
                        </a:cubicBezTo>
                        <a:cubicBezTo>
                          <a:pt x="1660055" y="768634"/>
                          <a:pt x="1658117" y="780691"/>
                          <a:pt x="1666875" y="722305"/>
                        </a:cubicBezTo>
                        <a:cubicBezTo>
                          <a:pt x="1673536" y="677900"/>
                          <a:pt x="1671726" y="631552"/>
                          <a:pt x="1685925" y="588955"/>
                        </a:cubicBezTo>
                        <a:cubicBezTo>
                          <a:pt x="1689100" y="579430"/>
                          <a:pt x="1688350" y="567480"/>
                          <a:pt x="1695450" y="560380"/>
                        </a:cubicBezTo>
                        <a:cubicBezTo>
                          <a:pt x="1702550" y="553280"/>
                          <a:pt x="1714500" y="554030"/>
                          <a:pt x="1724025" y="550855"/>
                        </a:cubicBezTo>
                        <a:cubicBezTo>
                          <a:pt x="1774825" y="554030"/>
                          <a:pt x="1826618" y="549894"/>
                          <a:pt x="1876425" y="560380"/>
                        </a:cubicBezTo>
                        <a:cubicBezTo>
                          <a:pt x="1889606" y="563155"/>
                          <a:pt x="1896376" y="578607"/>
                          <a:pt x="1905000" y="588955"/>
                        </a:cubicBezTo>
                        <a:cubicBezTo>
                          <a:pt x="1921829" y="609150"/>
                          <a:pt x="1931455" y="632339"/>
                          <a:pt x="1943100" y="655630"/>
                        </a:cubicBezTo>
                        <a:cubicBezTo>
                          <a:pt x="1946275" y="677855"/>
                          <a:pt x="1949658" y="700051"/>
                          <a:pt x="1952625" y="722305"/>
                        </a:cubicBezTo>
                        <a:cubicBezTo>
                          <a:pt x="1956008" y="747678"/>
                          <a:pt x="1957571" y="773320"/>
                          <a:pt x="1962150" y="798505"/>
                        </a:cubicBezTo>
                        <a:cubicBezTo>
                          <a:pt x="1963946" y="808383"/>
                          <a:pt x="1968917" y="817426"/>
                          <a:pt x="1971675" y="827080"/>
                        </a:cubicBezTo>
                        <a:cubicBezTo>
                          <a:pt x="1971774" y="827426"/>
                          <a:pt x="1986157" y="889187"/>
                          <a:pt x="1990725" y="893755"/>
                        </a:cubicBezTo>
                        <a:cubicBezTo>
                          <a:pt x="2006914" y="909944"/>
                          <a:pt x="2028825" y="919155"/>
                          <a:pt x="2047875" y="931855"/>
                        </a:cubicBezTo>
                        <a:lnTo>
                          <a:pt x="2076450" y="950905"/>
                        </a:lnTo>
                        <a:cubicBezTo>
                          <a:pt x="2120900" y="947730"/>
                          <a:pt x="2166567" y="952188"/>
                          <a:pt x="2209800" y="941380"/>
                        </a:cubicBezTo>
                        <a:cubicBezTo>
                          <a:pt x="2220906" y="938604"/>
                          <a:pt x="2223730" y="923044"/>
                          <a:pt x="2228850" y="912805"/>
                        </a:cubicBezTo>
                        <a:cubicBezTo>
                          <a:pt x="2235682" y="899140"/>
                          <a:pt x="2244848" y="858337"/>
                          <a:pt x="2247900" y="846130"/>
                        </a:cubicBezTo>
                        <a:cubicBezTo>
                          <a:pt x="2251075" y="728655"/>
                          <a:pt x="2251556" y="611076"/>
                          <a:pt x="2257425" y="493705"/>
                        </a:cubicBezTo>
                        <a:cubicBezTo>
                          <a:pt x="2259211" y="457978"/>
                          <a:pt x="2292753" y="437479"/>
                          <a:pt x="2324100" y="427030"/>
                        </a:cubicBezTo>
                        <a:lnTo>
                          <a:pt x="2381250" y="407980"/>
                        </a:lnTo>
                        <a:cubicBezTo>
                          <a:pt x="2387600" y="398455"/>
                          <a:pt x="2395180" y="389644"/>
                          <a:pt x="2400300" y="379405"/>
                        </a:cubicBezTo>
                        <a:cubicBezTo>
                          <a:pt x="2427506" y="324992"/>
                          <a:pt x="2407273" y="223768"/>
                          <a:pt x="2400300" y="188905"/>
                        </a:cubicBezTo>
                        <a:cubicBezTo>
                          <a:pt x="2397658" y="175696"/>
                          <a:pt x="2382358" y="168600"/>
                          <a:pt x="2371725" y="160330"/>
                        </a:cubicBezTo>
                        <a:cubicBezTo>
                          <a:pt x="2353653" y="146274"/>
                          <a:pt x="2314575" y="122230"/>
                          <a:pt x="2314575" y="122230"/>
                        </a:cubicBezTo>
                        <a:cubicBezTo>
                          <a:pt x="2282462" y="74060"/>
                          <a:pt x="2312958" y="107134"/>
                          <a:pt x="2266950" y="84130"/>
                        </a:cubicBezTo>
                        <a:cubicBezTo>
                          <a:pt x="2256711" y="79010"/>
                          <a:pt x="2248836" y="69729"/>
                          <a:pt x="2238375" y="65080"/>
                        </a:cubicBezTo>
                        <a:cubicBezTo>
                          <a:pt x="2220025" y="56925"/>
                          <a:pt x="2200275" y="52380"/>
                          <a:pt x="2181225" y="46030"/>
                        </a:cubicBezTo>
                        <a:lnTo>
                          <a:pt x="2152650" y="36505"/>
                        </a:lnTo>
                        <a:cubicBezTo>
                          <a:pt x="2043136" y="0"/>
                          <a:pt x="2130330" y="26092"/>
                          <a:pt x="1866900" y="17455"/>
                        </a:cubicBezTo>
                        <a:lnTo>
                          <a:pt x="1543050" y="7930"/>
                        </a:lnTo>
                        <a:lnTo>
                          <a:pt x="1343025" y="17455"/>
                        </a:lnTo>
                        <a:cubicBezTo>
                          <a:pt x="1234203" y="24256"/>
                          <a:pt x="1264479" y="23678"/>
                          <a:pt x="1181100" y="36505"/>
                        </a:cubicBezTo>
                        <a:cubicBezTo>
                          <a:pt x="1158910" y="39919"/>
                          <a:pt x="1136514" y="42014"/>
                          <a:pt x="1114425" y="46030"/>
                        </a:cubicBezTo>
                        <a:cubicBezTo>
                          <a:pt x="1101545" y="48372"/>
                          <a:pt x="1089104" y="52715"/>
                          <a:pt x="1076325" y="55555"/>
                        </a:cubicBezTo>
                        <a:cubicBezTo>
                          <a:pt x="1060521" y="59067"/>
                          <a:pt x="1044406" y="61153"/>
                          <a:pt x="1028700" y="65080"/>
                        </a:cubicBezTo>
                        <a:cubicBezTo>
                          <a:pt x="1018960" y="67515"/>
                          <a:pt x="1009865" y="72170"/>
                          <a:pt x="1000125" y="74605"/>
                        </a:cubicBezTo>
                        <a:cubicBezTo>
                          <a:pt x="945743" y="88200"/>
                          <a:pt x="963290" y="78988"/>
                          <a:pt x="914400" y="93655"/>
                        </a:cubicBezTo>
                        <a:cubicBezTo>
                          <a:pt x="895166" y="99425"/>
                          <a:pt x="876731" y="107835"/>
                          <a:pt x="857250" y="112705"/>
                        </a:cubicBezTo>
                        <a:cubicBezTo>
                          <a:pt x="844550" y="115880"/>
                          <a:pt x="831987" y="119663"/>
                          <a:pt x="819150" y="122230"/>
                        </a:cubicBezTo>
                        <a:cubicBezTo>
                          <a:pt x="800212" y="126018"/>
                          <a:pt x="780736" y="127071"/>
                          <a:pt x="762000" y="131755"/>
                        </a:cubicBezTo>
                        <a:cubicBezTo>
                          <a:pt x="742519" y="136625"/>
                          <a:pt x="724331" y="145935"/>
                          <a:pt x="704850" y="150805"/>
                        </a:cubicBezTo>
                        <a:cubicBezTo>
                          <a:pt x="679450" y="157155"/>
                          <a:pt x="654475" y="165551"/>
                          <a:pt x="628650" y="169855"/>
                        </a:cubicBezTo>
                        <a:cubicBezTo>
                          <a:pt x="609600" y="173030"/>
                          <a:pt x="590353" y="175190"/>
                          <a:pt x="571500" y="179380"/>
                        </a:cubicBezTo>
                        <a:cubicBezTo>
                          <a:pt x="561699" y="181558"/>
                          <a:pt x="552665" y="186470"/>
                          <a:pt x="542925" y="188905"/>
                        </a:cubicBezTo>
                        <a:cubicBezTo>
                          <a:pt x="527219" y="192832"/>
                          <a:pt x="511006" y="194503"/>
                          <a:pt x="495300" y="198430"/>
                        </a:cubicBezTo>
                        <a:cubicBezTo>
                          <a:pt x="485560" y="200865"/>
                          <a:pt x="476648" y="206428"/>
                          <a:pt x="466725" y="207955"/>
                        </a:cubicBezTo>
                        <a:cubicBezTo>
                          <a:pt x="435188" y="212807"/>
                          <a:pt x="403188" y="213956"/>
                          <a:pt x="371475" y="217480"/>
                        </a:cubicBezTo>
                        <a:cubicBezTo>
                          <a:pt x="346034" y="220307"/>
                          <a:pt x="320675" y="223830"/>
                          <a:pt x="295275" y="227005"/>
                        </a:cubicBezTo>
                        <a:cubicBezTo>
                          <a:pt x="203204" y="223717"/>
                          <a:pt x="49212" y="227005"/>
                          <a:pt x="0" y="227005"/>
                        </a:cubicBezTo>
                        <a:close/>
                      </a:path>
                    </a:pathLst>
                  </a:custGeom>
                  <a:solidFill>
                    <a:srgbClr val="F79646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600" b="1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7" name="Rectangle 346">
                  <a:extLst>
                    <a:ext uri="{FF2B5EF4-FFF2-40B4-BE49-F238E27FC236}">
                      <a16:creationId xmlns:a16="http://schemas.microsoft.com/office/drawing/2014/main" id="{D5839E43-0D8D-5442-BAC4-3BAC94D48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41720">
                  <a:off x="4656138" y="4741863"/>
                  <a:ext cx="1184275" cy="37465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Rectangle 347">
                  <a:extLst>
                    <a:ext uri="{FF2B5EF4-FFF2-40B4-BE49-F238E27FC236}">
                      <a16:creationId xmlns:a16="http://schemas.microsoft.com/office/drawing/2014/main" id="{0C04A2BB-C8F7-1347-8E79-0BECA5CD2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01251">
                  <a:off x="5835650" y="4975225"/>
                  <a:ext cx="1052513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9" name="Rectangle 348">
                  <a:extLst>
                    <a:ext uri="{FF2B5EF4-FFF2-40B4-BE49-F238E27FC236}">
                      <a16:creationId xmlns:a16="http://schemas.microsoft.com/office/drawing/2014/main" id="{56B5B5C4-BD66-7B45-8562-83DAAF2CA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970203">
                  <a:off x="6227763" y="4883150"/>
                  <a:ext cx="627062" cy="266700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0" name="Rectangle 349">
                  <a:extLst>
                    <a:ext uri="{FF2B5EF4-FFF2-40B4-BE49-F238E27FC236}">
                      <a16:creationId xmlns:a16="http://schemas.microsoft.com/office/drawing/2014/main" id="{694262DC-8A91-6141-83BF-4FBB10E7B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2564">
                  <a:off x="5638800" y="4752975"/>
                  <a:ext cx="1135063" cy="266700"/>
                </a:xfrm>
                <a:prstGeom prst="rect">
                  <a:avLst/>
                </a:prstGeom>
                <a:solidFill>
                  <a:srgbClr val="D99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1" name="Flowchart: Connector 350">
                  <a:extLst>
                    <a:ext uri="{FF2B5EF4-FFF2-40B4-BE49-F238E27FC236}">
                      <a16:creationId xmlns:a16="http://schemas.microsoft.com/office/drawing/2014/main" id="{36C5B88C-417A-5A4F-8F3B-98ABB990D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46482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" name="Flowchart: Connector 351">
                  <a:extLst>
                    <a:ext uri="{FF2B5EF4-FFF2-40B4-BE49-F238E27FC236}">
                      <a16:creationId xmlns:a16="http://schemas.microsoft.com/office/drawing/2014/main" id="{08DD1AA9-B87A-D148-84AB-CF694E55B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19800" y="4800600"/>
                  <a:ext cx="457200" cy="228600"/>
                </a:xfrm>
                <a:prstGeom prst="flowChartConnector">
                  <a:avLst/>
                </a:prstGeom>
                <a:solidFill>
                  <a:srgbClr val="953735"/>
                </a:solidFill>
                <a:ln w="25400">
                  <a:solidFill>
                    <a:srgbClr val="632523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Flowchart: Connector 352">
                  <a:extLst>
                    <a:ext uri="{FF2B5EF4-FFF2-40B4-BE49-F238E27FC236}">
                      <a16:creationId xmlns:a16="http://schemas.microsoft.com/office/drawing/2014/main" id="{EF1FB738-1372-FD47-9C4E-03EC59503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1600" y="4800600"/>
                  <a:ext cx="457200" cy="228600"/>
                </a:xfrm>
                <a:prstGeom prst="flowChartConnector">
                  <a:avLst/>
                </a:prstGeom>
                <a:solidFill>
                  <a:srgbClr val="F7964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4" name="Flowchart: Connector 343">
                <a:extLst>
                  <a:ext uri="{FF2B5EF4-FFF2-40B4-BE49-F238E27FC236}">
                    <a16:creationId xmlns:a16="http://schemas.microsoft.com/office/drawing/2014/main" id="{575998C6-270A-4A44-9168-2DD11E185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5979" y="12550979"/>
                <a:ext cx="320931" cy="183356"/>
              </a:xfrm>
              <a:prstGeom prst="flowChartConnector">
                <a:avLst/>
              </a:prstGeom>
              <a:solidFill>
                <a:srgbClr val="F79646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6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5920870-CB67-8D4A-9B77-C2672085FD92}"/>
                  </a:ext>
                </a:extLst>
              </p:cNvPr>
              <p:cNvSpPr txBox="1"/>
              <p:nvPr/>
            </p:nvSpPr>
            <p:spPr bwMode="auto">
              <a:xfrm>
                <a:off x="12948307" y="12412726"/>
                <a:ext cx="1241376" cy="312399"/>
              </a:xfrm>
              <a:prstGeom prst="rect">
                <a:avLst/>
              </a:prstGeom>
              <a:solidFill>
                <a:sysClr val="window" lastClr="FFFFFF"/>
              </a:solidFill>
              <a:ln w="38100">
                <a:solidFill>
                  <a:srgbClr val="4F81BD">
                    <a:lumMod val="75000"/>
                  </a:srgbClr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600" b="1" kern="0" dirty="0" err="1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Osteoclast</a:t>
                </a:r>
                <a:endPara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3" name="TextBox 445">
              <a:extLst>
                <a:ext uri="{FF2B5EF4-FFF2-40B4-BE49-F238E27FC236}">
                  <a16:creationId xmlns:a16="http://schemas.microsoft.com/office/drawing/2014/main" id="{246D3024-9309-AB41-B933-0461E81BA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335" y="16188707"/>
              <a:ext cx="1107959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Osteolysis</a:t>
              </a:r>
            </a:p>
          </p:txBody>
        </p:sp>
        <p:sp>
          <p:nvSpPr>
            <p:cNvPr id="14" name="TextBox 446">
              <a:extLst>
                <a:ext uri="{FF2B5EF4-FFF2-40B4-BE49-F238E27FC236}">
                  <a16:creationId xmlns:a16="http://schemas.microsoft.com/office/drawing/2014/main" id="{2DF13462-1D5B-984C-9F47-43BDE33DF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540" y="16165289"/>
              <a:ext cx="1330664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Osteogenesis</a:t>
              </a:r>
              <a:endParaRPr lang="en-US" sz="600" b="1" dirty="0"/>
            </a:p>
          </p:txBody>
        </p:sp>
        <p:sp>
          <p:nvSpPr>
            <p:cNvPr id="15" name="TextBox 330">
              <a:extLst>
                <a:ext uri="{FF2B5EF4-FFF2-40B4-BE49-F238E27FC236}">
                  <a16:creationId xmlns:a16="http://schemas.microsoft.com/office/drawing/2014/main" id="{39BC4C6F-59D4-6C4C-B2CA-3C7054349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304" y="15999395"/>
              <a:ext cx="702758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MMP</a:t>
              </a:r>
            </a:p>
          </p:txBody>
        </p:sp>
        <p:sp>
          <p:nvSpPr>
            <p:cNvPr id="16" name="TextBox 331">
              <a:extLst>
                <a:ext uri="{FF2B5EF4-FFF2-40B4-BE49-F238E27FC236}">
                  <a16:creationId xmlns:a16="http://schemas.microsoft.com/office/drawing/2014/main" id="{6D7773EB-80A6-BE41-9704-A4484C67E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839" y="15954129"/>
              <a:ext cx="687294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BMP</a:t>
              </a:r>
            </a:p>
          </p:txBody>
        </p:sp>
        <p:sp>
          <p:nvSpPr>
            <p:cNvPr id="17" name="TextBox 332">
              <a:extLst>
                <a:ext uri="{FF2B5EF4-FFF2-40B4-BE49-F238E27FC236}">
                  <a16:creationId xmlns:a16="http://schemas.microsoft.com/office/drawing/2014/main" id="{05FD89E6-4261-344B-A1DD-DAD482BD7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5885" y="15886770"/>
              <a:ext cx="702758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MMP</a:t>
              </a:r>
            </a:p>
          </p:txBody>
        </p:sp>
        <p:sp>
          <p:nvSpPr>
            <p:cNvPr id="18" name="TextBox 333">
              <a:extLst>
                <a:ext uri="{FF2B5EF4-FFF2-40B4-BE49-F238E27FC236}">
                  <a16:creationId xmlns:a16="http://schemas.microsoft.com/office/drawing/2014/main" id="{CAD9F3B9-DA54-C94E-8E96-F5BD60F4D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731" y="15855860"/>
              <a:ext cx="702758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MMP</a:t>
              </a:r>
            </a:p>
          </p:txBody>
        </p:sp>
        <p:sp>
          <p:nvSpPr>
            <p:cNvPr id="19" name="TextBox 334">
              <a:extLst>
                <a:ext uri="{FF2B5EF4-FFF2-40B4-BE49-F238E27FC236}">
                  <a16:creationId xmlns:a16="http://schemas.microsoft.com/office/drawing/2014/main" id="{F54DBF40-57A2-6042-87E8-4537E4683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879" y="15859545"/>
              <a:ext cx="687294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BMP</a:t>
              </a:r>
            </a:p>
          </p:txBody>
        </p:sp>
        <p:grpSp>
          <p:nvGrpSpPr>
            <p:cNvPr id="20" name="Group 67">
              <a:extLst>
                <a:ext uri="{FF2B5EF4-FFF2-40B4-BE49-F238E27FC236}">
                  <a16:creationId xmlns:a16="http://schemas.microsoft.com/office/drawing/2014/main" id="{C2549072-5BD9-564B-ADBA-E72FC71F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674" y="12733432"/>
              <a:ext cx="1098814" cy="1260596"/>
              <a:chOff x="1078275" y="2574376"/>
              <a:chExt cx="1739299" cy="1388025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5" name="Group 56">
                <a:extLst>
                  <a:ext uri="{FF2B5EF4-FFF2-40B4-BE49-F238E27FC236}">
                    <a16:creationId xmlns:a16="http://schemas.microsoft.com/office/drawing/2014/main" id="{7C709955-5B25-2544-8A3D-355C182E70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8275" y="3048001"/>
                <a:ext cx="1066863" cy="914400"/>
                <a:chOff x="1078275" y="3048001"/>
                <a:chExt cx="1066863" cy="914400"/>
              </a:xfrm>
              <a:grpFill/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0DD8FB02-90B3-DE47-8386-DCFF076C6EFB}"/>
                    </a:ext>
                  </a:extLst>
                </p:cNvPr>
                <p:cNvSpPr/>
                <p:nvPr/>
              </p:nvSpPr>
              <p:spPr>
                <a:xfrm>
                  <a:off x="1078275" y="3048001"/>
                  <a:ext cx="1066863" cy="9144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9933FF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Flowchart: Connector 54">
                  <a:extLst>
                    <a:ext uri="{FF2B5EF4-FFF2-40B4-BE49-F238E27FC236}">
                      <a16:creationId xmlns:a16="http://schemas.microsoft.com/office/drawing/2014/main" id="{DB5826D2-7E76-0B4E-AB4A-FC7A66E70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4856" y="3429000"/>
                  <a:ext cx="304800" cy="304800"/>
                </a:xfrm>
                <a:prstGeom prst="flowChartConnector">
                  <a:avLst/>
                </a:prstGeom>
                <a:solidFill>
                  <a:srgbClr val="9933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" name="Group 57">
                <a:extLst>
                  <a:ext uri="{FF2B5EF4-FFF2-40B4-BE49-F238E27FC236}">
                    <a16:creationId xmlns:a16="http://schemas.microsoft.com/office/drawing/2014/main" id="{3688FD48-783A-4F44-8F2D-1B02A1E85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1828645" y="2652246"/>
                <a:ext cx="1066800" cy="911059"/>
                <a:chOff x="872538" y="2765316"/>
                <a:chExt cx="1066800" cy="911059"/>
              </a:xfrm>
              <a:grpFill/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7016033-501D-0F4C-B4E3-6BD61675601C}"/>
                    </a:ext>
                  </a:extLst>
                </p:cNvPr>
                <p:cNvSpPr/>
                <p:nvPr/>
              </p:nvSpPr>
              <p:spPr>
                <a:xfrm>
                  <a:off x="872538" y="2765316"/>
                  <a:ext cx="1066800" cy="911059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9933FF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Flowchart: Connector 376">
                  <a:extLst>
                    <a:ext uri="{FF2B5EF4-FFF2-40B4-BE49-F238E27FC236}">
                      <a16:creationId xmlns:a16="http://schemas.microsoft.com/office/drawing/2014/main" id="{3450B600-595A-AE44-B4C0-860551D6F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0126" y="3141885"/>
                  <a:ext cx="304799" cy="304798"/>
                </a:xfrm>
                <a:prstGeom prst="flowChartConnector">
                  <a:avLst/>
                </a:prstGeom>
                <a:solidFill>
                  <a:srgbClr val="9933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1" name="Group 67">
              <a:extLst>
                <a:ext uri="{FF2B5EF4-FFF2-40B4-BE49-F238E27FC236}">
                  <a16:creationId xmlns:a16="http://schemas.microsoft.com/office/drawing/2014/main" id="{16F046D5-85C3-9244-8589-AB3CD80BB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9338" y="12492585"/>
              <a:ext cx="1108806" cy="1228804"/>
              <a:chOff x="331581" y="2609371"/>
              <a:chExt cx="1755127" cy="1353030"/>
            </a:xfrm>
            <a:solidFill>
              <a:schemeClr val="accent4">
                <a:lumMod val="50000"/>
              </a:schemeClr>
            </a:solidFill>
          </p:grpSpPr>
          <p:grpSp>
            <p:nvGrpSpPr>
              <p:cNvPr id="59" name="Group 56">
                <a:extLst>
                  <a:ext uri="{FF2B5EF4-FFF2-40B4-BE49-F238E27FC236}">
                    <a16:creationId xmlns:a16="http://schemas.microsoft.com/office/drawing/2014/main" id="{10F12BCD-3610-8949-B2DE-979665308C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581" y="3048001"/>
                <a:ext cx="1066863" cy="914400"/>
                <a:chOff x="331581" y="3048001"/>
                <a:chExt cx="1066863" cy="914400"/>
              </a:xfrm>
              <a:grpFill/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9D4051FE-71CC-3040-86BB-15C7299528AB}"/>
                    </a:ext>
                  </a:extLst>
                </p:cNvPr>
                <p:cNvSpPr/>
                <p:nvPr/>
              </p:nvSpPr>
              <p:spPr>
                <a:xfrm>
                  <a:off x="331581" y="3048001"/>
                  <a:ext cx="1066863" cy="914400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Flowchart: Connector 54">
                  <a:extLst>
                    <a:ext uri="{FF2B5EF4-FFF2-40B4-BE49-F238E27FC236}">
                      <a16:creationId xmlns:a16="http://schemas.microsoft.com/office/drawing/2014/main" id="{09675DCB-3DC5-2F42-8DB6-F7752328C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8172" y="3429002"/>
                  <a:ext cx="304800" cy="304800"/>
                </a:xfrm>
                <a:prstGeom prst="flowChartConnector">
                  <a:avLst/>
                </a:prstGeom>
                <a:solidFill>
                  <a:srgbClr val="6600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0" name="Group 57">
                <a:extLst>
                  <a:ext uri="{FF2B5EF4-FFF2-40B4-BE49-F238E27FC236}">
                    <a16:creationId xmlns:a16="http://schemas.microsoft.com/office/drawing/2014/main" id="{91A61C34-1545-4843-BF60-C7C46F517C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940316">
                <a:off x="1097779" y="2687241"/>
                <a:ext cx="1066800" cy="911059"/>
                <a:chOff x="603334" y="3445690"/>
                <a:chExt cx="1066800" cy="911059"/>
              </a:xfrm>
              <a:grpFill/>
            </p:grpSpPr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BFDCA7BF-3C95-BD40-97F1-06C6554FB47C}"/>
                    </a:ext>
                  </a:extLst>
                </p:cNvPr>
                <p:cNvSpPr/>
                <p:nvPr/>
              </p:nvSpPr>
              <p:spPr>
                <a:xfrm>
                  <a:off x="603334" y="3445690"/>
                  <a:ext cx="1066800" cy="911059"/>
                </a:xfrm>
                <a:custGeom>
                  <a:avLst/>
                  <a:gdLst>
                    <a:gd name="connsiteX0" fmla="*/ 2004256 w 2742292"/>
                    <a:gd name="connsiteY0" fmla="*/ 276225 h 2524125"/>
                    <a:gd name="connsiteX1" fmla="*/ 2004256 w 2742292"/>
                    <a:gd name="connsiteY1" fmla="*/ 276225 h 2524125"/>
                    <a:gd name="connsiteX2" fmla="*/ 2089981 w 2742292"/>
                    <a:gd name="connsiteY2" fmla="*/ 285750 h 2524125"/>
                    <a:gd name="connsiteX3" fmla="*/ 2118556 w 2742292"/>
                    <a:gd name="connsiteY3" fmla="*/ 295275 h 2524125"/>
                    <a:gd name="connsiteX4" fmla="*/ 2337631 w 2742292"/>
                    <a:gd name="connsiteY4" fmla="*/ 276225 h 2524125"/>
                    <a:gd name="connsiteX5" fmla="*/ 2375731 w 2742292"/>
                    <a:gd name="connsiteY5" fmla="*/ 266700 h 2524125"/>
                    <a:gd name="connsiteX6" fmla="*/ 2404306 w 2742292"/>
                    <a:gd name="connsiteY6" fmla="*/ 257175 h 2524125"/>
                    <a:gd name="connsiteX7" fmla="*/ 2480506 w 2742292"/>
                    <a:gd name="connsiteY7" fmla="*/ 247650 h 2524125"/>
                    <a:gd name="connsiteX8" fmla="*/ 2585281 w 2742292"/>
                    <a:gd name="connsiteY8" fmla="*/ 228600 h 2524125"/>
                    <a:gd name="connsiteX9" fmla="*/ 2699581 w 2742292"/>
                    <a:gd name="connsiteY9" fmla="*/ 238125 h 2524125"/>
                    <a:gd name="connsiteX10" fmla="*/ 2728156 w 2742292"/>
                    <a:gd name="connsiteY10" fmla="*/ 266700 h 2524125"/>
                    <a:gd name="connsiteX11" fmla="*/ 2680531 w 2742292"/>
                    <a:gd name="connsiteY11" fmla="*/ 485775 h 2524125"/>
                    <a:gd name="connsiteX12" fmla="*/ 2651956 w 2742292"/>
                    <a:gd name="connsiteY12" fmla="*/ 504825 h 2524125"/>
                    <a:gd name="connsiteX13" fmla="*/ 2613856 w 2742292"/>
                    <a:gd name="connsiteY13" fmla="*/ 552450 h 2524125"/>
                    <a:gd name="connsiteX14" fmla="*/ 2604331 w 2742292"/>
                    <a:gd name="connsiteY14" fmla="*/ 581025 h 2524125"/>
                    <a:gd name="connsiteX15" fmla="*/ 2585281 w 2742292"/>
                    <a:gd name="connsiteY15" fmla="*/ 609600 h 2524125"/>
                    <a:gd name="connsiteX16" fmla="*/ 2566231 w 2742292"/>
                    <a:gd name="connsiteY16" fmla="*/ 762000 h 2524125"/>
                    <a:gd name="connsiteX17" fmla="*/ 2385256 w 2742292"/>
                    <a:gd name="connsiteY17" fmla="*/ 1933575 h 2524125"/>
                    <a:gd name="connsiteX18" fmla="*/ 2509081 w 2742292"/>
                    <a:gd name="connsiteY18" fmla="*/ 2324100 h 2524125"/>
                    <a:gd name="connsiteX19" fmla="*/ 2509081 w 2742292"/>
                    <a:gd name="connsiteY19" fmla="*/ 2371725 h 2524125"/>
                    <a:gd name="connsiteX20" fmla="*/ 2518606 w 2742292"/>
                    <a:gd name="connsiteY20" fmla="*/ 2486025 h 2524125"/>
                    <a:gd name="connsiteX21" fmla="*/ 2499556 w 2742292"/>
                    <a:gd name="connsiteY21" fmla="*/ 2514600 h 2524125"/>
                    <a:gd name="connsiteX22" fmla="*/ 2451931 w 2742292"/>
                    <a:gd name="connsiteY22" fmla="*/ 2524125 h 2524125"/>
                    <a:gd name="connsiteX23" fmla="*/ 2309056 w 2742292"/>
                    <a:gd name="connsiteY23" fmla="*/ 2514600 h 2524125"/>
                    <a:gd name="connsiteX24" fmla="*/ 2251906 w 2742292"/>
                    <a:gd name="connsiteY24" fmla="*/ 2486025 h 2524125"/>
                    <a:gd name="connsiteX25" fmla="*/ 2223331 w 2742292"/>
                    <a:gd name="connsiteY25" fmla="*/ 2476500 h 2524125"/>
                    <a:gd name="connsiteX26" fmla="*/ 2204281 w 2742292"/>
                    <a:gd name="connsiteY26" fmla="*/ 2447925 h 2524125"/>
                    <a:gd name="connsiteX27" fmla="*/ 2175706 w 2742292"/>
                    <a:gd name="connsiteY27" fmla="*/ 2428875 h 2524125"/>
                    <a:gd name="connsiteX28" fmla="*/ 2137606 w 2742292"/>
                    <a:gd name="connsiteY28" fmla="*/ 2381250 h 2524125"/>
                    <a:gd name="connsiteX29" fmla="*/ 2128081 w 2742292"/>
                    <a:gd name="connsiteY29" fmla="*/ 2352675 h 2524125"/>
                    <a:gd name="connsiteX30" fmla="*/ 2013781 w 2742292"/>
                    <a:gd name="connsiteY30" fmla="*/ 2295525 h 2524125"/>
                    <a:gd name="connsiteX31" fmla="*/ 1956631 w 2742292"/>
                    <a:gd name="connsiteY31" fmla="*/ 2276475 h 2524125"/>
                    <a:gd name="connsiteX32" fmla="*/ 1928056 w 2742292"/>
                    <a:gd name="connsiteY32" fmla="*/ 2266950 h 2524125"/>
                    <a:gd name="connsiteX33" fmla="*/ 1851856 w 2742292"/>
                    <a:gd name="connsiteY33" fmla="*/ 2276475 h 2524125"/>
                    <a:gd name="connsiteX34" fmla="*/ 1766131 w 2742292"/>
                    <a:gd name="connsiteY34" fmla="*/ 2238375 h 2524125"/>
                    <a:gd name="connsiteX35" fmla="*/ 1737556 w 2742292"/>
                    <a:gd name="connsiteY35" fmla="*/ 2228850 h 2524125"/>
                    <a:gd name="connsiteX36" fmla="*/ 1689931 w 2742292"/>
                    <a:gd name="connsiteY36" fmla="*/ 2238375 h 2524125"/>
                    <a:gd name="connsiteX37" fmla="*/ 1575631 w 2742292"/>
                    <a:gd name="connsiteY37" fmla="*/ 2295525 h 2524125"/>
                    <a:gd name="connsiteX38" fmla="*/ 1204156 w 2742292"/>
                    <a:gd name="connsiteY38" fmla="*/ 2314575 h 2524125"/>
                    <a:gd name="connsiteX39" fmla="*/ 1156531 w 2742292"/>
                    <a:gd name="connsiteY39" fmla="*/ 2324100 h 2524125"/>
                    <a:gd name="connsiteX40" fmla="*/ 1070806 w 2742292"/>
                    <a:gd name="connsiteY40" fmla="*/ 2333625 h 2524125"/>
                    <a:gd name="connsiteX41" fmla="*/ 1042231 w 2742292"/>
                    <a:gd name="connsiteY41" fmla="*/ 2343150 h 2524125"/>
                    <a:gd name="connsiteX42" fmla="*/ 975556 w 2742292"/>
                    <a:gd name="connsiteY42" fmla="*/ 2352675 h 2524125"/>
                    <a:gd name="connsiteX43" fmla="*/ 804106 w 2742292"/>
                    <a:gd name="connsiteY43" fmla="*/ 2343150 h 2524125"/>
                    <a:gd name="connsiteX44" fmla="*/ 766006 w 2742292"/>
                    <a:gd name="connsiteY44" fmla="*/ 2324100 h 2524125"/>
                    <a:gd name="connsiteX45" fmla="*/ 708856 w 2742292"/>
                    <a:gd name="connsiteY45" fmla="*/ 2295525 h 2524125"/>
                    <a:gd name="connsiteX46" fmla="*/ 661231 w 2742292"/>
                    <a:gd name="connsiteY46" fmla="*/ 2228850 h 2524125"/>
                    <a:gd name="connsiteX47" fmla="*/ 651706 w 2742292"/>
                    <a:gd name="connsiteY47" fmla="*/ 2200275 h 2524125"/>
                    <a:gd name="connsiteX48" fmla="*/ 651706 w 2742292"/>
                    <a:gd name="connsiteY48" fmla="*/ 1809750 h 2524125"/>
                    <a:gd name="connsiteX49" fmla="*/ 632656 w 2742292"/>
                    <a:gd name="connsiteY49" fmla="*/ 1752600 h 2524125"/>
                    <a:gd name="connsiteX50" fmla="*/ 594556 w 2742292"/>
                    <a:gd name="connsiteY50" fmla="*/ 1704975 h 2524125"/>
                    <a:gd name="connsiteX51" fmla="*/ 280231 w 2742292"/>
                    <a:gd name="connsiteY51" fmla="*/ 1666875 h 2524125"/>
                    <a:gd name="connsiteX52" fmla="*/ 242131 w 2742292"/>
                    <a:gd name="connsiteY52" fmla="*/ 1657350 h 2524125"/>
                    <a:gd name="connsiteX53" fmla="*/ 137356 w 2742292"/>
                    <a:gd name="connsiteY53" fmla="*/ 1647825 h 2524125"/>
                    <a:gd name="connsiteX54" fmla="*/ 99256 w 2742292"/>
                    <a:gd name="connsiteY54" fmla="*/ 1638300 h 2524125"/>
                    <a:gd name="connsiteX55" fmla="*/ 42106 w 2742292"/>
                    <a:gd name="connsiteY55" fmla="*/ 1600200 h 2524125"/>
                    <a:gd name="connsiteX56" fmla="*/ 13531 w 2742292"/>
                    <a:gd name="connsiteY56" fmla="*/ 1495425 h 2524125"/>
                    <a:gd name="connsiteX57" fmla="*/ 23056 w 2742292"/>
                    <a:gd name="connsiteY57" fmla="*/ 1352550 h 2524125"/>
                    <a:gd name="connsiteX58" fmla="*/ 32581 w 2742292"/>
                    <a:gd name="connsiteY58" fmla="*/ 1314450 h 2524125"/>
                    <a:gd name="connsiteX59" fmla="*/ 42106 w 2742292"/>
                    <a:gd name="connsiteY59" fmla="*/ 1266825 h 2524125"/>
                    <a:gd name="connsiteX60" fmla="*/ 61156 w 2742292"/>
                    <a:gd name="connsiteY60" fmla="*/ 1209675 h 2524125"/>
                    <a:gd name="connsiteX61" fmla="*/ 118306 w 2742292"/>
                    <a:gd name="connsiteY61" fmla="*/ 1181100 h 2524125"/>
                    <a:gd name="connsiteX62" fmla="*/ 175456 w 2742292"/>
                    <a:gd name="connsiteY62" fmla="*/ 1143000 h 2524125"/>
                    <a:gd name="connsiteX63" fmla="*/ 204031 w 2742292"/>
                    <a:gd name="connsiteY63" fmla="*/ 1133475 h 2524125"/>
                    <a:gd name="connsiteX64" fmla="*/ 261181 w 2742292"/>
                    <a:gd name="connsiteY64" fmla="*/ 1095375 h 2524125"/>
                    <a:gd name="connsiteX65" fmla="*/ 318331 w 2742292"/>
                    <a:gd name="connsiteY65" fmla="*/ 1047750 h 2524125"/>
                    <a:gd name="connsiteX66" fmla="*/ 375481 w 2742292"/>
                    <a:gd name="connsiteY66" fmla="*/ 1019175 h 2524125"/>
                    <a:gd name="connsiteX67" fmla="*/ 432631 w 2742292"/>
                    <a:gd name="connsiteY67" fmla="*/ 962025 h 2524125"/>
                    <a:gd name="connsiteX68" fmla="*/ 451681 w 2742292"/>
                    <a:gd name="connsiteY68" fmla="*/ 933450 h 2524125"/>
                    <a:gd name="connsiteX69" fmla="*/ 480256 w 2742292"/>
                    <a:gd name="connsiteY69" fmla="*/ 923925 h 2524125"/>
                    <a:gd name="connsiteX70" fmla="*/ 537406 w 2742292"/>
                    <a:gd name="connsiteY70" fmla="*/ 838200 h 2524125"/>
                    <a:gd name="connsiteX71" fmla="*/ 556456 w 2742292"/>
                    <a:gd name="connsiteY71" fmla="*/ 809625 h 2524125"/>
                    <a:gd name="connsiteX72" fmla="*/ 585031 w 2742292"/>
                    <a:gd name="connsiteY72" fmla="*/ 790575 h 2524125"/>
                    <a:gd name="connsiteX73" fmla="*/ 623131 w 2742292"/>
                    <a:gd name="connsiteY73" fmla="*/ 752475 h 2524125"/>
                    <a:gd name="connsiteX74" fmla="*/ 632656 w 2742292"/>
                    <a:gd name="connsiteY74" fmla="*/ 723900 h 2524125"/>
                    <a:gd name="connsiteX75" fmla="*/ 670756 w 2742292"/>
                    <a:gd name="connsiteY75" fmla="*/ 666750 h 2524125"/>
                    <a:gd name="connsiteX76" fmla="*/ 689806 w 2742292"/>
                    <a:gd name="connsiteY76" fmla="*/ 638175 h 2524125"/>
                    <a:gd name="connsiteX77" fmla="*/ 718381 w 2742292"/>
                    <a:gd name="connsiteY77" fmla="*/ 619125 h 2524125"/>
                    <a:gd name="connsiteX78" fmla="*/ 746956 w 2742292"/>
                    <a:gd name="connsiteY78" fmla="*/ 561975 h 2524125"/>
                    <a:gd name="connsiteX79" fmla="*/ 775531 w 2742292"/>
                    <a:gd name="connsiteY79" fmla="*/ 542925 h 2524125"/>
                    <a:gd name="connsiteX80" fmla="*/ 794581 w 2742292"/>
                    <a:gd name="connsiteY80" fmla="*/ 514350 h 2524125"/>
                    <a:gd name="connsiteX81" fmla="*/ 823156 w 2742292"/>
                    <a:gd name="connsiteY81" fmla="*/ 485775 h 2524125"/>
                    <a:gd name="connsiteX82" fmla="*/ 794581 w 2742292"/>
                    <a:gd name="connsiteY82" fmla="*/ 238125 h 2524125"/>
                    <a:gd name="connsiteX83" fmla="*/ 785056 w 2742292"/>
                    <a:gd name="connsiteY83" fmla="*/ 209550 h 2524125"/>
                    <a:gd name="connsiteX84" fmla="*/ 785056 w 2742292"/>
                    <a:gd name="connsiteY84" fmla="*/ 28575 h 2524125"/>
                    <a:gd name="connsiteX85" fmla="*/ 842206 w 2742292"/>
                    <a:gd name="connsiteY85" fmla="*/ 9525 h 2524125"/>
                    <a:gd name="connsiteX86" fmla="*/ 870781 w 2742292"/>
                    <a:gd name="connsiteY86" fmla="*/ 0 h 2524125"/>
                    <a:gd name="connsiteX87" fmla="*/ 994606 w 2742292"/>
                    <a:gd name="connsiteY87" fmla="*/ 19050 h 2524125"/>
                    <a:gd name="connsiteX88" fmla="*/ 1023181 w 2742292"/>
                    <a:gd name="connsiteY88" fmla="*/ 38100 h 2524125"/>
                    <a:gd name="connsiteX89" fmla="*/ 1061281 w 2742292"/>
                    <a:gd name="connsiteY89" fmla="*/ 57150 h 2524125"/>
                    <a:gd name="connsiteX90" fmla="*/ 1089856 w 2742292"/>
                    <a:gd name="connsiteY90" fmla="*/ 85725 h 2524125"/>
                    <a:gd name="connsiteX91" fmla="*/ 1108906 w 2742292"/>
                    <a:gd name="connsiteY91" fmla="*/ 114300 h 2524125"/>
                    <a:gd name="connsiteX92" fmla="*/ 1137481 w 2742292"/>
                    <a:gd name="connsiteY92" fmla="*/ 123825 h 2524125"/>
                    <a:gd name="connsiteX93" fmla="*/ 1194631 w 2742292"/>
                    <a:gd name="connsiteY93" fmla="*/ 161925 h 2524125"/>
                    <a:gd name="connsiteX94" fmla="*/ 1223206 w 2742292"/>
                    <a:gd name="connsiteY94" fmla="*/ 180975 h 2524125"/>
                    <a:gd name="connsiteX95" fmla="*/ 1280356 w 2742292"/>
                    <a:gd name="connsiteY95" fmla="*/ 190500 h 2524125"/>
                    <a:gd name="connsiteX96" fmla="*/ 1347031 w 2742292"/>
                    <a:gd name="connsiteY96" fmla="*/ 200025 h 2524125"/>
                    <a:gd name="connsiteX97" fmla="*/ 1394656 w 2742292"/>
                    <a:gd name="connsiteY97" fmla="*/ 209550 h 2524125"/>
                    <a:gd name="connsiteX98" fmla="*/ 1499431 w 2742292"/>
                    <a:gd name="connsiteY98" fmla="*/ 219075 h 2524125"/>
                    <a:gd name="connsiteX99" fmla="*/ 1651831 w 2742292"/>
                    <a:gd name="connsiteY99" fmla="*/ 219075 h 2524125"/>
                    <a:gd name="connsiteX100" fmla="*/ 1689931 w 2742292"/>
                    <a:gd name="connsiteY100" fmla="*/ 209550 h 2524125"/>
                    <a:gd name="connsiteX101" fmla="*/ 1747081 w 2742292"/>
                    <a:gd name="connsiteY101" fmla="*/ 190500 h 2524125"/>
                    <a:gd name="connsiteX102" fmla="*/ 1823281 w 2742292"/>
                    <a:gd name="connsiteY102" fmla="*/ 180975 h 2524125"/>
                    <a:gd name="connsiteX103" fmla="*/ 1966156 w 2742292"/>
                    <a:gd name="connsiteY103" fmla="*/ 190500 h 2524125"/>
                    <a:gd name="connsiteX104" fmla="*/ 2004256 w 2742292"/>
                    <a:gd name="connsiteY104" fmla="*/ 247650 h 2524125"/>
                    <a:gd name="connsiteX105" fmla="*/ 2004256 w 2742292"/>
                    <a:gd name="connsiteY105" fmla="*/ 276225 h 252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742292" h="2524125">
                      <a:moveTo>
                        <a:pt x="2004256" y="276225"/>
                      </a:moveTo>
                      <a:lnTo>
                        <a:pt x="2004256" y="276225"/>
                      </a:lnTo>
                      <a:cubicBezTo>
                        <a:pt x="2032831" y="279400"/>
                        <a:pt x="2061621" y="281023"/>
                        <a:pt x="2089981" y="285750"/>
                      </a:cubicBezTo>
                      <a:cubicBezTo>
                        <a:pt x="2099885" y="287401"/>
                        <a:pt x="2108516" y="295275"/>
                        <a:pt x="2118556" y="295275"/>
                      </a:cubicBezTo>
                      <a:cubicBezTo>
                        <a:pt x="2176423" y="295275"/>
                        <a:pt x="2274817" y="283204"/>
                        <a:pt x="2337631" y="276225"/>
                      </a:cubicBezTo>
                      <a:cubicBezTo>
                        <a:pt x="2350331" y="273050"/>
                        <a:pt x="2363144" y="270296"/>
                        <a:pt x="2375731" y="266700"/>
                      </a:cubicBezTo>
                      <a:cubicBezTo>
                        <a:pt x="2385385" y="263942"/>
                        <a:pt x="2394428" y="258971"/>
                        <a:pt x="2404306" y="257175"/>
                      </a:cubicBezTo>
                      <a:cubicBezTo>
                        <a:pt x="2429491" y="252596"/>
                        <a:pt x="2455166" y="251270"/>
                        <a:pt x="2480506" y="247650"/>
                      </a:cubicBezTo>
                      <a:cubicBezTo>
                        <a:pt x="2523159" y="241557"/>
                        <a:pt x="2544257" y="236805"/>
                        <a:pt x="2585281" y="228600"/>
                      </a:cubicBezTo>
                      <a:cubicBezTo>
                        <a:pt x="2623381" y="231775"/>
                        <a:pt x="2662640" y="228274"/>
                        <a:pt x="2699581" y="238125"/>
                      </a:cubicBezTo>
                      <a:cubicBezTo>
                        <a:pt x="2712597" y="241596"/>
                        <a:pt x="2726816" y="253296"/>
                        <a:pt x="2728156" y="266700"/>
                      </a:cubicBezTo>
                      <a:cubicBezTo>
                        <a:pt x="2732237" y="307512"/>
                        <a:pt x="2742292" y="444601"/>
                        <a:pt x="2680531" y="485775"/>
                      </a:cubicBezTo>
                      <a:lnTo>
                        <a:pt x="2651956" y="504825"/>
                      </a:lnTo>
                      <a:cubicBezTo>
                        <a:pt x="2628015" y="576649"/>
                        <a:pt x="2663095" y="490902"/>
                        <a:pt x="2613856" y="552450"/>
                      </a:cubicBezTo>
                      <a:cubicBezTo>
                        <a:pt x="2607584" y="560290"/>
                        <a:pt x="2608821" y="572045"/>
                        <a:pt x="2604331" y="581025"/>
                      </a:cubicBezTo>
                      <a:cubicBezTo>
                        <a:pt x="2599211" y="591264"/>
                        <a:pt x="2589930" y="599139"/>
                        <a:pt x="2585281" y="609600"/>
                      </a:cubicBezTo>
                      <a:cubicBezTo>
                        <a:pt x="2556191" y="675053"/>
                        <a:pt x="2566231" y="681166"/>
                        <a:pt x="2566231" y="762000"/>
                      </a:cubicBezTo>
                      <a:lnTo>
                        <a:pt x="2385256" y="1933575"/>
                      </a:lnTo>
                      <a:lnTo>
                        <a:pt x="2509081" y="2324100"/>
                      </a:lnTo>
                      <a:lnTo>
                        <a:pt x="2509081" y="2371725"/>
                      </a:lnTo>
                      <a:cubicBezTo>
                        <a:pt x="2521885" y="2429342"/>
                        <a:pt x="2540277" y="2442683"/>
                        <a:pt x="2518606" y="2486025"/>
                      </a:cubicBezTo>
                      <a:cubicBezTo>
                        <a:pt x="2513486" y="2496264"/>
                        <a:pt x="2509495" y="2508920"/>
                        <a:pt x="2499556" y="2514600"/>
                      </a:cubicBezTo>
                      <a:cubicBezTo>
                        <a:pt x="2485500" y="2522632"/>
                        <a:pt x="2467806" y="2520950"/>
                        <a:pt x="2451931" y="2524125"/>
                      </a:cubicBezTo>
                      <a:cubicBezTo>
                        <a:pt x="2404306" y="2520950"/>
                        <a:pt x="2356495" y="2519871"/>
                        <a:pt x="2309056" y="2514600"/>
                      </a:cubicBezTo>
                      <a:cubicBezTo>
                        <a:pt x="2278274" y="2511180"/>
                        <a:pt x="2278969" y="2499556"/>
                        <a:pt x="2251906" y="2486025"/>
                      </a:cubicBezTo>
                      <a:cubicBezTo>
                        <a:pt x="2242926" y="2481535"/>
                        <a:pt x="2232856" y="2479675"/>
                        <a:pt x="2223331" y="2476500"/>
                      </a:cubicBezTo>
                      <a:cubicBezTo>
                        <a:pt x="2216981" y="2466975"/>
                        <a:pt x="2212376" y="2456020"/>
                        <a:pt x="2204281" y="2447925"/>
                      </a:cubicBezTo>
                      <a:cubicBezTo>
                        <a:pt x="2196186" y="2439830"/>
                        <a:pt x="2182857" y="2437814"/>
                        <a:pt x="2175706" y="2428875"/>
                      </a:cubicBezTo>
                      <a:cubicBezTo>
                        <a:pt x="2123126" y="2363150"/>
                        <a:pt x="2219498" y="2435845"/>
                        <a:pt x="2137606" y="2381250"/>
                      </a:cubicBezTo>
                      <a:cubicBezTo>
                        <a:pt x="2134431" y="2371725"/>
                        <a:pt x="2135181" y="2359775"/>
                        <a:pt x="2128081" y="2352675"/>
                      </a:cubicBezTo>
                      <a:cubicBezTo>
                        <a:pt x="2091152" y="2315746"/>
                        <a:pt x="2060262" y="2311019"/>
                        <a:pt x="2013781" y="2295525"/>
                      </a:cubicBezTo>
                      <a:lnTo>
                        <a:pt x="1956631" y="2276475"/>
                      </a:lnTo>
                      <a:lnTo>
                        <a:pt x="1928056" y="2266950"/>
                      </a:lnTo>
                      <a:cubicBezTo>
                        <a:pt x="1902656" y="2270125"/>
                        <a:pt x="1877389" y="2278299"/>
                        <a:pt x="1851856" y="2276475"/>
                      </a:cubicBezTo>
                      <a:cubicBezTo>
                        <a:pt x="1794518" y="2272379"/>
                        <a:pt x="1805330" y="2257975"/>
                        <a:pt x="1766131" y="2238375"/>
                      </a:cubicBezTo>
                      <a:cubicBezTo>
                        <a:pt x="1757151" y="2233885"/>
                        <a:pt x="1747081" y="2232025"/>
                        <a:pt x="1737556" y="2228850"/>
                      </a:cubicBezTo>
                      <a:cubicBezTo>
                        <a:pt x="1721681" y="2232025"/>
                        <a:pt x="1704669" y="2231676"/>
                        <a:pt x="1689931" y="2238375"/>
                      </a:cubicBezTo>
                      <a:cubicBezTo>
                        <a:pt x="1638864" y="2261587"/>
                        <a:pt x="1634513" y="2292061"/>
                        <a:pt x="1575631" y="2295525"/>
                      </a:cubicBezTo>
                      <a:cubicBezTo>
                        <a:pt x="1343905" y="2309156"/>
                        <a:pt x="1467719" y="2302595"/>
                        <a:pt x="1204156" y="2314575"/>
                      </a:cubicBezTo>
                      <a:cubicBezTo>
                        <a:pt x="1188281" y="2317750"/>
                        <a:pt x="1172558" y="2321810"/>
                        <a:pt x="1156531" y="2324100"/>
                      </a:cubicBezTo>
                      <a:cubicBezTo>
                        <a:pt x="1128069" y="2328166"/>
                        <a:pt x="1099166" y="2328898"/>
                        <a:pt x="1070806" y="2333625"/>
                      </a:cubicBezTo>
                      <a:cubicBezTo>
                        <a:pt x="1060902" y="2335276"/>
                        <a:pt x="1052076" y="2341181"/>
                        <a:pt x="1042231" y="2343150"/>
                      </a:cubicBezTo>
                      <a:cubicBezTo>
                        <a:pt x="1020216" y="2347553"/>
                        <a:pt x="997781" y="2349500"/>
                        <a:pt x="975556" y="2352675"/>
                      </a:cubicBezTo>
                      <a:cubicBezTo>
                        <a:pt x="918406" y="2349500"/>
                        <a:pt x="860819" y="2350884"/>
                        <a:pt x="804106" y="2343150"/>
                      </a:cubicBezTo>
                      <a:cubicBezTo>
                        <a:pt x="790037" y="2341232"/>
                        <a:pt x="779057" y="2329693"/>
                        <a:pt x="766006" y="2324100"/>
                      </a:cubicBezTo>
                      <a:cubicBezTo>
                        <a:pt x="738892" y="2312480"/>
                        <a:pt x="731737" y="2318406"/>
                        <a:pt x="708856" y="2295525"/>
                      </a:cubicBezTo>
                      <a:cubicBezTo>
                        <a:pt x="704542" y="2291211"/>
                        <a:pt x="666639" y="2239667"/>
                        <a:pt x="661231" y="2228850"/>
                      </a:cubicBezTo>
                      <a:cubicBezTo>
                        <a:pt x="656741" y="2219870"/>
                        <a:pt x="654881" y="2209800"/>
                        <a:pt x="651706" y="2200275"/>
                      </a:cubicBezTo>
                      <a:cubicBezTo>
                        <a:pt x="662061" y="2034593"/>
                        <a:pt x="669703" y="1995724"/>
                        <a:pt x="651706" y="1809750"/>
                      </a:cubicBezTo>
                      <a:cubicBezTo>
                        <a:pt x="649772" y="1789763"/>
                        <a:pt x="639006" y="1771650"/>
                        <a:pt x="632656" y="1752600"/>
                      </a:cubicBezTo>
                      <a:cubicBezTo>
                        <a:pt x="619511" y="1713165"/>
                        <a:pt x="631485" y="1729594"/>
                        <a:pt x="594556" y="1704975"/>
                      </a:cubicBezTo>
                      <a:cubicBezTo>
                        <a:pt x="520266" y="1593540"/>
                        <a:pt x="592238" y="1684704"/>
                        <a:pt x="280231" y="1666875"/>
                      </a:cubicBezTo>
                      <a:cubicBezTo>
                        <a:pt x="267161" y="1666128"/>
                        <a:pt x="255107" y="1659080"/>
                        <a:pt x="242131" y="1657350"/>
                      </a:cubicBezTo>
                      <a:cubicBezTo>
                        <a:pt x="207370" y="1652715"/>
                        <a:pt x="172281" y="1651000"/>
                        <a:pt x="137356" y="1647825"/>
                      </a:cubicBezTo>
                      <a:cubicBezTo>
                        <a:pt x="124656" y="1644650"/>
                        <a:pt x="110965" y="1644154"/>
                        <a:pt x="99256" y="1638300"/>
                      </a:cubicBezTo>
                      <a:cubicBezTo>
                        <a:pt x="78778" y="1628061"/>
                        <a:pt x="42106" y="1600200"/>
                        <a:pt x="42106" y="1600200"/>
                      </a:cubicBezTo>
                      <a:cubicBezTo>
                        <a:pt x="20621" y="1514260"/>
                        <a:pt x="31335" y="1548838"/>
                        <a:pt x="13531" y="1495425"/>
                      </a:cubicBezTo>
                      <a:cubicBezTo>
                        <a:pt x="16706" y="1447800"/>
                        <a:pt x="18059" y="1400018"/>
                        <a:pt x="23056" y="1352550"/>
                      </a:cubicBezTo>
                      <a:cubicBezTo>
                        <a:pt x="24426" y="1339531"/>
                        <a:pt x="29741" y="1327229"/>
                        <a:pt x="32581" y="1314450"/>
                      </a:cubicBezTo>
                      <a:cubicBezTo>
                        <a:pt x="36093" y="1298646"/>
                        <a:pt x="37846" y="1282444"/>
                        <a:pt x="42106" y="1266825"/>
                      </a:cubicBezTo>
                      <a:cubicBezTo>
                        <a:pt x="47390" y="1247452"/>
                        <a:pt x="44448" y="1220814"/>
                        <a:pt x="61156" y="1209675"/>
                      </a:cubicBezTo>
                      <a:cubicBezTo>
                        <a:pt x="188011" y="1125105"/>
                        <a:pt x="0" y="1246825"/>
                        <a:pt x="118306" y="1181100"/>
                      </a:cubicBezTo>
                      <a:cubicBezTo>
                        <a:pt x="138320" y="1169981"/>
                        <a:pt x="153736" y="1150240"/>
                        <a:pt x="175456" y="1143000"/>
                      </a:cubicBezTo>
                      <a:cubicBezTo>
                        <a:pt x="184981" y="1139825"/>
                        <a:pt x="195254" y="1138351"/>
                        <a:pt x="204031" y="1133475"/>
                      </a:cubicBezTo>
                      <a:cubicBezTo>
                        <a:pt x="224045" y="1122356"/>
                        <a:pt x="244992" y="1111564"/>
                        <a:pt x="261181" y="1095375"/>
                      </a:cubicBezTo>
                      <a:cubicBezTo>
                        <a:pt x="282247" y="1074309"/>
                        <a:pt x="291809" y="1061011"/>
                        <a:pt x="318331" y="1047750"/>
                      </a:cubicBezTo>
                      <a:cubicBezTo>
                        <a:pt x="356159" y="1028836"/>
                        <a:pt x="340384" y="1050372"/>
                        <a:pt x="375481" y="1019175"/>
                      </a:cubicBezTo>
                      <a:cubicBezTo>
                        <a:pt x="395617" y="1001277"/>
                        <a:pt x="417687" y="984441"/>
                        <a:pt x="432631" y="962025"/>
                      </a:cubicBezTo>
                      <a:cubicBezTo>
                        <a:pt x="438981" y="952500"/>
                        <a:pt x="442742" y="940601"/>
                        <a:pt x="451681" y="933450"/>
                      </a:cubicBezTo>
                      <a:cubicBezTo>
                        <a:pt x="459521" y="927178"/>
                        <a:pt x="470731" y="927100"/>
                        <a:pt x="480256" y="923925"/>
                      </a:cubicBezTo>
                      <a:lnTo>
                        <a:pt x="537406" y="838200"/>
                      </a:lnTo>
                      <a:cubicBezTo>
                        <a:pt x="543756" y="828675"/>
                        <a:pt x="546931" y="815975"/>
                        <a:pt x="556456" y="809625"/>
                      </a:cubicBezTo>
                      <a:lnTo>
                        <a:pt x="585031" y="790575"/>
                      </a:lnTo>
                      <a:cubicBezTo>
                        <a:pt x="610431" y="714375"/>
                        <a:pt x="572331" y="803275"/>
                        <a:pt x="623131" y="752475"/>
                      </a:cubicBezTo>
                      <a:cubicBezTo>
                        <a:pt x="630231" y="745375"/>
                        <a:pt x="627780" y="732677"/>
                        <a:pt x="632656" y="723900"/>
                      </a:cubicBezTo>
                      <a:cubicBezTo>
                        <a:pt x="643775" y="703886"/>
                        <a:pt x="658056" y="685800"/>
                        <a:pt x="670756" y="666750"/>
                      </a:cubicBezTo>
                      <a:cubicBezTo>
                        <a:pt x="677106" y="657225"/>
                        <a:pt x="680281" y="644525"/>
                        <a:pt x="689806" y="638175"/>
                      </a:cubicBezTo>
                      <a:lnTo>
                        <a:pt x="718381" y="619125"/>
                      </a:lnTo>
                      <a:cubicBezTo>
                        <a:pt x="726128" y="595884"/>
                        <a:pt x="728492" y="580439"/>
                        <a:pt x="746956" y="561975"/>
                      </a:cubicBezTo>
                      <a:cubicBezTo>
                        <a:pt x="755051" y="553880"/>
                        <a:pt x="766006" y="549275"/>
                        <a:pt x="775531" y="542925"/>
                      </a:cubicBezTo>
                      <a:cubicBezTo>
                        <a:pt x="781881" y="533400"/>
                        <a:pt x="787252" y="523144"/>
                        <a:pt x="794581" y="514350"/>
                      </a:cubicBezTo>
                      <a:cubicBezTo>
                        <a:pt x="803205" y="504002"/>
                        <a:pt x="822571" y="499233"/>
                        <a:pt x="823156" y="485775"/>
                      </a:cubicBezTo>
                      <a:cubicBezTo>
                        <a:pt x="823743" y="472283"/>
                        <a:pt x="808073" y="298840"/>
                        <a:pt x="794581" y="238125"/>
                      </a:cubicBezTo>
                      <a:cubicBezTo>
                        <a:pt x="792403" y="228324"/>
                        <a:pt x="788231" y="219075"/>
                        <a:pt x="785056" y="209550"/>
                      </a:cubicBezTo>
                      <a:cubicBezTo>
                        <a:pt x="781967" y="178661"/>
                        <a:pt x="763630" y="62244"/>
                        <a:pt x="785056" y="28575"/>
                      </a:cubicBezTo>
                      <a:cubicBezTo>
                        <a:pt x="795837" y="11634"/>
                        <a:pt x="823156" y="15875"/>
                        <a:pt x="842206" y="9525"/>
                      </a:cubicBezTo>
                      <a:lnTo>
                        <a:pt x="870781" y="0"/>
                      </a:lnTo>
                      <a:cubicBezTo>
                        <a:pt x="882553" y="1471"/>
                        <a:pt x="972788" y="10868"/>
                        <a:pt x="994606" y="19050"/>
                      </a:cubicBezTo>
                      <a:cubicBezTo>
                        <a:pt x="1005325" y="23070"/>
                        <a:pt x="1013242" y="32420"/>
                        <a:pt x="1023181" y="38100"/>
                      </a:cubicBezTo>
                      <a:cubicBezTo>
                        <a:pt x="1035509" y="45145"/>
                        <a:pt x="1049727" y="48897"/>
                        <a:pt x="1061281" y="57150"/>
                      </a:cubicBezTo>
                      <a:cubicBezTo>
                        <a:pt x="1072242" y="64980"/>
                        <a:pt x="1081232" y="75377"/>
                        <a:pt x="1089856" y="85725"/>
                      </a:cubicBezTo>
                      <a:cubicBezTo>
                        <a:pt x="1097185" y="94519"/>
                        <a:pt x="1099967" y="107149"/>
                        <a:pt x="1108906" y="114300"/>
                      </a:cubicBezTo>
                      <a:cubicBezTo>
                        <a:pt x="1116746" y="120572"/>
                        <a:pt x="1128704" y="118949"/>
                        <a:pt x="1137481" y="123825"/>
                      </a:cubicBezTo>
                      <a:cubicBezTo>
                        <a:pt x="1157495" y="134944"/>
                        <a:pt x="1175581" y="149225"/>
                        <a:pt x="1194631" y="161925"/>
                      </a:cubicBezTo>
                      <a:cubicBezTo>
                        <a:pt x="1204156" y="168275"/>
                        <a:pt x="1211914" y="179093"/>
                        <a:pt x="1223206" y="180975"/>
                      </a:cubicBezTo>
                      <a:lnTo>
                        <a:pt x="1280356" y="190500"/>
                      </a:lnTo>
                      <a:cubicBezTo>
                        <a:pt x="1302546" y="193914"/>
                        <a:pt x="1324886" y="196334"/>
                        <a:pt x="1347031" y="200025"/>
                      </a:cubicBezTo>
                      <a:cubicBezTo>
                        <a:pt x="1363000" y="202687"/>
                        <a:pt x="1378592" y="207542"/>
                        <a:pt x="1394656" y="209550"/>
                      </a:cubicBezTo>
                      <a:cubicBezTo>
                        <a:pt x="1429454" y="213900"/>
                        <a:pt x="1464506" y="215900"/>
                        <a:pt x="1499431" y="219075"/>
                      </a:cubicBezTo>
                      <a:cubicBezTo>
                        <a:pt x="1574341" y="234057"/>
                        <a:pt x="1546320" y="233143"/>
                        <a:pt x="1651831" y="219075"/>
                      </a:cubicBezTo>
                      <a:cubicBezTo>
                        <a:pt x="1664807" y="217345"/>
                        <a:pt x="1677392" y="213312"/>
                        <a:pt x="1689931" y="209550"/>
                      </a:cubicBezTo>
                      <a:cubicBezTo>
                        <a:pt x="1709165" y="203780"/>
                        <a:pt x="1727156" y="192991"/>
                        <a:pt x="1747081" y="190500"/>
                      </a:cubicBezTo>
                      <a:lnTo>
                        <a:pt x="1823281" y="180975"/>
                      </a:lnTo>
                      <a:cubicBezTo>
                        <a:pt x="1870906" y="184150"/>
                        <a:pt x="1919075" y="182653"/>
                        <a:pt x="1966156" y="190500"/>
                      </a:cubicBezTo>
                      <a:cubicBezTo>
                        <a:pt x="2001317" y="196360"/>
                        <a:pt x="1996879" y="221831"/>
                        <a:pt x="2004256" y="247650"/>
                      </a:cubicBezTo>
                      <a:cubicBezTo>
                        <a:pt x="2007014" y="257304"/>
                        <a:pt x="2004256" y="271463"/>
                        <a:pt x="2004256" y="276225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b="1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Flowchart: Connector 376">
                  <a:extLst>
                    <a:ext uri="{FF2B5EF4-FFF2-40B4-BE49-F238E27FC236}">
                      <a16:creationId xmlns:a16="http://schemas.microsoft.com/office/drawing/2014/main" id="{286FFE6E-CD4B-2E40-A0A5-B6D4B56B2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926" y="3822265"/>
                  <a:ext cx="304802" cy="304799"/>
                </a:xfrm>
                <a:prstGeom prst="flowChartConnector">
                  <a:avLst/>
                </a:prstGeom>
                <a:solidFill>
                  <a:srgbClr val="6600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 b="1">
                    <a:latin typeface="Arial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E61D135-A356-0445-80F1-C9E859442F20}"/>
                </a:ext>
              </a:extLst>
            </p:cNvPr>
            <p:cNvCxnSpPr/>
            <p:nvPr/>
          </p:nvCxnSpPr>
          <p:spPr>
            <a:xfrm flipH="1">
              <a:off x="5459314" y="13969013"/>
              <a:ext cx="235102" cy="794643"/>
            </a:xfrm>
            <a:prstGeom prst="straightConnector1">
              <a:avLst/>
            </a:prstGeom>
            <a:ln w="76200" cmpd="sng">
              <a:solidFill>
                <a:srgbClr val="07418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ghtning Bolt 22">
              <a:extLst>
                <a:ext uri="{FF2B5EF4-FFF2-40B4-BE49-F238E27FC236}">
                  <a16:creationId xmlns:a16="http://schemas.microsoft.com/office/drawing/2014/main" id="{0B6BC23F-F3B8-1644-BC37-38709C19F0E5}"/>
                </a:ext>
              </a:extLst>
            </p:cNvPr>
            <p:cNvSpPr/>
            <p:nvPr/>
          </p:nvSpPr>
          <p:spPr>
            <a:xfrm>
              <a:off x="1528818" y="15024512"/>
              <a:ext cx="584201" cy="127029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D5E2AB-9425-D446-8213-220C1A427512}"/>
                </a:ext>
              </a:extLst>
            </p:cNvPr>
            <p:cNvGrpSpPr/>
            <p:nvPr/>
          </p:nvGrpSpPr>
          <p:grpSpPr>
            <a:xfrm>
              <a:off x="6247299" y="14956392"/>
              <a:ext cx="2540177" cy="1208911"/>
              <a:chOff x="6960151" y="13898250"/>
              <a:chExt cx="2822418" cy="1067667"/>
            </a:xfrm>
            <a:solidFill>
              <a:srgbClr val="7E7E7E"/>
            </a:solidFill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D8E7D0-33A7-ED49-95C9-17CDCC0789F3}"/>
                  </a:ext>
                </a:extLst>
              </p:cNvPr>
              <p:cNvSpPr txBox="1"/>
              <p:nvPr/>
            </p:nvSpPr>
            <p:spPr bwMode="auto">
              <a:xfrm>
                <a:off x="6960151" y="14552399"/>
                <a:ext cx="1248249" cy="312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600" b="1" kern="0" dirty="0" err="1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Osteoblast</a:t>
                </a:r>
                <a:endPara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E9BAC81-C7FC-4E4A-A30C-660CE1BD36B0}"/>
                  </a:ext>
                </a:extLst>
              </p:cNvPr>
              <p:cNvGrpSpPr/>
              <p:nvPr/>
            </p:nvGrpSpPr>
            <p:grpSpPr>
              <a:xfrm>
                <a:off x="7078038" y="13972936"/>
                <a:ext cx="2704531" cy="992981"/>
                <a:chOff x="7086351" y="21041962"/>
                <a:chExt cx="2704531" cy="992981"/>
              </a:xfrm>
              <a:grpFill/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6859501B-DA90-5542-8087-E1B573BEF04D}"/>
                    </a:ext>
                  </a:extLst>
                </p:cNvPr>
                <p:cNvSpPr/>
                <p:nvPr/>
              </p:nvSpPr>
              <p:spPr bwMode="auto">
                <a:xfrm>
                  <a:off x="8317282" y="21409468"/>
                  <a:ext cx="1473600" cy="625475"/>
                </a:xfrm>
                <a:custGeom>
                  <a:avLst/>
                  <a:gdLst>
                    <a:gd name="connsiteX0" fmla="*/ 140312 w 2312012"/>
                    <a:gd name="connsiteY0" fmla="*/ 105278 h 781553"/>
                    <a:gd name="connsiteX1" fmla="*/ 140312 w 2312012"/>
                    <a:gd name="connsiteY1" fmla="*/ 105278 h 781553"/>
                    <a:gd name="connsiteX2" fmla="*/ 64112 w 2312012"/>
                    <a:gd name="connsiteY2" fmla="*/ 133853 h 781553"/>
                    <a:gd name="connsiteX3" fmla="*/ 54587 w 2312012"/>
                    <a:gd name="connsiteY3" fmla="*/ 162428 h 781553"/>
                    <a:gd name="connsiteX4" fmla="*/ 6962 w 2312012"/>
                    <a:gd name="connsiteY4" fmla="*/ 248153 h 781553"/>
                    <a:gd name="connsiteX5" fmla="*/ 35537 w 2312012"/>
                    <a:gd name="connsiteY5" fmla="*/ 267203 h 781553"/>
                    <a:gd name="connsiteX6" fmla="*/ 283187 w 2312012"/>
                    <a:gd name="connsiteY6" fmla="*/ 267203 h 781553"/>
                    <a:gd name="connsiteX7" fmla="*/ 368912 w 2312012"/>
                    <a:gd name="connsiteY7" fmla="*/ 257678 h 781553"/>
                    <a:gd name="connsiteX8" fmla="*/ 397487 w 2312012"/>
                    <a:gd name="connsiteY8" fmla="*/ 248153 h 781553"/>
                    <a:gd name="connsiteX9" fmla="*/ 416537 w 2312012"/>
                    <a:gd name="connsiteY9" fmla="*/ 219578 h 781553"/>
                    <a:gd name="connsiteX10" fmla="*/ 445112 w 2312012"/>
                    <a:gd name="connsiteY10" fmla="*/ 191003 h 781553"/>
                    <a:gd name="connsiteX11" fmla="*/ 454637 w 2312012"/>
                    <a:gd name="connsiteY11" fmla="*/ 162428 h 781553"/>
                    <a:gd name="connsiteX12" fmla="*/ 607037 w 2312012"/>
                    <a:gd name="connsiteY12" fmla="*/ 143378 h 781553"/>
                    <a:gd name="connsiteX13" fmla="*/ 635612 w 2312012"/>
                    <a:gd name="connsiteY13" fmla="*/ 162428 h 781553"/>
                    <a:gd name="connsiteX14" fmla="*/ 597512 w 2312012"/>
                    <a:gd name="connsiteY14" fmla="*/ 295778 h 781553"/>
                    <a:gd name="connsiteX15" fmla="*/ 530837 w 2312012"/>
                    <a:gd name="connsiteY15" fmla="*/ 362453 h 781553"/>
                    <a:gd name="connsiteX16" fmla="*/ 473687 w 2312012"/>
                    <a:gd name="connsiteY16" fmla="*/ 410078 h 781553"/>
                    <a:gd name="connsiteX17" fmla="*/ 416537 w 2312012"/>
                    <a:gd name="connsiteY17" fmla="*/ 448178 h 781553"/>
                    <a:gd name="connsiteX18" fmla="*/ 397487 w 2312012"/>
                    <a:gd name="connsiteY18" fmla="*/ 476753 h 781553"/>
                    <a:gd name="connsiteX19" fmla="*/ 368912 w 2312012"/>
                    <a:gd name="connsiteY19" fmla="*/ 495803 h 781553"/>
                    <a:gd name="connsiteX20" fmla="*/ 359387 w 2312012"/>
                    <a:gd name="connsiteY20" fmla="*/ 524378 h 781553"/>
                    <a:gd name="connsiteX21" fmla="*/ 330812 w 2312012"/>
                    <a:gd name="connsiteY21" fmla="*/ 581528 h 781553"/>
                    <a:gd name="connsiteX22" fmla="*/ 340337 w 2312012"/>
                    <a:gd name="connsiteY22" fmla="*/ 629153 h 781553"/>
                    <a:gd name="connsiteX23" fmla="*/ 426062 w 2312012"/>
                    <a:gd name="connsiteY23" fmla="*/ 619628 h 781553"/>
                    <a:gd name="connsiteX24" fmla="*/ 492737 w 2312012"/>
                    <a:gd name="connsiteY24" fmla="*/ 591053 h 781553"/>
                    <a:gd name="connsiteX25" fmla="*/ 549887 w 2312012"/>
                    <a:gd name="connsiteY25" fmla="*/ 495803 h 781553"/>
                    <a:gd name="connsiteX26" fmla="*/ 568937 w 2312012"/>
                    <a:gd name="connsiteY26" fmla="*/ 438653 h 781553"/>
                    <a:gd name="connsiteX27" fmla="*/ 587987 w 2312012"/>
                    <a:gd name="connsiteY27" fmla="*/ 410078 h 781553"/>
                    <a:gd name="connsiteX28" fmla="*/ 607037 w 2312012"/>
                    <a:gd name="connsiteY28" fmla="*/ 352928 h 781553"/>
                    <a:gd name="connsiteX29" fmla="*/ 654662 w 2312012"/>
                    <a:gd name="connsiteY29" fmla="*/ 305303 h 781553"/>
                    <a:gd name="connsiteX30" fmla="*/ 711812 w 2312012"/>
                    <a:gd name="connsiteY30" fmla="*/ 286253 h 781553"/>
                    <a:gd name="connsiteX31" fmla="*/ 797537 w 2312012"/>
                    <a:gd name="connsiteY31" fmla="*/ 295778 h 781553"/>
                    <a:gd name="connsiteX32" fmla="*/ 854687 w 2312012"/>
                    <a:gd name="connsiteY32" fmla="*/ 333878 h 781553"/>
                    <a:gd name="connsiteX33" fmla="*/ 892787 w 2312012"/>
                    <a:gd name="connsiteY33" fmla="*/ 419603 h 781553"/>
                    <a:gd name="connsiteX34" fmla="*/ 854687 w 2312012"/>
                    <a:gd name="connsiteY34" fmla="*/ 495803 h 781553"/>
                    <a:gd name="connsiteX35" fmla="*/ 816587 w 2312012"/>
                    <a:gd name="connsiteY35" fmla="*/ 552953 h 781553"/>
                    <a:gd name="connsiteX36" fmla="*/ 826112 w 2312012"/>
                    <a:gd name="connsiteY36" fmla="*/ 600578 h 781553"/>
                    <a:gd name="connsiteX37" fmla="*/ 854687 w 2312012"/>
                    <a:gd name="connsiteY37" fmla="*/ 619628 h 781553"/>
                    <a:gd name="connsiteX38" fmla="*/ 873737 w 2312012"/>
                    <a:gd name="connsiteY38" fmla="*/ 676778 h 781553"/>
                    <a:gd name="connsiteX39" fmla="*/ 892787 w 2312012"/>
                    <a:gd name="connsiteY39" fmla="*/ 781553 h 781553"/>
                    <a:gd name="connsiteX40" fmla="*/ 921362 w 2312012"/>
                    <a:gd name="connsiteY40" fmla="*/ 772028 h 781553"/>
                    <a:gd name="connsiteX41" fmla="*/ 930887 w 2312012"/>
                    <a:gd name="connsiteY41" fmla="*/ 743453 h 781553"/>
                    <a:gd name="connsiteX42" fmla="*/ 902312 w 2312012"/>
                    <a:gd name="connsiteY42" fmla="*/ 667253 h 781553"/>
                    <a:gd name="connsiteX43" fmla="*/ 911837 w 2312012"/>
                    <a:gd name="connsiteY43" fmla="*/ 610103 h 781553"/>
                    <a:gd name="connsiteX44" fmla="*/ 1007087 w 2312012"/>
                    <a:gd name="connsiteY44" fmla="*/ 581528 h 781553"/>
                    <a:gd name="connsiteX45" fmla="*/ 1035662 w 2312012"/>
                    <a:gd name="connsiteY45" fmla="*/ 572003 h 781553"/>
                    <a:gd name="connsiteX46" fmla="*/ 1054712 w 2312012"/>
                    <a:gd name="connsiteY46" fmla="*/ 514853 h 781553"/>
                    <a:gd name="connsiteX47" fmla="*/ 1083287 w 2312012"/>
                    <a:gd name="connsiteY47" fmla="*/ 410078 h 781553"/>
                    <a:gd name="connsiteX48" fmla="*/ 1140437 w 2312012"/>
                    <a:gd name="connsiteY48" fmla="*/ 371978 h 781553"/>
                    <a:gd name="connsiteX49" fmla="*/ 1169012 w 2312012"/>
                    <a:gd name="connsiteY49" fmla="*/ 352928 h 781553"/>
                    <a:gd name="connsiteX50" fmla="*/ 1226162 w 2312012"/>
                    <a:gd name="connsiteY50" fmla="*/ 333878 h 781553"/>
                    <a:gd name="connsiteX51" fmla="*/ 1254737 w 2312012"/>
                    <a:gd name="connsiteY51" fmla="*/ 324353 h 781553"/>
                    <a:gd name="connsiteX52" fmla="*/ 1340462 w 2312012"/>
                    <a:gd name="connsiteY52" fmla="*/ 333878 h 781553"/>
                    <a:gd name="connsiteX53" fmla="*/ 1369037 w 2312012"/>
                    <a:gd name="connsiteY53" fmla="*/ 343403 h 781553"/>
                    <a:gd name="connsiteX54" fmla="*/ 1397612 w 2312012"/>
                    <a:gd name="connsiteY54" fmla="*/ 371978 h 781553"/>
                    <a:gd name="connsiteX55" fmla="*/ 1483337 w 2312012"/>
                    <a:gd name="connsiteY55" fmla="*/ 419603 h 781553"/>
                    <a:gd name="connsiteX56" fmla="*/ 1521437 w 2312012"/>
                    <a:gd name="connsiteY56" fmla="*/ 476753 h 781553"/>
                    <a:gd name="connsiteX57" fmla="*/ 1540487 w 2312012"/>
                    <a:gd name="connsiteY57" fmla="*/ 505328 h 781553"/>
                    <a:gd name="connsiteX58" fmla="*/ 1597637 w 2312012"/>
                    <a:gd name="connsiteY58" fmla="*/ 533903 h 781553"/>
                    <a:gd name="connsiteX59" fmla="*/ 1626212 w 2312012"/>
                    <a:gd name="connsiteY59" fmla="*/ 552953 h 781553"/>
                    <a:gd name="connsiteX60" fmla="*/ 1683362 w 2312012"/>
                    <a:gd name="connsiteY60" fmla="*/ 572003 h 781553"/>
                    <a:gd name="connsiteX61" fmla="*/ 1711937 w 2312012"/>
                    <a:gd name="connsiteY61" fmla="*/ 591053 h 781553"/>
                    <a:gd name="connsiteX62" fmla="*/ 1778612 w 2312012"/>
                    <a:gd name="connsiteY62" fmla="*/ 610103 h 781553"/>
                    <a:gd name="connsiteX63" fmla="*/ 1864337 w 2312012"/>
                    <a:gd name="connsiteY63" fmla="*/ 648203 h 781553"/>
                    <a:gd name="connsiteX64" fmla="*/ 1988162 w 2312012"/>
                    <a:gd name="connsiteY64" fmla="*/ 610103 h 781553"/>
                    <a:gd name="connsiteX65" fmla="*/ 1978637 w 2312012"/>
                    <a:gd name="connsiteY65" fmla="*/ 581528 h 781553"/>
                    <a:gd name="connsiteX66" fmla="*/ 1931012 w 2312012"/>
                    <a:gd name="connsiteY66" fmla="*/ 543428 h 781553"/>
                    <a:gd name="connsiteX67" fmla="*/ 1902437 w 2312012"/>
                    <a:gd name="connsiteY67" fmla="*/ 524378 h 781553"/>
                    <a:gd name="connsiteX68" fmla="*/ 1864337 w 2312012"/>
                    <a:gd name="connsiteY68" fmla="*/ 505328 h 781553"/>
                    <a:gd name="connsiteX69" fmla="*/ 1807187 w 2312012"/>
                    <a:gd name="connsiteY69" fmla="*/ 467228 h 781553"/>
                    <a:gd name="connsiteX70" fmla="*/ 1788137 w 2312012"/>
                    <a:gd name="connsiteY70" fmla="*/ 438653 h 781553"/>
                    <a:gd name="connsiteX71" fmla="*/ 1730987 w 2312012"/>
                    <a:gd name="connsiteY71" fmla="*/ 381503 h 781553"/>
                    <a:gd name="connsiteX72" fmla="*/ 1711937 w 2312012"/>
                    <a:gd name="connsiteY72" fmla="*/ 352928 h 781553"/>
                    <a:gd name="connsiteX73" fmla="*/ 1683362 w 2312012"/>
                    <a:gd name="connsiteY73" fmla="*/ 333878 h 781553"/>
                    <a:gd name="connsiteX74" fmla="*/ 1626212 w 2312012"/>
                    <a:gd name="connsiteY74" fmla="*/ 314828 h 781553"/>
                    <a:gd name="connsiteX75" fmla="*/ 1654787 w 2312012"/>
                    <a:gd name="connsiteY75" fmla="*/ 305303 h 781553"/>
                    <a:gd name="connsiteX76" fmla="*/ 1750037 w 2312012"/>
                    <a:gd name="connsiteY76" fmla="*/ 314828 h 781553"/>
                    <a:gd name="connsiteX77" fmla="*/ 1807187 w 2312012"/>
                    <a:gd name="connsiteY77" fmla="*/ 333878 h 781553"/>
                    <a:gd name="connsiteX78" fmla="*/ 1873862 w 2312012"/>
                    <a:gd name="connsiteY78" fmla="*/ 352928 h 781553"/>
                    <a:gd name="connsiteX79" fmla="*/ 1969112 w 2312012"/>
                    <a:gd name="connsiteY79" fmla="*/ 362453 h 781553"/>
                    <a:gd name="connsiteX80" fmla="*/ 2045312 w 2312012"/>
                    <a:gd name="connsiteY80" fmla="*/ 352928 h 781553"/>
                    <a:gd name="connsiteX81" fmla="*/ 2073887 w 2312012"/>
                    <a:gd name="connsiteY81" fmla="*/ 333878 h 781553"/>
                    <a:gd name="connsiteX82" fmla="*/ 2111987 w 2312012"/>
                    <a:gd name="connsiteY82" fmla="*/ 314828 h 781553"/>
                    <a:gd name="connsiteX83" fmla="*/ 2169137 w 2312012"/>
                    <a:gd name="connsiteY83" fmla="*/ 295778 h 781553"/>
                    <a:gd name="connsiteX84" fmla="*/ 2188187 w 2312012"/>
                    <a:gd name="connsiteY84" fmla="*/ 267203 h 781553"/>
                    <a:gd name="connsiteX85" fmla="*/ 2216762 w 2312012"/>
                    <a:gd name="connsiteY85" fmla="*/ 257678 h 781553"/>
                    <a:gd name="connsiteX86" fmla="*/ 2264387 w 2312012"/>
                    <a:gd name="connsiteY86" fmla="*/ 248153 h 781553"/>
                    <a:gd name="connsiteX87" fmla="*/ 2302487 w 2312012"/>
                    <a:gd name="connsiteY87" fmla="*/ 238628 h 781553"/>
                    <a:gd name="connsiteX88" fmla="*/ 2312012 w 2312012"/>
                    <a:gd name="connsiteY88" fmla="*/ 210053 h 781553"/>
                    <a:gd name="connsiteX89" fmla="*/ 2245337 w 2312012"/>
                    <a:gd name="connsiteY89" fmla="*/ 162428 h 781553"/>
                    <a:gd name="connsiteX90" fmla="*/ 2207237 w 2312012"/>
                    <a:gd name="connsiteY90" fmla="*/ 152903 h 781553"/>
                    <a:gd name="connsiteX91" fmla="*/ 2178662 w 2312012"/>
                    <a:gd name="connsiteY91" fmla="*/ 133853 h 781553"/>
                    <a:gd name="connsiteX92" fmla="*/ 2159612 w 2312012"/>
                    <a:gd name="connsiteY92" fmla="*/ 105278 h 781553"/>
                    <a:gd name="connsiteX93" fmla="*/ 2131037 w 2312012"/>
                    <a:gd name="connsiteY93" fmla="*/ 95753 h 781553"/>
                    <a:gd name="connsiteX94" fmla="*/ 2054837 w 2312012"/>
                    <a:gd name="connsiteY94" fmla="*/ 76703 h 781553"/>
                    <a:gd name="connsiteX95" fmla="*/ 1931012 w 2312012"/>
                    <a:gd name="connsiteY95" fmla="*/ 48128 h 781553"/>
                    <a:gd name="connsiteX96" fmla="*/ 1511912 w 2312012"/>
                    <a:gd name="connsiteY96" fmla="*/ 57653 h 781553"/>
                    <a:gd name="connsiteX97" fmla="*/ 1159487 w 2312012"/>
                    <a:gd name="connsiteY97" fmla="*/ 38603 h 781553"/>
                    <a:gd name="connsiteX98" fmla="*/ 845162 w 2312012"/>
                    <a:gd name="connsiteY98" fmla="*/ 38603 h 781553"/>
                    <a:gd name="connsiteX99" fmla="*/ 749912 w 2312012"/>
                    <a:gd name="connsiteY99" fmla="*/ 57653 h 781553"/>
                    <a:gd name="connsiteX100" fmla="*/ 464162 w 2312012"/>
                    <a:gd name="connsiteY100" fmla="*/ 48128 h 781553"/>
                    <a:gd name="connsiteX101" fmla="*/ 368912 w 2312012"/>
                    <a:gd name="connsiteY101" fmla="*/ 38603 h 781553"/>
                    <a:gd name="connsiteX102" fmla="*/ 235562 w 2312012"/>
                    <a:gd name="connsiteY102" fmla="*/ 48128 h 781553"/>
                    <a:gd name="connsiteX103" fmla="*/ 206987 w 2312012"/>
                    <a:gd name="connsiteY103" fmla="*/ 67178 h 781553"/>
                    <a:gd name="connsiteX104" fmla="*/ 197462 w 2312012"/>
                    <a:gd name="connsiteY104" fmla="*/ 95753 h 781553"/>
                    <a:gd name="connsiteX105" fmla="*/ 140312 w 2312012"/>
                    <a:gd name="connsiteY105" fmla="*/ 105278 h 781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312012" h="781553">
                      <a:moveTo>
                        <a:pt x="140312" y="105278"/>
                      </a:moveTo>
                      <a:lnTo>
                        <a:pt x="140312" y="105278"/>
                      </a:lnTo>
                      <a:cubicBezTo>
                        <a:pt x="114912" y="114803"/>
                        <a:pt x="86683" y="118806"/>
                        <a:pt x="64112" y="133853"/>
                      </a:cubicBezTo>
                      <a:cubicBezTo>
                        <a:pt x="55758" y="139422"/>
                        <a:pt x="59463" y="153651"/>
                        <a:pt x="54587" y="162428"/>
                      </a:cubicBezTo>
                      <a:cubicBezTo>
                        <a:pt x="0" y="260684"/>
                        <a:pt x="28515" y="183495"/>
                        <a:pt x="6962" y="248153"/>
                      </a:cubicBezTo>
                      <a:cubicBezTo>
                        <a:pt x="16487" y="254503"/>
                        <a:pt x="25298" y="262083"/>
                        <a:pt x="35537" y="267203"/>
                      </a:cubicBezTo>
                      <a:cubicBezTo>
                        <a:pt x="103427" y="301148"/>
                        <a:pt x="272690" y="267659"/>
                        <a:pt x="283187" y="267203"/>
                      </a:cubicBezTo>
                      <a:cubicBezTo>
                        <a:pt x="311762" y="264028"/>
                        <a:pt x="340552" y="262405"/>
                        <a:pt x="368912" y="257678"/>
                      </a:cubicBezTo>
                      <a:cubicBezTo>
                        <a:pt x="378816" y="256027"/>
                        <a:pt x="389647" y="254425"/>
                        <a:pt x="397487" y="248153"/>
                      </a:cubicBezTo>
                      <a:cubicBezTo>
                        <a:pt x="406426" y="241002"/>
                        <a:pt x="409208" y="228372"/>
                        <a:pt x="416537" y="219578"/>
                      </a:cubicBezTo>
                      <a:cubicBezTo>
                        <a:pt x="425161" y="209230"/>
                        <a:pt x="435587" y="200528"/>
                        <a:pt x="445112" y="191003"/>
                      </a:cubicBezTo>
                      <a:cubicBezTo>
                        <a:pt x="448287" y="181478"/>
                        <a:pt x="449068" y="170782"/>
                        <a:pt x="454637" y="162428"/>
                      </a:cubicBezTo>
                      <a:cubicBezTo>
                        <a:pt x="494142" y="103170"/>
                        <a:pt x="526149" y="137156"/>
                        <a:pt x="607037" y="143378"/>
                      </a:cubicBezTo>
                      <a:cubicBezTo>
                        <a:pt x="616562" y="149728"/>
                        <a:pt x="633871" y="151113"/>
                        <a:pt x="635612" y="162428"/>
                      </a:cubicBezTo>
                      <a:cubicBezTo>
                        <a:pt x="654117" y="282712"/>
                        <a:pt x="639649" y="241601"/>
                        <a:pt x="597512" y="295778"/>
                      </a:cubicBezTo>
                      <a:cubicBezTo>
                        <a:pt x="544017" y="364557"/>
                        <a:pt x="585441" y="344252"/>
                        <a:pt x="530837" y="362453"/>
                      </a:cubicBezTo>
                      <a:cubicBezTo>
                        <a:pt x="493282" y="418785"/>
                        <a:pt x="535209" y="366133"/>
                        <a:pt x="473687" y="410078"/>
                      </a:cubicBezTo>
                      <a:cubicBezTo>
                        <a:pt x="411257" y="454671"/>
                        <a:pt x="477834" y="427746"/>
                        <a:pt x="416537" y="448178"/>
                      </a:cubicBezTo>
                      <a:cubicBezTo>
                        <a:pt x="410187" y="457703"/>
                        <a:pt x="405582" y="468658"/>
                        <a:pt x="397487" y="476753"/>
                      </a:cubicBezTo>
                      <a:cubicBezTo>
                        <a:pt x="389392" y="484848"/>
                        <a:pt x="376063" y="486864"/>
                        <a:pt x="368912" y="495803"/>
                      </a:cubicBezTo>
                      <a:cubicBezTo>
                        <a:pt x="362640" y="503643"/>
                        <a:pt x="363877" y="515398"/>
                        <a:pt x="359387" y="524378"/>
                      </a:cubicBezTo>
                      <a:cubicBezTo>
                        <a:pt x="322458" y="598236"/>
                        <a:pt x="354753" y="509704"/>
                        <a:pt x="330812" y="581528"/>
                      </a:cubicBezTo>
                      <a:cubicBezTo>
                        <a:pt x="333987" y="597403"/>
                        <a:pt x="325306" y="623140"/>
                        <a:pt x="340337" y="629153"/>
                      </a:cubicBezTo>
                      <a:cubicBezTo>
                        <a:pt x="367031" y="639831"/>
                        <a:pt x="397702" y="624355"/>
                        <a:pt x="426062" y="619628"/>
                      </a:cubicBezTo>
                      <a:cubicBezTo>
                        <a:pt x="447085" y="616124"/>
                        <a:pt x="475387" y="599728"/>
                        <a:pt x="492737" y="591053"/>
                      </a:cubicBezTo>
                      <a:cubicBezTo>
                        <a:pt x="515100" y="557509"/>
                        <a:pt x="535242" y="532414"/>
                        <a:pt x="549887" y="495803"/>
                      </a:cubicBezTo>
                      <a:cubicBezTo>
                        <a:pt x="557345" y="477159"/>
                        <a:pt x="557798" y="455361"/>
                        <a:pt x="568937" y="438653"/>
                      </a:cubicBezTo>
                      <a:cubicBezTo>
                        <a:pt x="575287" y="429128"/>
                        <a:pt x="583338" y="420539"/>
                        <a:pt x="587987" y="410078"/>
                      </a:cubicBezTo>
                      <a:cubicBezTo>
                        <a:pt x="596142" y="391728"/>
                        <a:pt x="595898" y="369636"/>
                        <a:pt x="607037" y="352928"/>
                      </a:cubicBezTo>
                      <a:cubicBezTo>
                        <a:pt x="624416" y="326860"/>
                        <a:pt x="624583" y="318671"/>
                        <a:pt x="654662" y="305303"/>
                      </a:cubicBezTo>
                      <a:cubicBezTo>
                        <a:pt x="673012" y="297148"/>
                        <a:pt x="711812" y="286253"/>
                        <a:pt x="711812" y="286253"/>
                      </a:cubicBezTo>
                      <a:cubicBezTo>
                        <a:pt x="740387" y="289428"/>
                        <a:pt x="770262" y="286686"/>
                        <a:pt x="797537" y="295778"/>
                      </a:cubicBezTo>
                      <a:cubicBezTo>
                        <a:pt x="819257" y="303018"/>
                        <a:pt x="854687" y="333878"/>
                        <a:pt x="854687" y="333878"/>
                      </a:cubicBezTo>
                      <a:cubicBezTo>
                        <a:pt x="877357" y="401888"/>
                        <a:pt x="862598" y="374320"/>
                        <a:pt x="892787" y="419603"/>
                      </a:cubicBezTo>
                      <a:cubicBezTo>
                        <a:pt x="873996" y="532349"/>
                        <a:pt x="903708" y="439779"/>
                        <a:pt x="854687" y="495803"/>
                      </a:cubicBezTo>
                      <a:cubicBezTo>
                        <a:pt x="839610" y="513033"/>
                        <a:pt x="816587" y="552953"/>
                        <a:pt x="816587" y="552953"/>
                      </a:cubicBezTo>
                      <a:cubicBezTo>
                        <a:pt x="819762" y="568828"/>
                        <a:pt x="818080" y="586522"/>
                        <a:pt x="826112" y="600578"/>
                      </a:cubicBezTo>
                      <a:cubicBezTo>
                        <a:pt x="831792" y="610517"/>
                        <a:pt x="848620" y="609920"/>
                        <a:pt x="854687" y="619628"/>
                      </a:cubicBezTo>
                      <a:cubicBezTo>
                        <a:pt x="865330" y="636656"/>
                        <a:pt x="868867" y="657297"/>
                        <a:pt x="873737" y="676778"/>
                      </a:cubicBezTo>
                      <a:cubicBezTo>
                        <a:pt x="888707" y="736658"/>
                        <a:pt x="881411" y="701919"/>
                        <a:pt x="892787" y="781553"/>
                      </a:cubicBezTo>
                      <a:cubicBezTo>
                        <a:pt x="902312" y="778378"/>
                        <a:pt x="914262" y="779128"/>
                        <a:pt x="921362" y="772028"/>
                      </a:cubicBezTo>
                      <a:cubicBezTo>
                        <a:pt x="928462" y="764928"/>
                        <a:pt x="930887" y="753493"/>
                        <a:pt x="930887" y="743453"/>
                      </a:cubicBezTo>
                      <a:cubicBezTo>
                        <a:pt x="930887" y="702258"/>
                        <a:pt x="922020" y="696814"/>
                        <a:pt x="902312" y="667253"/>
                      </a:cubicBezTo>
                      <a:cubicBezTo>
                        <a:pt x="905487" y="648203"/>
                        <a:pt x="899119" y="624637"/>
                        <a:pt x="911837" y="610103"/>
                      </a:cubicBezTo>
                      <a:cubicBezTo>
                        <a:pt x="919382" y="601480"/>
                        <a:pt x="989941" y="586427"/>
                        <a:pt x="1007087" y="581528"/>
                      </a:cubicBezTo>
                      <a:cubicBezTo>
                        <a:pt x="1016741" y="578770"/>
                        <a:pt x="1026137" y="575178"/>
                        <a:pt x="1035662" y="572003"/>
                      </a:cubicBezTo>
                      <a:cubicBezTo>
                        <a:pt x="1042012" y="552953"/>
                        <a:pt x="1052221" y="534778"/>
                        <a:pt x="1054712" y="514853"/>
                      </a:cubicBezTo>
                      <a:cubicBezTo>
                        <a:pt x="1059135" y="479467"/>
                        <a:pt x="1052955" y="436619"/>
                        <a:pt x="1083287" y="410078"/>
                      </a:cubicBezTo>
                      <a:cubicBezTo>
                        <a:pt x="1100517" y="395001"/>
                        <a:pt x="1121387" y="384678"/>
                        <a:pt x="1140437" y="371978"/>
                      </a:cubicBezTo>
                      <a:cubicBezTo>
                        <a:pt x="1149962" y="365628"/>
                        <a:pt x="1158152" y="356548"/>
                        <a:pt x="1169012" y="352928"/>
                      </a:cubicBezTo>
                      <a:lnTo>
                        <a:pt x="1226162" y="333878"/>
                      </a:lnTo>
                      <a:lnTo>
                        <a:pt x="1254737" y="324353"/>
                      </a:lnTo>
                      <a:cubicBezTo>
                        <a:pt x="1283312" y="327528"/>
                        <a:pt x="1312102" y="329151"/>
                        <a:pt x="1340462" y="333878"/>
                      </a:cubicBezTo>
                      <a:cubicBezTo>
                        <a:pt x="1350366" y="335529"/>
                        <a:pt x="1360683" y="337834"/>
                        <a:pt x="1369037" y="343403"/>
                      </a:cubicBezTo>
                      <a:cubicBezTo>
                        <a:pt x="1380245" y="350875"/>
                        <a:pt x="1386979" y="363708"/>
                        <a:pt x="1397612" y="371978"/>
                      </a:cubicBezTo>
                      <a:cubicBezTo>
                        <a:pt x="1446740" y="410189"/>
                        <a:pt x="1440223" y="405232"/>
                        <a:pt x="1483337" y="419603"/>
                      </a:cubicBezTo>
                      <a:lnTo>
                        <a:pt x="1521437" y="476753"/>
                      </a:lnTo>
                      <a:cubicBezTo>
                        <a:pt x="1527787" y="486278"/>
                        <a:pt x="1530962" y="498978"/>
                        <a:pt x="1540487" y="505328"/>
                      </a:cubicBezTo>
                      <a:cubicBezTo>
                        <a:pt x="1622379" y="559923"/>
                        <a:pt x="1518767" y="494468"/>
                        <a:pt x="1597637" y="533903"/>
                      </a:cubicBezTo>
                      <a:cubicBezTo>
                        <a:pt x="1607876" y="539023"/>
                        <a:pt x="1615751" y="548304"/>
                        <a:pt x="1626212" y="552953"/>
                      </a:cubicBezTo>
                      <a:cubicBezTo>
                        <a:pt x="1644562" y="561108"/>
                        <a:pt x="1666654" y="560864"/>
                        <a:pt x="1683362" y="572003"/>
                      </a:cubicBezTo>
                      <a:cubicBezTo>
                        <a:pt x="1692887" y="578353"/>
                        <a:pt x="1701698" y="585933"/>
                        <a:pt x="1711937" y="591053"/>
                      </a:cubicBezTo>
                      <a:cubicBezTo>
                        <a:pt x="1727942" y="599056"/>
                        <a:pt x="1763353" y="605525"/>
                        <a:pt x="1778612" y="610103"/>
                      </a:cubicBezTo>
                      <a:cubicBezTo>
                        <a:pt x="1840439" y="628651"/>
                        <a:pt x="1822579" y="620364"/>
                        <a:pt x="1864337" y="648203"/>
                      </a:cubicBezTo>
                      <a:cubicBezTo>
                        <a:pt x="1890689" y="645807"/>
                        <a:pt x="1978981" y="665192"/>
                        <a:pt x="1988162" y="610103"/>
                      </a:cubicBezTo>
                      <a:cubicBezTo>
                        <a:pt x="1989813" y="600199"/>
                        <a:pt x="1983127" y="590508"/>
                        <a:pt x="1978637" y="581528"/>
                      </a:cubicBezTo>
                      <a:cubicBezTo>
                        <a:pt x="1957228" y="538710"/>
                        <a:pt x="1967631" y="561738"/>
                        <a:pt x="1931012" y="543428"/>
                      </a:cubicBezTo>
                      <a:cubicBezTo>
                        <a:pt x="1920773" y="538308"/>
                        <a:pt x="1912376" y="530058"/>
                        <a:pt x="1902437" y="524378"/>
                      </a:cubicBezTo>
                      <a:cubicBezTo>
                        <a:pt x="1890109" y="517333"/>
                        <a:pt x="1876513" y="512633"/>
                        <a:pt x="1864337" y="505328"/>
                      </a:cubicBezTo>
                      <a:cubicBezTo>
                        <a:pt x="1844704" y="493548"/>
                        <a:pt x="1807187" y="467228"/>
                        <a:pt x="1807187" y="467228"/>
                      </a:cubicBezTo>
                      <a:cubicBezTo>
                        <a:pt x="1800837" y="457703"/>
                        <a:pt x="1795742" y="447209"/>
                        <a:pt x="1788137" y="438653"/>
                      </a:cubicBezTo>
                      <a:cubicBezTo>
                        <a:pt x="1770239" y="418517"/>
                        <a:pt x="1745931" y="403919"/>
                        <a:pt x="1730987" y="381503"/>
                      </a:cubicBezTo>
                      <a:cubicBezTo>
                        <a:pt x="1724637" y="371978"/>
                        <a:pt x="1720032" y="361023"/>
                        <a:pt x="1711937" y="352928"/>
                      </a:cubicBezTo>
                      <a:cubicBezTo>
                        <a:pt x="1703842" y="344833"/>
                        <a:pt x="1693823" y="338527"/>
                        <a:pt x="1683362" y="333878"/>
                      </a:cubicBezTo>
                      <a:cubicBezTo>
                        <a:pt x="1665012" y="325723"/>
                        <a:pt x="1626212" y="314828"/>
                        <a:pt x="1626212" y="314828"/>
                      </a:cubicBezTo>
                      <a:cubicBezTo>
                        <a:pt x="1635737" y="311653"/>
                        <a:pt x="1644747" y="305303"/>
                        <a:pt x="1654787" y="305303"/>
                      </a:cubicBezTo>
                      <a:cubicBezTo>
                        <a:pt x="1686695" y="305303"/>
                        <a:pt x="1718675" y="308948"/>
                        <a:pt x="1750037" y="314828"/>
                      </a:cubicBezTo>
                      <a:cubicBezTo>
                        <a:pt x="1769774" y="318529"/>
                        <a:pt x="1788137" y="327528"/>
                        <a:pt x="1807187" y="333878"/>
                      </a:cubicBezTo>
                      <a:cubicBezTo>
                        <a:pt x="1827542" y="340663"/>
                        <a:pt x="1852932" y="349938"/>
                        <a:pt x="1873862" y="352928"/>
                      </a:cubicBezTo>
                      <a:cubicBezTo>
                        <a:pt x="1905450" y="357441"/>
                        <a:pt x="1937362" y="359278"/>
                        <a:pt x="1969112" y="362453"/>
                      </a:cubicBezTo>
                      <a:cubicBezTo>
                        <a:pt x="1994512" y="359278"/>
                        <a:pt x="2020616" y="359663"/>
                        <a:pt x="2045312" y="352928"/>
                      </a:cubicBezTo>
                      <a:cubicBezTo>
                        <a:pt x="2056356" y="349916"/>
                        <a:pt x="2063948" y="339558"/>
                        <a:pt x="2073887" y="333878"/>
                      </a:cubicBezTo>
                      <a:cubicBezTo>
                        <a:pt x="2086215" y="326833"/>
                        <a:pt x="2098804" y="320101"/>
                        <a:pt x="2111987" y="314828"/>
                      </a:cubicBezTo>
                      <a:cubicBezTo>
                        <a:pt x="2130631" y="307370"/>
                        <a:pt x="2169137" y="295778"/>
                        <a:pt x="2169137" y="295778"/>
                      </a:cubicBezTo>
                      <a:cubicBezTo>
                        <a:pt x="2175487" y="286253"/>
                        <a:pt x="2179248" y="274354"/>
                        <a:pt x="2188187" y="267203"/>
                      </a:cubicBezTo>
                      <a:cubicBezTo>
                        <a:pt x="2196027" y="260931"/>
                        <a:pt x="2207022" y="260113"/>
                        <a:pt x="2216762" y="257678"/>
                      </a:cubicBezTo>
                      <a:cubicBezTo>
                        <a:pt x="2232468" y="253751"/>
                        <a:pt x="2248583" y="251665"/>
                        <a:pt x="2264387" y="248153"/>
                      </a:cubicBezTo>
                      <a:cubicBezTo>
                        <a:pt x="2277166" y="245313"/>
                        <a:pt x="2289787" y="241803"/>
                        <a:pt x="2302487" y="238628"/>
                      </a:cubicBezTo>
                      <a:cubicBezTo>
                        <a:pt x="2305662" y="229103"/>
                        <a:pt x="2312012" y="220093"/>
                        <a:pt x="2312012" y="210053"/>
                      </a:cubicBezTo>
                      <a:cubicBezTo>
                        <a:pt x="2312012" y="169175"/>
                        <a:pt x="2280262" y="171159"/>
                        <a:pt x="2245337" y="162428"/>
                      </a:cubicBezTo>
                      <a:lnTo>
                        <a:pt x="2207237" y="152903"/>
                      </a:lnTo>
                      <a:cubicBezTo>
                        <a:pt x="2197712" y="146553"/>
                        <a:pt x="2186757" y="141948"/>
                        <a:pt x="2178662" y="133853"/>
                      </a:cubicBezTo>
                      <a:cubicBezTo>
                        <a:pt x="2170567" y="125758"/>
                        <a:pt x="2168551" y="112429"/>
                        <a:pt x="2159612" y="105278"/>
                      </a:cubicBezTo>
                      <a:cubicBezTo>
                        <a:pt x="2151772" y="99006"/>
                        <a:pt x="2140723" y="98395"/>
                        <a:pt x="2131037" y="95753"/>
                      </a:cubicBezTo>
                      <a:cubicBezTo>
                        <a:pt x="2105778" y="88864"/>
                        <a:pt x="2080510" y="81838"/>
                        <a:pt x="2054837" y="76703"/>
                      </a:cubicBezTo>
                      <a:cubicBezTo>
                        <a:pt x="1949742" y="55684"/>
                        <a:pt x="1990304" y="67892"/>
                        <a:pt x="1931012" y="48128"/>
                      </a:cubicBezTo>
                      <a:cubicBezTo>
                        <a:pt x="1791312" y="51303"/>
                        <a:pt x="1651648" y="57653"/>
                        <a:pt x="1511912" y="57653"/>
                      </a:cubicBezTo>
                      <a:cubicBezTo>
                        <a:pt x="1408766" y="57653"/>
                        <a:pt x="1267924" y="46348"/>
                        <a:pt x="1159487" y="38603"/>
                      </a:cubicBezTo>
                      <a:cubicBezTo>
                        <a:pt x="1043679" y="0"/>
                        <a:pt x="1110765" y="18683"/>
                        <a:pt x="845162" y="38603"/>
                      </a:cubicBezTo>
                      <a:cubicBezTo>
                        <a:pt x="812874" y="41025"/>
                        <a:pt x="749912" y="57653"/>
                        <a:pt x="749912" y="57653"/>
                      </a:cubicBezTo>
                      <a:lnTo>
                        <a:pt x="464162" y="48128"/>
                      </a:lnTo>
                      <a:cubicBezTo>
                        <a:pt x="432293" y="46535"/>
                        <a:pt x="400820" y="38603"/>
                        <a:pt x="368912" y="38603"/>
                      </a:cubicBezTo>
                      <a:cubicBezTo>
                        <a:pt x="324349" y="38603"/>
                        <a:pt x="280012" y="44953"/>
                        <a:pt x="235562" y="48128"/>
                      </a:cubicBezTo>
                      <a:cubicBezTo>
                        <a:pt x="226037" y="54478"/>
                        <a:pt x="214138" y="58239"/>
                        <a:pt x="206987" y="67178"/>
                      </a:cubicBezTo>
                      <a:cubicBezTo>
                        <a:pt x="200715" y="75018"/>
                        <a:pt x="202628" y="87144"/>
                        <a:pt x="197462" y="95753"/>
                      </a:cubicBezTo>
                      <a:cubicBezTo>
                        <a:pt x="192842" y="103454"/>
                        <a:pt x="149837" y="103691"/>
                        <a:pt x="140312" y="105278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600" kern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9" name="Group 135">
                  <a:extLst>
                    <a:ext uri="{FF2B5EF4-FFF2-40B4-BE49-F238E27FC236}">
                      <a16:creationId xmlns:a16="http://schemas.microsoft.com/office/drawing/2014/main" id="{BCA44C68-DB59-AD4D-8440-BF1856EB1F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53794" y="21041962"/>
                  <a:ext cx="692283" cy="496590"/>
                  <a:chOff x="5562600" y="4800600"/>
                  <a:chExt cx="986229" cy="619125"/>
                </a:xfrm>
                <a:grpFill/>
              </p:grpSpPr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270CB9E9-D58C-8E44-8E5B-5DB0F2253FAE}"/>
                      </a:ext>
                    </a:extLst>
                  </p:cNvPr>
                  <p:cNvSpPr/>
                  <p:nvPr/>
                </p:nvSpPr>
                <p:spPr>
                  <a:xfrm>
                    <a:off x="5561996" y="4801590"/>
                    <a:ext cx="987641" cy="617517"/>
                  </a:xfrm>
                  <a:custGeom>
                    <a:avLst/>
                    <a:gdLst>
                      <a:gd name="connsiteX0" fmla="*/ 376629 w 960789"/>
                      <a:gd name="connsiteY0" fmla="*/ 1245 h 1153770"/>
                      <a:gd name="connsiteX1" fmla="*/ 376629 w 960789"/>
                      <a:gd name="connsiteY1" fmla="*/ 1245 h 1153770"/>
                      <a:gd name="connsiteX2" fmla="*/ 300429 w 960789"/>
                      <a:gd name="connsiteY2" fmla="*/ 29820 h 1153770"/>
                      <a:gd name="connsiteX3" fmla="*/ 271854 w 960789"/>
                      <a:gd name="connsiteY3" fmla="*/ 58395 h 1153770"/>
                      <a:gd name="connsiteX4" fmla="*/ 243279 w 960789"/>
                      <a:gd name="connsiteY4" fmla="*/ 77445 h 1153770"/>
                      <a:gd name="connsiteX5" fmla="*/ 214704 w 960789"/>
                      <a:gd name="connsiteY5" fmla="*/ 134595 h 1153770"/>
                      <a:gd name="connsiteX6" fmla="*/ 195654 w 960789"/>
                      <a:gd name="connsiteY6" fmla="*/ 163170 h 1153770"/>
                      <a:gd name="connsiteX7" fmla="*/ 176604 w 960789"/>
                      <a:gd name="connsiteY7" fmla="*/ 220320 h 1153770"/>
                      <a:gd name="connsiteX8" fmla="*/ 157554 w 960789"/>
                      <a:gd name="connsiteY8" fmla="*/ 334620 h 1153770"/>
                      <a:gd name="connsiteX9" fmla="*/ 148029 w 960789"/>
                      <a:gd name="connsiteY9" fmla="*/ 372720 h 1153770"/>
                      <a:gd name="connsiteX10" fmla="*/ 128979 w 960789"/>
                      <a:gd name="connsiteY10" fmla="*/ 439395 h 1153770"/>
                      <a:gd name="connsiteX11" fmla="*/ 109929 w 960789"/>
                      <a:gd name="connsiteY11" fmla="*/ 582270 h 1153770"/>
                      <a:gd name="connsiteX12" fmla="*/ 90879 w 960789"/>
                      <a:gd name="connsiteY12" fmla="*/ 648945 h 1153770"/>
                      <a:gd name="connsiteX13" fmla="*/ 81354 w 960789"/>
                      <a:gd name="connsiteY13" fmla="*/ 725145 h 1153770"/>
                      <a:gd name="connsiteX14" fmla="*/ 62304 w 960789"/>
                      <a:gd name="connsiteY14" fmla="*/ 782295 h 1153770"/>
                      <a:gd name="connsiteX15" fmla="*/ 33729 w 960789"/>
                      <a:gd name="connsiteY15" fmla="*/ 868020 h 1153770"/>
                      <a:gd name="connsiteX16" fmla="*/ 24204 w 960789"/>
                      <a:gd name="connsiteY16" fmla="*/ 896595 h 1153770"/>
                      <a:gd name="connsiteX17" fmla="*/ 5154 w 960789"/>
                      <a:gd name="connsiteY17" fmla="*/ 1039470 h 1153770"/>
                      <a:gd name="connsiteX18" fmla="*/ 14679 w 960789"/>
                      <a:gd name="connsiteY18" fmla="*/ 1115670 h 1153770"/>
                      <a:gd name="connsiteX19" fmla="*/ 71829 w 960789"/>
                      <a:gd name="connsiteY19" fmla="*/ 1134720 h 1153770"/>
                      <a:gd name="connsiteX20" fmla="*/ 119454 w 960789"/>
                      <a:gd name="connsiteY20" fmla="*/ 1125195 h 1153770"/>
                      <a:gd name="connsiteX21" fmla="*/ 176604 w 960789"/>
                      <a:gd name="connsiteY21" fmla="*/ 1087095 h 1153770"/>
                      <a:gd name="connsiteX22" fmla="*/ 205179 w 960789"/>
                      <a:gd name="connsiteY22" fmla="*/ 1077570 h 1153770"/>
                      <a:gd name="connsiteX23" fmla="*/ 281379 w 960789"/>
                      <a:gd name="connsiteY23" fmla="*/ 1106145 h 1153770"/>
                      <a:gd name="connsiteX24" fmla="*/ 319479 w 960789"/>
                      <a:gd name="connsiteY24" fmla="*/ 1115670 h 1153770"/>
                      <a:gd name="connsiteX25" fmla="*/ 405204 w 960789"/>
                      <a:gd name="connsiteY25" fmla="*/ 1153770 h 1153770"/>
                      <a:gd name="connsiteX26" fmla="*/ 538554 w 960789"/>
                      <a:gd name="connsiteY26" fmla="*/ 1144245 h 1153770"/>
                      <a:gd name="connsiteX27" fmla="*/ 567129 w 960789"/>
                      <a:gd name="connsiteY27" fmla="*/ 1134720 h 1153770"/>
                      <a:gd name="connsiteX28" fmla="*/ 633804 w 960789"/>
                      <a:gd name="connsiteY28" fmla="*/ 1115670 h 1153770"/>
                      <a:gd name="connsiteX29" fmla="*/ 757629 w 960789"/>
                      <a:gd name="connsiteY29" fmla="*/ 1125195 h 1153770"/>
                      <a:gd name="connsiteX30" fmla="*/ 948129 w 960789"/>
                      <a:gd name="connsiteY30" fmla="*/ 1115670 h 1153770"/>
                      <a:gd name="connsiteX31" fmla="*/ 938604 w 960789"/>
                      <a:gd name="connsiteY31" fmla="*/ 1077570 h 1153770"/>
                      <a:gd name="connsiteX32" fmla="*/ 900504 w 960789"/>
                      <a:gd name="connsiteY32" fmla="*/ 1020420 h 1153770"/>
                      <a:gd name="connsiteX33" fmla="*/ 871929 w 960789"/>
                      <a:gd name="connsiteY33" fmla="*/ 963270 h 1153770"/>
                      <a:gd name="connsiteX34" fmla="*/ 862404 w 960789"/>
                      <a:gd name="connsiteY34" fmla="*/ 934695 h 1153770"/>
                      <a:gd name="connsiteX35" fmla="*/ 852879 w 960789"/>
                      <a:gd name="connsiteY35" fmla="*/ 868020 h 1153770"/>
                      <a:gd name="connsiteX36" fmla="*/ 843354 w 960789"/>
                      <a:gd name="connsiteY36" fmla="*/ 820395 h 1153770"/>
                      <a:gd name="connsiteX37" fmla="*/ 833829 w 960789"/>
                      <a:gd name="connsiteY37" fmla="*/ 744195 h 1153770"/>
                      <a:gd name="connsiteX38" fmla="*/ 824304 w 960789"/>
                      <a:gd name="connsiteY38" fmla="*/ 715620 h 1153770"/>
                      <a:gd name="connsiteX39" fmla="*/ 805254 w 960789"/>
                      <a:gd name="connsiteY39" fmla="*/ 620370 h 1153770"/>
                      <a:gd name="connsiteX40" fmla="*/ 776679 w 960789"/>
                      <a:gd name="connsiteY40" fmla="*/ 477495 h 1153770"/>
                      <a:gd name="connsiteX41" fmla="*/ 767154 w 960789"/>
                      <a:gd name="connsiteY41" fmla="*/ 448920 h 1153770"/>
                      <a:gd name="connsiteX42" fmla="*/ 729054 w 960789"/>
                      <a:gd name="connsiteY42" fmla="*/ 391770 h 1153770"/>
                      <a:gd name="connsiteX43" fmla="*/ 710004 w 960789"/>
                      <a:gd name="connsiteY43" fmla="*/ 363195 h 1153770"/>
                      <a:gd name="connsiteX44" fmla="*/ 700479 w 960789"/>
                      <a:gd name="connsiteY44" fmla="*/ 334620 h 1153770"/>
                      <a:gd name="connsiteX45" fmla="*/ 671904 w 960789"/>
                      <a:gd name="connsiteY45" fmla="*/ 306045 h 1153770"/>
                      <a:gd name="connsiteX46" fmla="*/ 633804 w 960789"/>
                      <a:gd name="connsiteY46" fmla="*/ 248895 h 1153770"/>
                      <a:gd name="connsiteX47" fmla="*/ 614754 w 960789"/>
                      <a:gd name="connsiteY47" fmla="*/ 220320 h 1153770"/>
                      <a:gd name="connsiteX48" fmla="*/ 605229 w 960789"/>
                      <a:gd name="connsiteY48" fmla="*/ 191745 h 1153770"/>
                      <a:gd name="connsiteX49" fmla="*/ 576654 w 960789"/>
                      <a:gd name="connsiteY49" fmla="*/ 172695 h 1153770"/>
                      <a:gd name="connsiteX50" fmla="*/ 548079 w 960789"/>
                      <a:gd name="connsiteY50" fmla="*/ 115545 h 1153770"/>
                      <a:gd name="connsiteX51" fmla="*/ 519504 w 960789"/>
                      <a:gd name="connsiteY51" fmla="*/ 106020 h 1153770"/>
                      <a:gd name="connsiteX52" fmla="*/ 471879 w 960789"/>
                      <a:gd name="connsiteY52" fmla="*/ 58395 h 1153770"/>
                      <a:gd name="connsiteX53" fmla="*/ 443304 w 960789"/>
                      <a:gd name="connsiteY53" fmla="*/ 29820 h 1153770"/>
                      <a:gd name="connsiteX54" fmla="*/ 386154 w 960789"/>
                      <a:gd name="connsiteY54" fmla="*/ 1245 h 1153770"/>
                      <a:gd name="connsiteX55" fmla="*/ 376629 w 960789"/>
                      <a:gd name="connsiteY55" fmla="*/ 1245 h 1153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60789" h="1153770">
                        <a:moveTo>
                          <a:pt x="376629" y="1245"/>
                        </a:moveTo>
                        <a:lnTo>
                          <a:pt x="376629" y="1245"/>
                        </a:lnTo>
                        <a:cubicBezTo>
                          <a:pt x="351229" y="10770"/>
                          <a:pt x="324244" y="16830"/>
                          <a:pt x="300429" y="29820"/>
                        </a:cubicBezTo>
                        <a:cubicBezTo>
                          <a:pt x="288603" y="36270"/>
                          <a:pt x="282202" y="49771"/>
                          <a:pt x="271854" y="58395"/>
                        </a:cubicBezTo>
                        <a:cubicBezTo>
                          <a:pt x="263060" y="65724"/>
                          <a:pt x="252804" y="71095"/>
                          <a:pt x="243279" y="77445"/>
                        </a:cubicBezTo>
                        <a:cubicBezTo>
                          <a:pt x="188684" y="159337"/>
                          <a:pt x="254139" y="55725"/>
                          <a:pt x="214704" y="134595"/>
                        </a:cubicBezTo>
                        <a:cubicBezTo>
                          <a:pt x="209584" y="144834"/>
                          <a:pt x="200303" y="152709"/>
                          <a:pt x="195654" y="163170"/>
                        </a:cubicBezTo>
                        <a:cubicBezTo>
                          <a:pt x="187499" y="181520"/>
                          <a:pt x="176604" y="220320"/>
                          <a:pt x="176604" y="220320"/>
                        </a:cubicBezTo>
                        <a:cubicBezTo>
                          <a:pt x="168652" y="275981"/>
                          <a:pt x="168696" y="284479"/>
                          <a:pt x="157554" y="334620"/>
                        </a:cubicBezTo>
                        <a:cubicBezTo>
                          <a:pt x="154714" y="347399"/>
                          <a:pt x="151625" y="360133"/>
                          <a:pt x="148029" y="372720"/>
                        </a:cubicBezTo>
                        <a:cubicBezTo>
                          <a:pt x="135925" y="415085"/>
                          <a:pt x="138905" y="389767"/>
                          <a:pt x="128979" y="439395"/>
                        </a:cubicBezTo>
                        <a:cubicBezTo>
                          <a:pt x="111177" y="528405"/>
                          <a:pt x="126872" y="472140"/>
                          <a:pt x="109929" y="582270"/>
                        </a:cubicBezTo>
                        <a:cubicBezTo>
                          <a:pt x="106512" y="604482"/>
                          <a:pt x="97992" y="627607"/>
                          <a:pt x="90879" y="648945"/>
                        </a:cubicBezTo>
                        <a:cubicBezTo>
                          <a:pt x="87704" y="674345"/>
                          <a:pt x="86717" y="700116"/>
                          <a:pt x="81354" y="725145"/>
                        </a:cubicBezTo>
                        <a:cubicBezTo>
                          <a:pt x="77147" y="744780"/>
                          <a:pt x="68654" y="763245"/>
                          <a:pt x="62304" y="782295"/>
                        </a:cubicBezTo>
                        <a:lnTo>
                          <a:pt x="33729" y="868020"/>
                        </a:lnTo>
                        <a:cubicBezTo>
                          <a:pt x="30554" y="877545"/>
                          <a:pt x="26173" y="886750"/>
                          <a:pt x="24204" y="896595"/>
                        </a:cubicBezTo>
                        <a:cubicBezTo>
                          <a:pt x="8421" y="975509"/>
                          <a:pt x="16290" y="928111"/>
                          <a:pt x="5154" y="1039470"/>
                        </a:cubicBezTo>
                        <a:cubicBezTo>
                          <a:pt x="8329" y="1064870"/>
                          <a:pt x="0" y="1094700"/>
                          <a:pt x="14679" y="1115670"/>
                        </a:cubicBezTo>
                        <a:cubicBezTo>
                          <a:pt x="26194" y="1132121"/>
                          <a:pt x="71829" y="1134720"/>
                          <a:pt x="71829" y="1134720"/>
                        </a:cubicBezTo>
                        <a:cubicBezTo>
                          <a:pt x="87704" y="1131545"/>
                          <a:pt x="104716" y="1131894"/>
                          <a:pt x="119454" y="1125195"/>
                        </a:cubicBezTo>
                        <a:cubicBezTo>
                          <a:pt x="140297" y="1115721"/>
                          <a:pt x="154884" y="1094335"/>
                          <a:pt x="176604" y="1087095"/>
                        </a:cubicBezTo>
                        <a:lnTo>
                          <a:pt x="205179" y="1077570"/>
                        </a:lnTo>
                        <a:cubicBezTo>
                          <a:pt x="325968" y="1101728"/>
                          <a:pt x="195536" y="1069355"/>
                          <a:pt x="281379" y="1106145"/>
                        </a:cubicBezTo>
                        <a:cubicBezTo>
                          <a:pt x="293411" y="1111302"/>
                          <a:pt x="306940" y="1111908"/>
                          <a:pt x="319479" y="1115670"/>
                        </a:cubicBezTo>
                        <a:cubicBezTo>
                          <a:pt x="381306" y="1134218"/>
                          <a:pt x="363446" y="1125931"/>
                          <a:pt x="405204" y="1153770"/>
                        </a:cubicBezTo>
                        <a:cubicBezTo>
                          <a:pt x="449654" y="1150595"/>
                          <a:pt x="494296" y="1149452"/>
                          <a:pt x="538554" y="1144245"/>
                        </a:cubicBezTo>
                        <a:cubicBezTo>
                          <a:pt x="548525" y="1143072"/>
                          <a:pt x="557475" y="1137478"/>
                          <a:pt x="567129" y="1134720"/>
                        </a:cubicBezTo>
                        <a:cubicBezTo>
                          <a:pt x="650850" y="1110800"/>
                          <a:pt x="565291" y="1138508"/>
                          <a:pt x="633804" y="1115670"/>
                        </a:cubicBezTo>
                        <a:cubicBezTo>
                          <a:pt x="675079" y="1118845"/>
                          <a:pt x="716232" y="1125195"/>
                          <a:pt x="757629" y="1125195"/>
                        </a:cubicBezTo>
                        <a:cubicBezTo>
                          <a:pt x="821208" y="1125195"/>
                          <a:pt x="886643" y="1131851"/>
                          <a:pt x="948129" y="1115670"/>
                        </a:cubicBezTo>
                        <a:cubicBezTo>
                          <a:pt x="960789" y="1112338"/>
                          <a:pt x="944458" y="1089279"/>
                          <a:pt x="938604" y="1077570"/>
                        </a:cubicBezTo>
                        <a:cubicBezTo>
                          <a:pt x="928365" y="1057092"/>
                          <a:pt x="907744" y="1042140"/>
                          <a:pt x="900504" y="1020420"/>
                        </a:cubicBezTo>
                        <a:cubicBezTo>
                          <a:pt x="876563" y="948596"/>
                          <a:pt x="908858" y="1037128"/>
                          <a:pt x="871929" y="963270"/>
                        </a:cubicBezTo>
                        <a:cubicBezTo>
                          <a:pt x="867439" y="954290"/>
                          <a:pt x="865579" y="944220"/>
                          <a:pt x="862404" y="934695"/>
                        </a:cubicBezTo>
                        <a:cubicBezTo>
                          <a:pt x="859229" y="912470"/>
                          <a:pt x="856570" y="890165"/>
                          <a:pt x="852879" y="868020"/>
                        </a:cubicBezTo>
                        <a:cubicBezTo>
                          <a:pt x="850217" y="852051"/>
                          <a:pt x="845816" y="836396"/>
                          <a:pt x="843354" y="820395"/>
                        </a:cubicBezTo>
                        <a:cubicBezTo>
                          <a:pt x="839462" y="795095"/>
                          <a:pt x="838408" y="769380"/>
                          <a:pt x="833829" y="744195"/>
                        </a:cubicBezTo>
                        <a:cubicBezTo>
                          <a:pt x="832033" y="734317"/>
                          <a:pt x="827062" y="725274"/>
                          <a:pt x="824304" y="715620"/>
                        </a:cubicBezTo>
                        <a:cubicBezTo>
                          <a:pt x="813782" y="678794"/>
                          <a:pt x="811491" y="660912"/>
                          <a:pt x="805254" y="620370"/>
                        </a:cubicBezTo>
                        <a:cubicBezTo>
                          <a:pt x="796138" y="561116"/>
                          <a:pt x="796379" y="536596"/>
                          <a:pt x="776679" y="477495"/>
                        </a:cubicBezTo>
                        <a:cubicBezTo>
                          <a:pt x="773504" y="467970"/>
                          <a:pt x="772030" y="457697"/>
                          <a:pt x="767154" y="448920"/>
                        </a:cubicBezTo>
                        <a:cubicBezTo>
                          <a:pt x="756035" y="428906"/>
                          <a:pt x="741754" y="410820"/>
                          <a:pt x="729054" y="391770"/>
                        </a:cubicBezTo>
                        <a:cubicBezTo>
                          <a:pt x="722704" y="382245"/>
                          <a:pt x="713624" y="374055"/>
                          <a:pt x="710004" y="363195"/>
                        </a:cubicBezTo>
                        <a:cubicBezTo>
                          <a:pt x="706829" y="353670"/>
                          <a:pt x="706048" y="342974"/>
                          <a:pt x="700479" y="334620"/>
                        </a:cubicBezTo>
                        <a:cubicBezTo>
                          <a:pt x="693007" y="323412"/>
                          <a:pt x="680174" y="316678"/>
                          <a:pt x="671904" y="306045"/>
                        </a:cubicBezTo>
                        <a:cubicBezTo>
                          <a:pt x="657848" y="287973"/>
                          <a:pt x="646504" y="267945"/>
                          <a:pt x="633804" y="248895"/>
                        </a:cubicBezTo>
                        <a:cubicBezTo>
                          <a:pt x="627454" y="239370"/>
                          <a:pt x="618374" y="231180"/>
                          <a:pt x="614754" y="220320"/>
                        </a:cubicBezTo>
                        <a:cubicBezTo>
                          <a:pt x="611579" y="210795"/>
                          <a:pt x="611501" y="199585"/>
                          <a:pt x="605229" y="191745"/>
                        </a:cubicBezTo>
                        <a:cubicBezTo>
                          <a:pt x="598078" y="182806"/>
                          <a:pt x="586179" y="179045"/>
                          <a:pt x="576654" y="172695"/>
                        </a:cubicBezTo>
                        <a:cubicBezTo>
                          <a:pt x="570379" y="153871"/>
                          <a:pt x="564865" y="128974"/>
                          <a:pt x="548079" y="115545"/>
                        </a:cubicBezTo>
                        <a:cubicBezTo>
                          <a:pt x="540239" y="109273"/>
                          <a:pt x="529029" y="109195"/>
                          <a:pt x="519504" y="106020"/>
                        </a:cubicBezTo>
                        <a:cubicBezTo>
                          <a:pt x="484579" y="53633"/>
                          <a:pt x="519504" y="98083"/>
                          <a:pt x="471879" y="58395"/>
                        </a:cubicBezTo>
                        <a:cubicBezTo>
                          <a:pt x="461531" y="49771"/>
                          <a:pt x="453652" y="38444"/>
                          <a:pt x="443304" y="29820"/>
                        </a:cubicBezTo>
                        <a:cubicBezTo>
                          <a:pt x="425559" y="15033"/>
                          <a:pt x="408764" y="5767"/>
                          <a:pt x="386154" y="1245"/>
                        </a:cubicBezTo>
                        <a:cubicBezTo>
                          <a:pt x="379927" y="0"/>
                          <a:pt x="378216" y="1245"/>
                          <a:pt x="376629" y="1245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600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Flowchart: Connector 438">
                    <a:extLst>
                      <a:ext uri="{FF2B5EF4-FFF2-40B4-BE49-F238E27FC236}">
                        <a16:creationId xmlns:a16="http://schemas.microsoft.com/office/drawing/2014/main" id="{9A977F9C-DA4C-B441-A6B7-A2280B361E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9019">
                    <a:off x="5807075" y="5024438"/>
                    <a:ext cx="304800" cy="152400"/>
                  </a:xfrm>
                  <a:prstGeom prst="flowChartConnector">
                    <a:avLst/>
                  </a:prstGeom>
                  <a:grp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6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0" name="Group 136">
                  <a:extLst>
                    <a:ext uri="{FF2B5EF4-FFF2-40B4-BE49-F238E27FC236}">
                      <a16:creationId xmlns:a16="http://schemas.microsoft.com/office/drawing/2014/main" id="{D5A7AB3D-E485-2D45-B04F-F5F6F0C66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4726" y="21041962"/>
                  <a:ext cx="692283" cy="496590"/>
                  <a:chOff x="5562600" y="4800600"/>
                  <a:chExt cx="986229" cy="619125"/>
                </a:xfrm>
                <a:grpFill/>
              </p:grpSpPr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A8846898-0934-9F47-AA82-8DDEF3294CBA}"/>
                      </a:ext>
                    </a:extLst>
                  </p:cNvPr>
                  <p:cNvSpPr/>
                  <p:nvPr/>
                </p:nvSpPr>
                <p:spPr>
                  <a:xfrm>
                    <a:off x="5564287" y="4801590"/>
                    <a:ext cx="985000" cy="617517"/>
                  </a:xfrm>
                  <a:custGeom>
                    <a:avLst/>
                    <a:gdLst>
                      <a:gd name="connsiteX0" fmla="*/ 376629 w 960789"/>
                      <a:gd name="connsiteY0" fmla="*/ 1245 h 1153770"/>
                      <a:gd name="connsiteX1" fmla="*/ 376629 w 960789"/>
                      <a:gd name="connsiteY1" fmla="*/ 1245 h 1153770"/>
                      <a:gd name="connsiteX2" fmla="*/ 300429 w 960789"/>
                      <a:gd name="connsiteY2" fmla="*/ 29820 h 1153770"/>
                      <a:gd name="connsiteX3" fmla="*/ 271854 w 960789"/>
                      <a:gd name="connsiteY3" fmla="*/ 58395 h 1153770"/>
                      <a:gd name="connsiteX4" fmla="*/ 243279 w 960789"/>
                      <a:gd name="connsiteY4" fmla="*/ 77445 h 1153770"/>
                      <a:gd name="connsiteX5" fmla="*/ 214704 w 960789"/>
                      <a:gd name="connsiteY5" fmla="*/ 134595 h 1153770"/>
                      <a:gd name="connsiteX6" fmla="*/ 195654 w 960789"/>
                      <a:gd name="connsiteY6" fmla="*/ 163170 h 1153770"/>
                      <a:gd name="connsiteX7" fmla="*/ 176604 w 960789"/>
                      <a:gd name="connsiteY7" fmla="*/ 220320 h 1153770"/>
                      <a:gd name="connsiteX8" fmla="*/ 157554 w 960789"/>
                      <a:gd name="connsiteY8" fmla="*/ 334620 h 1153770"/>
                      <a:gd name="connsiteX9" fmla="*/ 148029 w 960789"/>
                      <a:gd name="connsiteY9" fmla="*/ 372720 h 1153770"/>
                      <a:gd name="connsiteX10" fmla="*/ 128979 w 960789"/>
                      <a:gd name="connsiteY10" fmla="*/ 439395 h 1153770"/>
                      <a:gd name="connsiteX11" fmla="*/ 109929 w 960789"/>
                      <a:gd name="connsiteY11" fmla="*/ 582270 h 1153770"/>
                      <a:gd name="connsiteX12" fmla="*/ 90879 w 960789"/>
                      <a:gd name="connsiteY12" fmla="*/ 648945 h 1153770"/>
                      <a:gd name="connsiteX13" fmla="*/ 81354 w 960789"/>
                      <a:gd name="connsiteY13" fmla="*/ 725145 h 1153770"/>
                      <a:gd name="connsiteX14" fmla="*/ 62304 w 960789"/>
                      <a:gd name="connsiteY14" fmla="*/ 782295 h 1153770"/>
                      <a:gd name="connsiteX15" fmla="*/ 33729 w 960789"/>
                      <a:gd name="connsiteY15" fmla="*/ 868020 h 1153770"/>
                      <a:gd name="connsiteX16" fmla="*/ 24204 w 960789"/>
                      <a:gd name="connsiteY16" fmla="*/ 896595 h 1153770"/>
                      <a:gd name="connsiteX17" fmla="*/ 5154 w 960789"/>
                      <a:gd name="connsiteY17" fmla="*/ 1039470 h 1153770"/>
                      <a:gd name="connsiteX18" fmla="*/ 14679 w 960789"/>
                      <a:gd name="connsiteY18" fmla="*/ 1115670 h 1153770"/>
                      <a:gd name="connsiteX19" fmla="*/ 71829 w 960789"/>
                      <a:gd name="connsiteY19" fmla="*/ 1134720 h 1153770"/>
                      <a:gd name="connsiteX20" fmla="*/ 119454 w 960789"/>
                      <a:gd name="connsiteY20" fmla="*/ 1125195 h 1153770"/>
                      <a:gd name="connsiteX21" fmla="*/ 176604 w 960789"/>
                      <a:gd name="connsiteY21" fmla="*/ 1087095 h 1153770"/>
                      <a:gd name="connsiteX22" fmla="*/ 205179 w 960789"/>
                      <a:gd name="connsiteY22" fmla="*/ 1077570 h 1153770"/>
                      <a:gd name="connsiteX23" fmla="*/ 281379 w 960789"/>
                      <a:gd name="connsiteY23" fmla="*/ 1106145 h 1153770"/>
                      <a:gd name="connsiteX24" fmla="*/ 319479 w 960789"/>
                      <a:gd name="connsiteY24" fmla="*/ 1115670 h 1153770"/>
                      <a:gd name="connsiteX25" fmla="*/ 405204 w 960789"/>
                      <a:gd name="connsiteY25" fmla="*/ 1153770 h 1153770"/>
                      <a:gd name="connsiteX26" fmla="*/ 538554 w 960789"/>
                      <a:gd name="connsiteY26" fmla="*/ 1144245 h 1153770"/>
                      <a:gd name="connsiteX27" fmla="*/ 567129 w 960789"/>
                      <a:gd name="connsiteY27" fmla="*/ 1134720 h 1153770"/>
                      <a:gd name="connsiteX28" fmla="*/ 633804 w 960789"/>
                      <a:gd name="connsiteY28" fmla="*/ 1115670 h 1153770"/>
                      <a:gd name="connsiteX29" fmla="*/ 757629 w 960789"/>
                      <a:gd name="connsiteY29" fmla="*/ 1125195 h 1153770"/>
                      <a:gd name="connsiteX30" fmla="*/ 948129 w 960789"/>
                      <a:gd name="connsiteY30" fmla="*/ 1115670 h 1153770"/>
                      <a:gd name="connsiteX31" fmla="*/ 938604 w 960789"/>
                      <a:gd name="connsiteY31" fmla="*/ 1077570 h 1153770"/>
                      <a:gd name="connsiteX32" fmla="*/ 900504 w 960789"/>
                      <a:gd name="connsiteY32" fmla="*/ 1020420 h 1153770"/>
                      <a:gd name="connsiteX33" fmla="*/ 871929 w 960789"/>
                      <a:gd name="connsiteY33" fmla="*/ 963270 h 1153770"/>
                      <a:gd name="connsiteX34" fmla="*/ 862404 w 960789"/>
                      <a:gd name="connsiteY34" fmla="*/ 934695 h 1153770"/>
                      <a:gd name="connsiteX35" fmla="*/ 852879 w 960789"/>
                      <a:gd name="connsiteY35" fmla="*/ 868020 h 1153770"/>
                      <a:gd name="connsiteX36" fmla="*/ 843354 w 960789"/>
                      <a:gd name="connsiteY36" fmla="*/ 820395 h 1153770"/>
                      <a:gd name="connsiteX37" fmla="*/ 833829 w 960789"/>
                      <a:gd name="connsiteY37" fmla="*/ 744195 h 1153770"/>
                      <a:gd name="connsiteX38" fmla="*/ 824304 w 960789"/>
                      <a:gd name="connsiteY38" fmla="*/ 715620 h 1153770"/>
                      <a:gd name="connsiteX39" fmla="*/ 805254 w 960789"/>
                      <a:gd name="connsiteY39" fmla="*/ 620370 h 1153770"/>
                      <a:gd name="connsiteX40" fmla="*/ 776679 w 960789"/>
                      <a:gd name="connsiteY40" fmla="*/ 477495 h 1153770"/>
                      <a:gd name="connsiteX41" fmla="*/ 767154 w 960789"/>
                      <a:gd name="connsiteY41" fmla="*/ 448920 h 1153770"/>
                      <a:gd name="connsiteX42" fmla="*/ 729054 w 960789"/>
                      <a:gd name="connsiteY42" fmla="*/ 391770 h 1153770"/>
                      <a:gd name="connsiteX43" fmla="*/ 710004 w 960789"/>
                      <a:gd name="connsiteY43" fmla="*/ 363195 h 1153770"/>
                      <a:gd name="connsiteX44" fmla="*/ 700479 w 960789"/>
                      <a:gd name="connsiteY44" fmla="*/ 334620 h 1153770"/>
                      <a:gd name="connsiteX45" fmla="*/ 671904 w 960789"/>
                      <a:gd name="connsiteY45" fmla="*/ 306045 h 1153770"/>
                      <a:gd name="connsiteX46" fmla="*/ 633804 w 960789"/>
                      <a:gd name="connsiteY46" fmla="*/ 248895 h 1153770"/>
                      <a:gd name="connsiteX47" fmla="*/ 614754 w 960789"/>
                      <a:gd name="connsiteY47" fmla="*/ 220320 h 1153770"/>
                      <a:gd name="connsiteX48" fmla="*/ 605229 w 960789"/>
                      <a:gd name="connsiteY48" fmla="*/ 191745 h 1153770"/>
                      <a:gd name="connsiteX49" fmla="*/ 576654 w 960789"/>
                      <a:gd name="connsiteY49" fmla="*/ 172695 h 1153770"/>
                      <a:gd name="connsiteX50" fmla="*/ 548079 w 960789"/>
                      <a:gd name="connsiteY50" fmla="*/ 115545 h 1153770"/>
                      <a:gd name="connsiteX51" fmla="*/ 519504 w 960789"/>
                      <a:gd name="connsiteY51" fmla="*/ 106020 h 1153770"/>
                      <a:gd name="connsiteX52" fmla="*/ 471879 w 960789"/>
                      <a:gd name="connsiteY52" fmla="*/ 58395 h 1153770"/>
                      <a:gd name="connsiteX53" fmla="*/ 443304 w 960789"/>
                      <a:gd name="connsiteY53" fmla="*/ 29820 h 1153770"/>
                      <a:gd name="connsiteX54" fmla="*/ 386154 w 960789"/>
                      <a:gd name="connsiteY54" fmla="*/ 1245 h 1153770"/>
                      <a:gd name="connsiteX55" fmla="*/ 376629 w 960789"/>
                      <a:gd name="connsiteY55" fmla="*/ 1245 h 1153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60789" h="1153770">
                        <a:moveTo>
                          <a:pt x="376629" y="1245"/>
                        </a:moveTo>
                        <a:lnTo>
                          <a:pt x="376629" y="1245"/>
                        </a:lnTo>
                        <a:cubicBezTo>
                          <a:pt x="351229" y="10770"/>
                          <a:pt x="324244" y="16830"/>
                          <a:pt x="300429" y="29820"/>
                        </a:cubicBezTo>
                        <a:cubicBezTo>
                          <a:pt x="288603" y="36270"/>
                          <a:pt x="282202" y="49771"/>
                          <a:pt x="271854" y="58395"/>
                        </a:cubicBezTo>
                        <a:cubicBezTo>
                          <a:pt x="263060" y="65724"/>
                          <a:pt x="252804" y="71095"/>
                          <a:pt x="243279" y="77445"/>
                        </a:cubicBezTo>
                        <a:cubicBezTo>
                          <a:pt x="188684" y="159337"/>
                          <a:pt x="254139" y="55725"/>
                          <a:pt x="214704" y="134595"/>
                        </a:cubicBezTo>
                        <a:cubicBezTo>
                          <a:pt x="209584" y="144834"/>
                          <a:pt x="200303" y="152709"/>
                          <a:pt x="195654" y="163170"/>
                        </a:cubicBezTo>
                        <a:cubicBezTo>
                          <a:pt x="187499" y="181520"/>
                          <a:pt x="176604" y="220320"/>
                          <a:pt x="176604" y="220320"/>
                        </a:cubicBezTo>
                        <a:cubicBezTo>
                          <a:pt x="168652" y="275981"/>
                          <a:pt x="168696" y="284479"/>
                          <a:pt x="157554" y="334620"/>
                        </a:cubicBezTo>
                        <a:cubicBezTo>
                          <a:pt x="154714" y="347399"/>
                          <a:pt x="151625" y="360133"/>
                          <a:pt x="148029" y="372720"/>
                        </a:cubicBezTo>
                        <a:cubicBezTo>
                          <a:pt x="135925" y="415085"/>
                          <a:pt x="138905" y="389767"/>
                          <a:pt x="128979" y="439395"/>
                        </a:cubicBezTo>
                        <a:cubicBezTo>
                          <a:pt x="111177" y="528405"/>
                          <a:pt x="126872" y="472140"/>
                          <a:pt x="109929" y="582270"/>
                        </a:cubicBezTo>
                        <a:cubicBezTo>
                          <a:pt x="106512" y="604482"/>
                          <a:pt x="97992" y="627607"/>
                          <a:pt x="90879" y="648945"/>
                        </a:cubicBezTo>
                        <a:cubicBezTo>
                          <a:pt x="87704" y="674345"/>
                          <a:pt x="86717" y="700116"/>
                          <a:pt x="81354" y="725145"/>
                        </a:cubicBezTo>
                        <a:cubicBezTo>
                          <a:pt x="77147" y="744780"/>
                          <a:pt x="68654" y="763245"/>
                          <a:pt x="62304" y="782295"/>
                        </a:cubicBezTo>
                        <a:lnTo>
                          <a:pt x="33729" y="868020"/>
                        </a:lnTo>
                        <a:cubicBezTo>
                          <a:pt x="30554" y="877545"/>
                          <a:pt x="26173" y="886750"/>
                          <a:pt x="24204" y="896595"/>
                        </a:cubicBezTo>
                        <a:cubicBezTo>
                          <a:pt x="8421" y="975509"/>
                          <a:pt x="16290" y="928111"/>
                          <a:pt x="5154" y="1039470"/>
                        </a:cubicBezTo>
                        <a:cubicBezTo>
                          <a:pt x="8329" y="1064870"/>
                          <a:pt x="0" y="1094700"/>
                          <a:pt x="14679" y="1115670"/>
                        </a:cubicBezTo>
                        <a:cubicBezTo>
                          <a:pt x="26194" y="1132121"/>
                          <a:pt x="71829" y="1134720"/>
                          <a:pt x="71829" y="1134720"/>
                        </a:cubicBezTo>
                        <a:cubicBezTo>
                          <a:pt x="87704" y="1131545"/>
                          <a:pt x="104716" y="1131894"/>
                          <a:pt x="119454" y="1125195"/>
                        </a:cubicBezTo>
                        <a:cubicBezTo>
                          <a:pt x="140297" y="1115721"/>
                          <a:pt x="154884" y="1094335"/>
                          <a:pt x="176604" y="1087095"/>
                        </a:cubicBezTo>
                        <a:lnTo>
                          <a:pt x="205179" y="1077570"/>
                        </a:lnTo>
                        <a:cubicBezTo>
                          <a:pt x="325968" y="1101728"/>
                          <a:pt x="195536" y="1069355"/>
                          <a:pt x="281379" y="1106145"/>
                        </a:cubicBezTo>
                        <a:cubicBezTo>
                          <a:pt x="293411" y="1111302"/>
                          <a:pt x="306940" y="1111908"/>
                          <a:pt x="319479" y="1115670"/>
                        </a:cubicBezTo>
                        <a:cubicBezTo>
                          <a:pt x="381306" y="1134218"/>
                          <a:pt x="363446" y="1125931"/>
                          <a:pt x="405204" y="1153770"/>
                        </a:cubicBezTo>
                        <a:cubicBezTo>
                          <a:pt x="449654" y="1150595"/>
                          <a:pt x="494296" y="1149452"/>
                          <a:pt x="538554" y="1144245"/>
                        </a:cubicBezTo>
                        <a:cubicBezTo>
                          <a:pt x="548525" y="1143072"/>
                          <a:pt x="557475" y="1137478"/>
                          <a:pt x="567129" y="1134720"/>
                        </a:cubicBezTo>
                        <a:cubicBezTo>
                          <a:pt x="650850" y="1110800"/>
                          <a:pt x="565291" y="1138508"/>
                          <a:pt x="633804" y="1115670"/>
                        </a:cubicBezTo>
                        <a:cubicBezTo>
                          <a:pt x="675079" y="1118845"/>
                          <a:pt x="716232" y="1125195"/>
                          <a:pt x="757629" y="1125195"/>
                        </a:cubicBezTo>
                        <a:cubicBezTo>
                          <a:pt x="821208" y="1125195"/>
                          <a:pt x="886643" y="1131851"/>
                          <a:pt x="948129" y="1115670"/>
                        </a:cubicBezTo>
                        <a:cubicBezTo>
                          <a:pt x="960789" y="1112338"/>
                          <a:pt x="944458" y="1089279"/>
                          <a:pt x="938604" y="1077570"/>
                        </a:cubicBezTo>
                        <a:cubicBezTo>
                          <a:pt x="928365" y="1057092"/>
                          <a:pt x="907744" y="1042140"/>
                          <a:pt x="900504" y="1020420"/>
                        </a:cubicBezTo>
                        <a:cubicBezTo>
                          <a:pt x="876563" y="948596"/>
                          <a:pt x="908858" y="1037128"/>
                          <a:pt x="871929" y="963270"/>
                        </a:cubicBezTo>
                        <a:cubicBezTo>
                          <a:pt x="867439" y="954290"/>
                          <a:pt x="865579" y="944220"/>
                          <a:pt x="862404" y="934695"/>
                        </a:cubicBezTo>
                        <a:cubicBezTo>
                          <a:pt x="859229" y="912470"/>
                          <a:pt x="856570" y="890165"/>
                          <a:pt x="852879" y="868020"/>
                        </a:cubicBezTo>
                        <a:cubicBezTo>
                          <a:pt x="850217" y="852051"/>
                          <a:pt x="845816" y="836396"/>
                          <a:pt x="843354" y="820395"/>
                        </a:cubicBezTo>
                        <a:cubicBezTo>
                          <a:pt x="839462" y="795095"/>
                          <a:pt x="838408" y="769380"/>
                          <a:pt x="833829" y="744195"/>
                        </a:cubicBezTo>
                        <a:cubicBezTo>
                          <a:pt x="832033" y="734317"/>
                          <a:pt x="827062" y="725274"/>
                          <a:pt x="824304" y="715620"/>
                        </a:cubicBezTo>
                        <a:cubicBezTo>
                          <a:pt x="813782" y="678794"/>
                          <a:pt x="811491" y="660912"/>
                          <a:pt x="805254" y="620370"/>
                        </a:cubicBezTo>
                        <a:cubicBezTo>
                          <a:pt x="796138" y="561116"/>
                          <a:pt x="796379" y="536596"/>
                          <a:pt x="776679" y="477495"/>
                        </a:cubicBezTo>
                        <a:cubicBezTo>
                          <a:pt x="773504" y="467970"/>
                          <a:pt x="772030" y="457697"/>
                          <a:pt x="767154" y="448920"/>
                        </a:cubicBezTo>
                        <a:cubicBezTo>
                          <a:pt x="756035" y="428906"/>
                          <a:pt x="741754" y="410820"/>
                          <a:pt x="729054" y="391770"/>
                        </a:cubicBezTo>
                        <a:cubicBezTo>
                          <a:pt x="722704" y="382245"/>
                          <a:pt x="713624" y="374055"/>
                          <a:pt x="710004" y="363195"/>
                        </a:cubicBezTo>
                        <a:cubicBezTo>
                          <a:pt x="706829" y="353670"/>
                          <a:pt x="706048" y="342974"/>
                          <a:pt x="700479" y="334620"/>
                        </a:cubicBezTo>
                        <a:cubicBezTo>
                          <a:pt x="693007" y="323412"/>
                          <a:pt x="680174" y="316678"/>
                          <a:pt x="671904" y="306045"/>
                        </a:cubicBezTo>
                        <a:cubicBezTo>
                          <a:pt x="657848" y="287973"/>
                          <a:pt x="646504" y="267945"/>
                          <a:pt x="633804" y="248895"/>
                        </a:cubicBezTo>
                        <a:cubicBezTo>
                          <a:pt x="627454" y="239370"/>
                          <a:pt x="618374" y="231180"/>
                          <a:pt x="614754" y="220320"/>
                        </a:cubicBezTo>
                        <a:cubicBezTo>
                          <a:pt x="611579" y="210795"/>
                          <a:pt x="611501" y="199585"/>
                          <a:pt x="605229" y="191745"/>
                        </a:cubicBezTo>
                        <a:cubicBezTo>
                          <a:pt x="598078" y="182806"/>
                          <a:pt x="586179" y="179045"/>
                          <a:pt x="576654" y="172695"/>
                        </a:cubicBezTo>
                        <a:cubicBezTo>
                          <a:pt x="570379" y="153871"/>
                          <a:pt x="564865" y="128974"/>
                          <a:pt x="548079" y="115545"/>
                        </a:cubicBezTo>
                        <a:cubicBezTo>
                          <a:pt x="540239" y="109273"/>
                          <a:pt x="529029" y="109195"/>
                          <a:pt x="519504" y="106020"/>
                        </a:cubicBezTo>
                        <a:cubicBezTo>
                          <a:pt x="484579" y="53633"/>
                          <a:pt x="519504" y="98083"/>
                          <a:pt x="471879" y="58395"/>
                        </a:cubicBezTo>
                        <a:cubicBezTo>
                          <a:pt x="461531" y="49771"/>
                          <a:pt x="453652" y="38444"/>
                          <a:pt x="443304" y="29820"/>
                        </a:cubicBezTo>
                        <a:cubicBezTo>
                          <a:pt x="425559" y="15033"/>
                          <a:pt x="408764" y="5767"/>
                          <a:pt x="386154" y="1245"/>
                        </a:cubicBezTo>
                        <a:cubicBezTo>
                          <a:pt x="379927" y="0"/>
                          <a:pt x="378216" y="1245"/>
                          <a:pt x="376629" y="1245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600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Flowchart: Connector 436">
                    <a:extLst>
                      <a:ext uri="{FF2B5EF4-FFF2-40B4-BE49-F238E27FC236}">
                        <a16:creationId xmlns:a16="http://schemas.microsoft.com/office/drawing/2014/main" id="{05C3B7F3-C0D7-3B4A-B027-9E83ACE50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848197">
                    <a:off x="5732463" y="5095875"/>
                    <a:ext cx="304800" cy="152400"/>
                  </a:xfrm>
                  <a:prstGeom prst="flowChartConnector">
                    <a:avLst/>
                  </a:prstGeom>
                  <a:grp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60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51" name="Group 139">
                  <a:extLst>
                    <a:ext uri="{FF2B5EF4-FFF2-40B4-BE49-F238E27FC236}">
                      <a16:creationId xmlns:a16="http://schemas.microsoft.com/office/drawing/2014/main" id="{D62B3935-3B65-1847-9D6E-82BEB6664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86351" y="21041962"/>
                  <a:ext cx="692283" cy="496590"/>
                  <a:chOff x="5562600" y="4800600"/>
                  <a:chExt cx="986229" cy="619125"/>
                </a:xfrm>
                <a:grpFill/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A8EEB27-2D04-1F47-875C-E05BE25F46BC}"/>
                      </a:ext>
                    </a:extLst>
                  </p:cNvPr>
                  <p:cNvSpPr/>
                  <p:nvPr/>
                </p:nvSpPr>
                <p:spPr>
                  <a:xfrm>
                    <a:off x="5562728" y="4801590"/>
                    <a:ext cx="987641" cy="617517"/>
                  </a:xfrm>
                  <a:custGeom>
                    <a:avLst/>
                    <a:gdLst>
                      <a:gd name="connsiteX0" fmla="*/ 376629 w 960789"/>
                      <a:gd name="connsiteY0" fmla="*/ 1245 h 1153770"/>
                      <a:gd name="connsiteX1" fmla="*/ 376629 w 960789"/>
                      <a:gd name="connsiteY1" fmla="*/ 1245 h 1153770"/>
                      <a:gd name="connsiteX2" fmla="*/ 300429 w 960789"/>
                      <a:gd name="connsiteY2" fmla="*/ 29820 h 1153770"/>
                      <a:gd name="connsiteX3" fmla="*/ 271854 w 960789"/>
                      <a:gd name="connsiteY3" fmla="*/ 58395 h 1153770"/>
                      <a:gd name="connsiteX4" fmla="*/ 243279 w 960789"/>
                      <a:gd name="connsiteY4" fmla="*/ 77445 h 1153770"/>
                      <a:gd name="connsiteX5" fmla="*/ 214704 w 960789"/>
                      <a:gd name="connsiteY5" fmla="*/ 134595 h 1153770"/>
                      <a:gd name="connsiteX6" fmla="*/ 195654 w 960789"/>
                      <a:gd name="connsiteY6" fmla="*/ 163170 h 1153770"/>
                      <a:gd name="connsiteX7" fmla="*/ 176604 w 960789"/>
                      <a:gd name="connsiteY7" fmla="*/ 220320 h 1153770"/>
                      <a:gd name="connsiteX8" fmla="*/ 157554 w 960789"/>
                      <a:gd name="connsiteY8" fmla="*/ 334620 h 1153770"/>
                      <a:gd name="connsiteX9" fmla="*/ 148029 w 960789"/>
                      <a:gd name="connsiteY9" fmla="*/ 372720 h 1153770"/>
                      <a:gd name="connsiteX10" fmla="*/ 128979 w 960789"/>
                      <a:gd name="connsiteY10" fmla="*/ 439395 h 1153770"/>
                      <a:gd name="connsiteX11" fmla="*/ 109929 w 960789"/>
                      <a:gd name="connsiteY11" fmla="*/ 582270 h 1153770"/>
                      <a:gd name="connsiteX12" fmla="*/ 90879 w 960789"/>
                      <a:gd name="connsiteY12" fmla="*/ 648945 h 1153770"/>
                      <a:gd name="connsiteX13" fmla="*/ 81354 w 960789"/>
                      <a:gd name="connsiteY13" fmla="*/ 725145 h 1153770"/>
                      <a:gd name="connsiteX14" fmla="*/ 62304 w 960789"/>
                      <a:gd name="connsiteY14" fmla="*/ 782295 h 1153770"/>
                      <a:gd name="connsiteX15" fmla="*/ 33729 w 960789"/>
                      <a:gd name="connsiteY15" fmla="*/ 868020 h 1153770"/>
                      <a:gd name="connsiteX16" fmla="*/ 24204 w 960789"/>
                      <a:gd name="connsiteY16" fmla="*/ 896595 h 1153770"/>
                      <a:gd name="connsiteX17" fmla="*/ 5154 w 960789"/>
                      <a:gd name="connsiteY17" fmla="*/ 1039470 h 1153770"/>
                      <a:gd name="connsiteX18" fmla="*/ 14679 w 960789"/>
                      <a:gd name="connsiteY18" fmla="*/ 1115670 h 1153770"/>
                      <a:gd name="connsiteX19" fmla="*/ 71829 w 960789"/>
                      <a:gd name="connsiteY19" fmla="*/ 1134720 h 1153770"/>
                      <a:gd name="connsiteX20" fmla="*/ 119454 w 960789"/>
                      <a:gd name="connsiteY20" fmla="*/ 1125195 h 1153770"/>
                      <a:gd name="connsiteX21" fmla="*/ 176604 w 960789"/>
                      <a:gd name="connsiteY21" fmla="*/ 1087095 h 1153770"/>
                      <a:gd name="connsiteX22" fmla="*/ 205179 w 960789"/>
                      <a:gd name="connsiteY22" fmla="*/ 1077570 h 1153770"/>
                      <a:gd name="connsiteX23" fmla="*/ 281379 w 960789"/>
                      <a:gd name="connsiteY23" fmla="*/ 1106145 h 1153770"/>
                      <a:gd name="connsiteX24" fmla="*/ 319479 w 960789"/>
                      <a:gd name="connsiteY24" fmla="*/ 1115670 h 1153770"/>
                      <a:gd name="connsiteX25" fmla="*/ 405204 w 960789"/>
                      <a:gd name="connsiteY25" fmla="*/ 1153770 h 1153770"/>
                      <a:gd name="connsiteX26" fmla="*/ 538554 w 960789"/>
                      <a:gd name="connsiteY26" fmla="*/ 1144245 h 1153770"/>
                      <a:gd name="connsiteX27" fmla="*/ 567129 w 960789"/>
                      <a:gd name="connsiteY27" fmla="*/ 1134720 h 1153770"/>
                      <a:gd name="connsiteX28" fmla="*/ 633804 w 960789"/>
                      <a:gd name="connsiteY28" fmla="*/ 1115670 h 1153770"/>
                      <a:gd name="connsiteX29" fmla="*/ 757629 w 960789"/>
                      <a:gd name="connsiteY29" fmla="*/ 1125195 h 1153770"/>
                      <a:gd name="connsiteX30" fmla="*/ 948129 w 960789"/>
                      <a:gd name="connsiteY30" fmla="*/ 1115670 h 1153770"/>
                      <a:gd name="connsiteX31" fmla="*/ 938604 w 960789"/>
                      <a:gd name="connsiteY31" fmla="*/ 1077570 h 1153770"/>
                      <a:gd name="connsiteX32" fmla="*/ 900504 w 960789"/>
                      <a:gd name="connsiteY32" fmla="*/ 1020420 h 1153770"/>
                      <a:gd name="connsiteX33" fmla="*/ 871929 w 960789"/>
                      <a:gd name="connsiteY33" fmla="*/ 963270 h 1153770"/>
                      <a:gd name="connsiteX34" fmla="*/ 862404 w 960789"/>
                      <a:gd name="connsiteY34" fmla="*/ 934695 h 1153770"/>
                      <a:gd name="connsiteX35" fmla="*/ 852879 w 960789"/>
                      <a:gd name="connsiteY35" fmla="*/ 868020 h 1153770"/>
                      <a:gd name="connsiteX36" fmla="*/ 843354 w 960789"/>
                      <a:gd name="connsiteY36" fmla="*/ 820395 h 1153770"/>
                      <a:gd name="connsiteX37" fmla="*/ 833829 w 960789"/>
                      <a:gd name="connsiteY37" fmla="*/ 744195 h 1153770"/>
                      <a:gd name="connsiteX38" fmla="*/ 824304 w 960789"/>
                      <a:gd name="connsiteY38" fmla="*/ 715620 h 1153770"/>
                      <a:gd name="connsiteX39" fmla="*/ 805254 w 960789"/>
                      <a:gd name="connsiteY39" fmla="*/ 620370 h 1153770"/>
                      <a:gd name="connsiteX40" fmla="*/ 776679 w 960789"/>
                      <a:gd name="connsiteY40" fmla="*/ 477495 h 1153770"/>
                      <a:gd name="connsiteX41" fmla="*/ 767154 w 960789"/>
                      <a:gd name="connsiteY41" fmla="*/ 448920 h 1153770"/>
                      <a:gd name="connsiteX42" fmla="*/ 729054 w 960789"/>
                      <a:gd name="connsiteY42" fmla="*/ 391770 h 1153770"/>
                      <a:gd name="connsiteX43" fmla="*/ 710004 w 960789"/>
                      <a:gd name="connsiteY43" fmla="*/ 363195 h 1153770"/>
                      <a:gd name="connsiteX44" fmla="*/ 700479 w 960789"/>
                      <a:gd name="connsiteY44" fmla="*/ 334620 h 1153770"/>
                      <a:gd name="connsiteX45" fmla="*/ 671904 w 960789"/>
                      <a:gd name="connsiteY45" fmla="*/ 306045 h 1153770"/>
                      <a:gd name="connsiteX46" fmla="*/ 633804 w 960789"/>
                      <a:gd name="connsiteY46" fmla="*/ 248895 h 1153770"/>
                      <a:gd name="connsiteX47" fmla="*/ 614754 w 960789"/>
                      <a:gd name="connsiteY47" fmla="*/ 220320 h 1153770"/>
                      <a:gd name="connsiteX48" fmla="*/ 605229 w 960789"/>
                      <a:gd name="connsiteY48" fmla="*/ 191745 h 1153770"/>
                      <a:gd name="connsiteX49" fmla="*/ 576654 w 960789"/>
                      <a:gd name="connsiteY49" fmla="*/ 172695 h 1153770"/>
                      <a:gd name="connsiteX50" fmla="*/ 548079 w 960789"/>
                      <a:gd name="connsiteY50" fmla="*/ 115545 h 1153770"/>
                      <a:gd name="connsiteX51" fmla="*/ 519504 w 960789"/>
                      <a:gd name="connsiteY51" fmla="*/ 106020 h 1153770"/>
                      <a:gd name="connsiteX52" fmla="*/ 471879 w 960789"/>
                      <a:gd name="connsiteY52" fmla="*/ 58395 h 1153770"/>
                      <a:gd name="connsiteX53" fmla="*/ 443304 w 960789"/>
                      <a:gd name="connsiteY53" fmla="*/ 29820 h 1153770"/>
                      <a:gd name="connsiteX54" fmla="*/ 386154 w 960789"/>
                      <a:gd name="connsiteY54" fmla="*/ 1245 h 1153770"/>
                      <a:gd name="connsiteX55" fmla="*/ 376629 w 960789"/>
                      <a:gd name="connsiteY55" fmla="*/ 1245 h 1153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60789" h="1153770">
                        <a:moveTo>
                          <a:pt x="376629" y="1245"/>
                        </a:moveTo>
                        <a:lnTo>
                          <a:pt x="376629" y="1245"/>
                        </a:lnTo>
                        <a:cubicBezTo>
                          <a:pt x="351229" y="10770"/>
                          <a:pt x="324244" y="16830"/>
                          <a:pt x="300429" y="29820"/>
                        </a:cubicBezTo>
                        <a:cubicBezTo>
                          <a:pt x="288603" y="36270"/>
                          <a:pt x="282202" y="49771"/>
                          <a:pt x="271854" y="58395"/>
                        </a:cubicBezTo>
                        <a:cubicBezTo>
                          <a:pt x="263060" y="65724"/>
                          <a:pt x="252804" y="71095"/>
                          <a:pt x="243279" y="77445"/>
                        </a:cubicBezTo>
                        <a:cubicBezTo>
                          <a:pt x="188684" y="159337"/>
                          <a:pt x="254139" y="55725"/>
                          <a:pt x="214704" y="134595"/>
                        </a:cubicBezTo>
                        <a:cubicBezTo>
                          <a:pt x="209584" y="144834"/>
                          <a:pt x="200303" y="152709"/>
                          <a:pt x="195654" y="163170"/>
                        </a:cubicBezTo>
                        <a:cubicBezTo>
                          <a:pt x="187499" y="181520"/>
                          <a:pt x="176604" y="220320"/>
                          <a:pt x="176604" y="220320"/>
                        </a:cubicBezTo>
                        <a:cubicBezTo>
                          <a:pt x="168652" y="275981"/>
                          <a:pt x="168696" y="284479"/>
                          <a:pt x="157554" y="334620"/>
                        </a:cubicBezTo>
                        <a:cubicBezTo>
                          <a:pt x="154714" y="347399"/>
                          <a:pt x="151625" y="360133"/>
                          <a:pt x="148029" y="372720"/>
                        </a:cubicBezTo>
                        <a:cubicBezTo>
                          <a:pt x="135925" y="415085"/>
                          <a:pt x="138905" y="389767"/>
                          <a:pt x="128979" y="439395"/>
                        </a:cubicBezTo>
                        <a:cubicBezTo>
                          <a:pt x="111177" y="528405"/>
                          <a:pt x="126872" y="472140"/>
                          <a:pt x="109929" y="582270"/>
                        </a:cubicBezTo>
                        <a:cubicBezTo>
                          <a:pt x="106512" y="604482"/>
                          <a:pt x="97992" y="627607"/>
                          <a:pt x="90879" y="648945"/>
                        </a:cubicBezTo>
                        <a:cubicBezTo>
                          <a:pt x="87704" y="674345"/>
                          <a:pt x="86717" y="700116"/>
                          <a:pt x="81354" y="725145"/>
                        </a:cubicBezTo>
                        <a:cubicBezTo>
                          <a:pt x="77147" y="744780"/>
                          <a:pt x="68654" y="763245"/>
                          <a:pt x="62304" y="782295"/>
                        </a:cubicBezTo>
                        <a:lnTo>
                          <a:pt x="33729" y="868020"/>
                        </a:lnTo>
                        <a:cubicBezTo>
                          <a:pt x="30554" y="877545"/>
                          <a:pt x="26173" y="886750"/>
                          <a:pt x="24204" y="896595"/>
                        </a:cubicBezTo>
                        <a:cubicBezTo>
                          <a:pt x="8421" y="975509"/>
                          <a:pt x="16290" y="928111"/>
                          <a:pt x="5154" y="1039470"/>
                        </a:cubicBezTo>
                        <a:cubicBezTo>
                          <a:pt x="8329" y="1064870"/>
                          <a:pt x="0" y="1094700"/>
                          <a:pt x="14679" y="1115670"/>
                        </a:cubicBezTo>
                        <a:cubicBezTo>
                          <a:pt x="26194" y="1132121"/>
                          <a:pt x="71829" y="1134720"/>
                          <a:pt x="71829" y="1134720"/>
                        </a:cubicBezTo>
                        <a:cubicBezTo>
                          <a:pt x="87704" y="1131545"/>
                          <a:pt x="104716" y="1131894"/>
                          <a:pt x="119454" y="1125195"/>
                        </a:cubicBezTo>
                        <a:cubicBezTo>
                          <a:pt x="140297" y="1115721"/>
                          <a:pt x="154884" y="1094335"/>
                          <a:pt x="176604" y="1087095"/>
                        </a:cubicBezTo>
                        <a:lnTo>
                          <a:pt x="205179" y="1077570"/>
                        </a:lnTo>
                        <a:cubicBezTo>
                          <a:pt x="325968" y="1101728"/>
                          <a:pt x="195536" y="1069355"/>
                          <a:pt x="281379" y="1106145"/>
                        </a:cubicBezTo>
                        <a:cubicBezTo>
                          <a:pt x="293411" y="1111302"/>
                          <a:pt x="306940" y="1111908"/>
                          <a:pt x="319479" y="1115670"/>
                        </a:cubicBezTo>
                        <a:cubicBezTo>
                          <a:pt x="381306" y="1134218"/>
                          <a:pt x="363446" y="1125931"/>
                          <a:pt x="405204" y="1153770"/>
                        </a:cubicBezTo>
                        <a:cubicBezTo>
                          <a:pt x="449654" y="1150595"/>
                          <a:pt x="494296" y="1149452"/>
                          <a:pt x="538554" y="1144245"/>
                        </a:cubicBezTo>
                        <a:cubicBezTo>
                          <a:pt x="548525" y="1143072"/>
                          <a:pt x="557475" y="1137478"/>
                          <a:pt x="567129" y="1134720"/>
                        </a:cubicBezTo>
                        <a:cubicBezTo>
                          <a:pt x="650850" y="1110800"/>
                          <a:pt x="565291" y="1138508"/>
                          <a:pt x="633804" y="1115670"/>
                        </a:cubicBezTo>
                        <a:cubicBezTo>
                          <a:pt x="675079" y="1118845"/>
                          <a:pt x="716232" y="1125195"/>
                          <a:pt x="757629" y="1125195"/>
                        </a:cubicBezTo>
                        <a:cubicBezTo>
                          <a:pt x="821208" y="1125195"/>
                          <a:pt x="886643" y="1131851"/>
                          <a:pt x="948129" y="1115670"/>
                        </a:cubicBezTo>
                        <a:cubicBezTo>
                          <a:pt x="960789" y="1112338"/>
                          <a:pt x="944458" y="1089279"/>
                          <a:pt x="938604" y="1077570"/>
                        </a:cubicBezTo>
                        <a:cubicBezTo>
                          <a:pt x="928365" y="1057092"/>
                          <a:pt x="907744" y="1042140"/>
                          <a:pt x="900504" y="1020420"/>
                        </a:cubicBezTo>
                        <a:cubicBezTo>
                          <a:pt x="876563" y="948596"/>
                          <a:pt x="908858" y="1037128"/>
                          <a:pt x="871929" y="963270"/>
                        </a:cubicBezTo>
                        <a:cubicBezTo>
                          <a:pt x="867439" y="954290"/>
                          <a:pt x="865579" y="944220"/>
                          <a:pt x="862404" y="934695"/>
                        </a:cubicBezTo>
                        <a:cubicBezTo>
                          <a:pt x="859229" y="912470"/>
                          <a:pt x="856570" y="890165"/>
                          <a:pt x="852879" y="868020"/>
                        </a:cubicBezTo>
                        <a:cubicBezTo>
                          <a:pt x="850217" y="852051"/>
                          <a:pt x="845816" y="836396"/>
                          <a:pt x="843354" y="820395"/>
                        </a:cubicBezTo>
                        <a:cubicBezTo>
                          <a:pt x="839462" y="795095"/>
                          <a:pt x="838408" y="769380"/>
                          <a:pt x="833829" y="744195"/>
                        </a:cubicBezTo>
                        <a:cubicBezTo>
                          <a:pt x="832033" y="734317"/>
                          <a:pt x="827062" y="725274"/>
                          <a:pt x="824304" y="715620"/>
                        </a:cubicBezTo>
                        <a:cubicBezTo>
                          <a:pt x="813782" y="678794"/>
                          <a:pt x="811491" y="660912"/>
                          <a:pt x="805254" y="620370"/>
                        </a:cubicBezTo>
                        <a:cubicBezTo>
                          <a:pt x="796138" y="561116"/>
                          <a:pt x="796379" y="536596"/>
                          <a:pt x="776679" y="477495"/>
                        </a:cubicBezTo>
                        <a:cubicBezTo>
                          <a:pt x="773504" y="467970"/>
                          <a:pt x="772030" y="457697"/>
                          <a:pt x="767154" y="448920"/>
                        </a:cubicBezTo>
                        <a:cubicBezTo>
                          <a:pt x="756035" y="428906"/>
                          <a:pt x="741754" y="410820"/>
                          <a:pt x="729054" y="391770"/>
                        </a:cubicBezTo>
                        <a:cubicBezTo>
                          <a:pt x="722704" y="382245"/>
                          <a:pt x="713624" y="374055"/>
                          <a:pt x="710004" y="363195"/>
                        </a:cubicBezTo>
                        <a:cubicBezTo>
                          <a:pt x="706829" y="353670"/>
                          <a:pt x="706048" y="342974"/>
                          <a:pt x="700479" y="334620"/>
                        </a:cubicBezTo>
                        <a:cubicBezTo>
                          <a:pt x="693007" y="323412"/>
                          <a:pt x="680174" y="316678"/>
                          <a:pt x="671904" y="306045"/>
                        </a:cubicBezTo>
                        <a:cubicBezTo>
                          <a:pt x="657848" y="287973"/>
                          <a:pt x="646504" y="267945"/>
                          <a:pt x="633804" y="248895"/>
                        </a:cubicBezTo>
                        <a:cubicBezTo>
                          <a:pt x="627454" y="239370"/>
                          <a:pt x="618374" y="231180"/>
                          <a:pt x="614754" y="220320"/>
                        </a:cubicBezTo>
                        <a:cubicBezTo>
                          <a:pt x="611579" y="210795"/>
                          <a:pt x="611501" y="199585"/>
                          <a:pt x="605229" y="191745"/>
                        </a:cubicBezTo>
                        <a:cubicBezTo>
                          <a:pt x="598078" y="182806"/>
                          <a:pt x="586179" y="179045"/>
                          <a:pt x="576654" y="172695"/>
                        </a:cubicBezTo>
                        <a:cubicBezTo>
                          <a:pt x="570379" y="153871"/>
                          <a:pt x="564865" y="128974"/>
                          <a:pt x="548079" y="115545"/>
                        </a:cubicBezTo>
                        <a:cubicBezTo>
                          <a:pt x="540239" y="109273"/>
                          <a:pt x="529029" y="109195"/>
                          <a:pt x="519504" y="106020"/>
                        </a:cubicBezTo>
                        <a:cubicBezTo>
                          <a:pt x="484579" y="53633"/>
                          <a:pt x="519504" y="98083"/>
                          <a:pt x="471879" y="58395"/>
                        </a:cubicBezTo>
                        <a:cubicBezTo>
                          <a:pt x="461531" y="49771"/>
                          <a:pt x="453652" y="38444"/>
                          <a:pt x="443304" y="29820"/>
                        </a:cubicBezTo>
                        <a:cubicBezTo>
                          <a:pt x="425559" y="15033"/>
                          <a:pt x="408764" y="5767"/>
                          <a:pt x="386154" y="1245"/>
                        </a:cubicBezTo>
                        <a:cubicBezTo>
                          <a:pt x="379927" y="0"/>
                          <a:pt x="378216" y="1245"/>
                          <a:pt x="376629" y="1245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600" ker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Flowchart: Connector 434">
                    <a:extLst>
                      <a:ext uri="{FF2B5EF4-FFF2-40B4-BE49-F238E27FC236}">
                        <a16:creationId xmlns:a16="http://schemas.microsoft.com/office/drawing/2014/main" id="{5753C87C-16C7-014A-96AA-17468EAE40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67580">
                    <a:off x="5883275" y="4919663"/>
                    <a:ext cx="304800" cy="152400"/>
                  </a:xfrm>
                  <a:prstGeom prst="flowChartConnector">
                    <a:avLst/>
                  </a:prstGeom>
                  <a:grp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en-US" sz="60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2" name="Flowchart: Connector 423">
                  <a:extLst>
                    <a:ext uri="{FF2B5EF4-FFF2-40B4-BE49-F238E27FC236}">
                      <a16:creationId xmlns:a16="http://schemas.microsoft.com/office/drawing/2014/main" id="{D77AFDB0-98B8-8543-A54A-107297056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394047">
                  <a:off x="9214448" y="21495473"/>
                  <a:ext cx="213954" cy="122237"/>
                </a:xfrm>
                <a:prstGeom prst="flowChartConnector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n-US" sz="6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40681C-1A0F-E941-917C-496BD675DBE8}"/>
                  </a:ext>
                </a:extLst>
              </p:cNvPr>
              <p:cNvSpPr txBox="1"/>
              <p:nvPr/>
            </p:nvSpPr>
            <p:spPr bwMode="auto">
              <a:xfrm>
                <a:off x="8359019" y="13898250"/>
                <a:ext cx="1365652" cy="6247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600" b="1" kern="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MSC and OB Precursors</a:t>
                </a: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2E6A248-97C7-1F49-B07F-55F8F51C620F}"/>
                </a:ext>
              </a:extLst>
            </p:cNvPr>
            <p:cNvCxnSpPr/>
            <p:nvPr/>
          </p:nvCxnSpPr>
          <p:spPr>
            <a:xfrm>
              <a:off x="3073826" y="14157764"/>
              <a:ext cx="422288" cy="601287"/>
            </a:xfrm>
            <a:prstGeom prst="straightConnector1">
              <a:avLst/>
            </a:prstGeom>
            <a:ln w="76200" cmpd="sng">
              <a:solidFill>
                <a:srgbClr val="00804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4D714A-D8DB-874D-B7CE-FB6D827D5C99}"/>
                </a:ext>
              </a:extLst>
            </p:cNvPr>
            <p:cNvCxnSpPr/>
            <p:nvPr/>
          </p:nvCxnSpPr>
          <p:spPr>
            <a:xfrm flipH="1">
              <a:off x="3784953" y="13094193"/>
              <a:ext cx="920874" cy="102797"/>
            </a:xfrm>
            <a:prstGeom prst="straightConnector1">
              <a:avLst/>
            </a:prstGeom>
            <a:ln w="76200" cmpd="sng">
              <a:solidFill>
                <a:srgbClr val="07418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722C52-5CDB-F84D-B5A6-C36682BDC51A}"/>
                </a:ext>
              </a:extLst>
            </p:cNvPr>
            <p:cNvCxnSpPr/>
            <p:nvPr/>
          </p:nvCxnSpPr>
          <p:spPr>
            <a:xfrm>
              <a:off x="6452897" y="13039524"/>
              <a:ext cx="789119" cy="55036"/>
            </a:xfrm>
            <a:prstGeom prst="straightConnector1">
              <a:avLst/>
            </a:prstGeom>
            <a:ln w="76200" cmpd="sng">
              <a:solidFill>
                <a:srgbClr val="07418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69E1CB-9527-324E-9ECA-DCC6CD15D8A1}"/>
                </a:ext>
              </a:extLst>
            </p:cNvPr>
            <p:cNvSpPr txBox="1"/>
            <p:nvPr/>
          </p:nvSpPr>
          <p:spPr bwMode="auto">
            <a:xfrm>
              <a:off x="1967993" y="12629536"/>
              <a:ext cx="1289455" cy="707453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Inflammatory Macrophages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00A45F-4890-A44C-8F5F-4E1B7E375C4D}"/>
                </a:ext>
              </a:extLst>
            </p:cNvPr>
            <p:cNvSpPr txBox="1"/>
            <p:nvPr/>
          </p:nvSpPr>
          <p:spPr bwMode="auto">
            <a:xfrm>
              <a:off x="6955835" y="13508119"/>
              <a:ext cx="1606322" cy="707453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Anti-Inflammatory Macrophages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A0FD4233-729E-1348-8FEB-A2BF0D2FC6C6}"/>
                </a:ext>
              </a:extLst>
            </p:cNvPr>
            <p:cNvSpPr/>
            <p:nvPr/>
          </p:nvSpPr>
          <p:spPr>
            <a:xfrm>
              <a:off x="2504231" y="15203355"/>
              <a:ext cx="753218" cy="774194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185BEA4C-1D1D-8F41-839F-3926FBC6AF93}"/>
                </a:ext>
              </a:extLst>
            </p:cNvPr>
            <p:cNvSpPr/>
            <p:nvPr/>
          </p:nvSpPr>
          <p:spPr>
            <a:xfrm>
              <a:off x="5680945" y="15195481"/>
              <a:ext cx="753218" cy="774194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32" name="TextBox 445">
              <a:extLst>
                <a:ext uri="{FF2B5EF4-FFF2-40B4-BE49-F238E27FC236}">
                  <a16:creationId xmlns:a16="http://schemas.microsoft.com/office/drawing/2014/main" id="{8FB1511D-2875-804F-A3B1-47CEBA57F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686" y="16165289"/>
              <a:ext cx="758434" cy="35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600" b="1" dirty="0">
                  <a:latin typeface="Arial" charset="0"/>
                </a:rPr>
                <a:t>Injury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8E9FEE-0E68-DD42-9D76-B151C7427C8F}"/>
                </a:ext>
              </a:extLst>
            </p:cNvPr>
            <p:cNvSpPr txBox="1"/>
            <p:nvPr/>
          </p:nvSpPr>
          <p:spPr bwMode="auto">
            <a:xfrm>
              <a:off x="7493033" y="14101297"/>
              <a:ext cx="1361595" cy="5305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Differentiation</a:t>
              </a:r>
            </a:p>
            <a:p>
              <a:pPr algn="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Maturation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3A4486-FF33-D443-AAA1-AAEEC1D8B2F2}"/>
                </a:ext>
              </a:extLst>
            </p:cNvPr>
            <p:cNvSpPr txBox="1"/>
            <p:nvPr/>
          </p:nvSpPr>
          <p:spPr bwMode="auto">
            <a:xfrm>
              <a:off x="3351546" y="12363951"/>
              <a:ext cx="1587393" cy="5305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Pro-inflammatory</a:t>
              </a:r>
            </a:p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Polarization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75BC13-D2B6-8B42-8386-904DC6616324}"/>
                </a:ext>
              </a:extLst>
            </p:cNvPr>
            <p:cNvSpPr txBox="1"/>
            <p:nvPr/>
          </p:nvSpPr>
          <p:spPr bwMode="auto">
            <a:xfrm>
              <a:off x="6285326" y="12235100"/>
              <a:ext cx="1627603" cy="5305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Anti-inflammatory</a:t>
              </a:r>
            </a:p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Polarization</a:t>
              </a: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08C0A5C0-86FC-DA41-A6F2-AF654E65F883}"/>
                </a:ext>
              </a:extLst>
            </p:cNvPr>
            <p:cNvSpPr/>
            <p:nvPr/>
          </p:nvSpPr>
          <p:spPr bwMode="auto">
            <a:xfrm>
              <a:off x="6746273" y="13628014"/>
              <a:ext cx="1252899" cy="2188294"/>
            </a:xfrm>
            <a:prstGeom prst="arc">
              <a:avLst>
                <a:gd name="adj1" fmla="val 9617467"/>
                <a:gd name="adj2" fmla="val 13942052"/>
              </a:avLst>
            </a:prstGeom>
            <a:noFill/>
            <a:ln w="76200" cap="flat" cmpd="sng" algn="ctr">
              <a:solidFill>
                <a:srgbClr val="00804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600" b="1" ker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D0407C-7FF5-6F4C-ADEB-0D4301351111}"/>
                </a:ext>
              </a:extLst>
            </p:cNvPr>
            <p:cNvSpPr txBox="1"/>
            <p:nvPr/>
          </p:nvSpPr>
          <p:spPr bwMode="auto">
            <a:xfrm>
              <a:off x="1465126" y="11948810"/>
              <a:ext cx="1958567" cy="3537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Monocyte Recruitment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077163-5479-8546-BC72-64B3ADF5A42D}"/>
                </a:ext>
              </a:extLst>
            </p:cNvPr>
            <p:cNvCxnSpPr/>
            <p:nvPr/>
          </p:nvCxnSpPr>
          <p:spPr>
            <a:xfrm>
              <a:off x="1690715" y="14989087"/>
              <a:ext cx="64645" cy="469169"/>
            </a:xfrm>
            <a:prstGeom prst="line">
              <a:avLst/>
            </a:prstGeom>
            <a:ln w="76200" cmpd="sng">
              <a:solidFill>
                <a:srgbClr val="008040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D2B7B84-8338-524F-8E47-72350AAEF86E}"/>
                </a:ext>
              </a:extLst>
            </p:cNvPr>
            <p:cNvSpPr/>
            <p:nvPr/>
          </p:nvSpPr>
          <p:spPr bwMode="auto">
            <a:xfrm>
              <a:off x="956949" y="14157764"/>
              <a:ext cx="673996" cy="830450"/>
            </a:xfrm>
            <a:custGeom>
              <a:avLst/>
              <a:gdLst>
                <a:gd name="connsiteX0" fmla="*/ 2004256 w 2742292"/>
                <a:gd name="connsiteY0" fmla="*/ 276225 h 2524125"/>
                <a:gd name="connsiteX1" fmla="*/ 2004256 w 2742292"/>
                <a:gd name="connsiteY1" fmla="*/ 276225 h 2524125"/>
                <a:gd name="connsiteX2" fmla="*/ 2089981 w 2742292"/>
                <a:gd name="connsiteY2" fmla="*/ 285750 h 2524125"/>
                <a:gd name="connsiteX3" fmla="*/ 2118556 w 2742292"/>
                <a:gd name="connsiteY3" fmla="*/ 295275 h 2524125"/>
                <a:gd name="connsiteX4" fmla="*/ 2337631 w 2742292"/>
                <a:gd name="connsiteY4" fmla="*/ 276225 h 2524125"/>
                <a:gd name="connsiteX5" fmla="*/ 2375731 w 2742292"/>
                <a:gd name="connsiteY5" fmla="*/ 266700 h 2524125"/>
                <a:gd name="connsiteX6" fmla="*/ 2404306 w 2742292"/>
                <a:gd name="connsiteY6" fmla="*/ 257175 h 2524125"/>
                <a:gd name="connsiteX7" fmla="*/ 2480506 w 2742292"/>
                <a:gd name="connsiteY7" fmla="*/ 247650 h 2524125"/>
                <a:gd name="connsiteX8" fmla="*/ 2585281 w 2742292"/>
                <a:gd name="connsiteY8" fmla="*/ 228600 h 2524125"/>
                <a:gd name="connsiteX9" fmla="*/ 2699581 w 2742292"/>
                <a:gd name="connsiteY9" fmla="*/ 238125 h 2524125"/>
                <a:gd name="connsiteX10" fmla="*/ 2728156 w 2742292"/>
                <a:gd name="connsiteY10" fmla="*/ 266700 h 2524125"/>
                <a:gd name="connsiteX11" fmla="*/ 2680531 w 2742292"/>
                <a:gd name="connsiteY11" fmla="*/ 485775 h 2524125"/>
                <a:gd name="connsiteX12" fmla="*/ 2651956 w 2742292"/>
                <a:gd name="connsiteY12" fmla="*/ 504825 h 2524125"/>
                <a:gd name="connsiteX13" fmla="*/ 2613856 w 2742292"/>
                <a:gd name="connsiteY13" fmla="*/ 552450 h 2524125"/>
                <a:gd name="connsiteX14" fmla="*/ 2604331 w 2742292"/>
                <a:gd name="connsiteY14" fmla="*/ 581025 h 2524125"/>
                <a:gd name="connsiteX15" fmla="*/ 2585281 w 2742292"/>
                <a:gd name="connsiteY15" fmla="*/ 609600 h 2524125"/>
                <a:gd name="connsiteX16" fmla="*/ 2566231 w 2742292"/>
                <a:gd name="connsiteY16" fmla="*/ 762000 h 2524125"/>
                <a:gd name="connsiteX17" fmla="*/ 2385256 w 2742292"/>
                <a:gd name="connsiteY17" fmla="*/ 1933575 h 2524125"/>
                <a:gd name="connsiteX18" fmla="*/ 2509081 w 2742292"/>
                <a:gd name="connsiteY18" fmla="*/ 2324100 h 2524125"/>
                <a:gd name="connsiteX19" fmla="*/ 2509081 w 2742292"/>
                <a:gd name="connsiteY19" fmla="*/ 2371725 h 2524125"/>
                <a:gd name="connsiteX20" fmla="*/ 2518606 w 2742292"/>
                <a:gd name="connsiteY20" fmla="*/ 2486025 h 2524125"/>
                <a:gd name="connsiteX21" fmla="*/ 2499556 w 2742292"/>
                <a:gd name="connsiteY21" fmla="*/ 2514600 h 2524125"/>
                <a:gd name="connsiteX22" fmla="*/ 2451931 w 2742292"/>
                <a:gd name="connsiteY22" fmla="*/ 2524125 h 2524125"/>
                <a:gd name="connsiteX23" fmla="*/ 2309056 w 2742292"/>
                <a:gd name="connsiteY23" fmla="*/ 2514600 h 2524125"/>
                <a:gd name="connsiteX24" fmla="*/ 2251906 w 2742292"/>
                <a:gd name="connsiteY24" fmla="*/ 2486025 h 2524125"/>
                <a:gd name="connsiteX25" fmla="*/ 2223331 w 2742292"/>
                <a:gd name="connsiteY25" fmla="*/ 2476500 h 2524125"/>
                <a:gd name="connsiteX26" fmla="*/ 2204281 w 2742292"/>
                <a:gd name="connsiteY26" fmla="*/ 2447925 h 2524125"/>
                <a:gd name="connsiteX27" fmla="*/ 2175706 w 2742292"/>
                <a:gd name="connsiteY27" fmla="*/ 2428875 h 2524125"/>
                <a:gd name="connsiteX28" fmla="*/ 2137606 w 2742292"/>
                <a:gd name="connsiteY28" fmla="*/ 2381250 h 2524125"/>
                <a:gd name="connsiteX29" fmla="*/ 2128081 w 2742292"/>
                <a:gd name="connsiteY29" fmla="*/ 2352675 h 2524125"/>
                <a:gd name="connsiteX30" fmla="*/ 2013781 w 2742292"/>
                <a:gd name="connsiteY30" fmla="*/ 2295525 h 2524125"/>
                <a:gd name="connsiteX31" fmla="*/ 1956631 w 2742292"/>
                <a:gd name="connsiteY31" fmla="*/ 2276475 h 2524125"/>
                <a:gd name="connsiteX32" fmla="*/ 1928056 w 2742292"/>
                <a:gd name="connsiteY32" fmla="*/ 2266950 h 2524125"/>
                <a:gd name="connsiteX33" fmla="*/ 1851856 w 2742292"/>
                <a:gd name="connsiteY33" fmla="*/ 2276475 h 2524125"/>
                <a:gd name="connsiteX34" fmla="*/ 1766131 w 2742292"/>
                <a:gd name="connsiteY34" fmla="*/ 2238375 h 2524125"/>
                <a:gd name="connsiteX35" fmla="*/ 1737556 w 2742292"/>
                <a:gd name="connsiteY35" fmla="*/ 2228850 h 2524125"/>
                <a:gd name="connsiteX36" fmla="*/ 1689931 w 2742292"/>
                <a:gd name="connsiteY36" fmla="*/ 2238375 h 2524125"/>
                <a:gd name="connsiteX37" fmla="*/ 1575631 w 2742292"/>
                <a:gd name="connsiteY37" fmla="*/ 2295525 h 2524125"/>
                <a:gd name="connsiteX38" fmla="*/ 1204156 w 2742292"/>
                <a:gd name="connsiteY38" fmla="*/ 2314575 h 2524125"/>
                <a:gd name="connsiteX39" fmla="*/ 1156531 w 2742292"/>
                <a:gd name="connsiteY39" fmla="*/ 2324100 h 2524125"/>
                <a:gd name="connsiteX40" fmla="*/ 1070806 w 2742292"/>
                <a:gd name="connsiteY40" fmla="*/ 2333625 h 2524125"/>
                <a:gd name="connsiteX41" fmla="*/ 1042231 w 2742292"/>
                <a:gd name="connsiteY41" fmla="*/ 2343150 h 2524125"/>
                <a:gd name="connsiteX42" fmla="*/ 975556 w 2742292"/>
                <a:gd name="connsiteY42" fmla="*/ 2352675 h 2524125"/>
                <a:gd name="connsiteX43" fmla="*/ 804106 w 2742292"/>
                <a:gd name="connsiteY43" fmla="*/ 2343150 h 2524125"/>
                <a:gd name="connsiteX44" fmla="*/ 766006 w 2742292"/>
                <a:gd name="connsiteY44" fmla="*/ 2324100 h 2524125"/>
                <a:gd name="connsiteX45" fmla="*/ 708856 w 2742292"/>
                <a:gd name="connsiteY45" fmla="*/ 2295525 h 2524125"/>
                <a:gd name="connsiteX46" fmla="*/ 661231 w 2742292"/>
                <a:gd name="connsiteY46" fmla="*/ 2228850 h 2524125"/>
                <a:gd name="connsiteX47" fmla="*/ 651706 w 2742292"/>
                <a:gd name="connsiteY47" fmla="*/ 2200275 h 2524125"/>
                <a:gd name="connsiteX48" fmla="*/ 651706 w 2742292"/>
                <a:gd name="connsiteY48" fmla="*/ 1809750 h 2524125"/>
                <a:gd name="connsiteX49" fmla="*/ 632656 w 2742292"/>
                <a:gd name="connsiteY49" fmla="*/ 1752600 h 2524125"/>
                <a:gd name="connsiteX50" fmla="*/ 594556 w 2742292"/>
                <a:gd name="connsiteY50" fmla="*/ 1704975 h 2524125"/>
                <a:gd name="connsiteX51" fmla="*/ 280231 w 2742292"/>
                <a:gd name="connsiteY51" fmla="*/ 1666875 h 2524125"/>
                <a:gd name="connsiteX52" fmla="*/ 242131 w 2742292"/>
                <a:gd name="connsiteY52" fmla="*/ 1657350 h 2524125"/>
                <a:gd name="connsiteX53" fmla="*/ 137356 w 2742292"/>
                <a:gd name="connsiteY53" fmla="*/ 1647825 h 2524125"/>
                <a:gd name="connsiteX54" fmla="*/ 99256 w 2742292"/>
                <a:gd name="connsiteY54" fmla="*/ 1638300 h 2524125"/>
                <a:gd name="connsiteX55" fmla="*/ 42106 w 2742292"/>
                <a:gd name="connsiteY55" fmla="*/ 1600200 h 2524125"/>
                <a:gd name="connsiteX56" fmla="*/ 13531 w 2742292"/>
                <a:gd name="connsiteY56" fmla="*/ 1495425 h 2524125"/>
                <a:gd name="connsiteX57" fmla="*/ 23056 w 2742292"/>
                <a:gd name="connsiteY57" fmla="*/ 1352550 h 2524125"/>
                <a:gd name="connsiteX58" fmla="*/ 32581 w 2742292"/>
                <a:gd name="connsiteY58" fmla="*/ 1314450 h 2524125"/>
                <a:gd name="connsiteX59" fmla="*/ 42106 w 2742292"/>
                <a:gd name="connsiteY59" fmla="*/ 1266825 h 2524125"/>
                <a:gd name="connsiteX60" fmla="*/ 61156 w 2742292"/>
                <a:gd name="connsiteY60" fmla="*/ 1209675 h 2524125"/>
                <a:gd name="connsiteX61" fmla="*/ 118306 w 2742292"/>
                <a:gd name="connsiteY61" fmla="*/ 1181100 h 2524125"/>
                <a:gd name="connsiteX62" fmla="*/ 175456 w 2742292"/>
                <a:gd name="connsiteY62" fmla="*/ 1143000 h 2524125"/>
                <a:gd name="connsiteX63" fmla="*/ 204031 w 2742292"/>
                <a:gd name="connsiteY63" fmla="*/ 1133475 h 2524125"/>
                <a:gd name="connsiteX64" fmla="*/ 261181 w 2742292"/>
                <a:gd name="connsiteY64" fmla="*/ 1095375 h 2524125"/>
                <a:gd name="connsiteX65" fmla="*/ 318331 w 2742292"/>
                <a:gd name="connsiteY65" fmla="*/ 1047750 h 2524125"/>
                <a:gd name="connsiteX66" fmla="*/ 375481 w 2742292"/>
                <a:gd name="connsiteY66" fmla="*/ 1019175 h 2524125"/>
                <a:gd name="connsiteX67" fmla="*/ 432631 w 2742292"/>
                <a:gd name="connsiteY67" fmla="*/ 962025 h 2524125"/>
                <a:gd name="connsiteX68" fmla="*/ 451681 w 2742292"/>
                <a:gd name="connsiteY68" fmla="*/ 933450 h 2524125"/>
                <a:gd name="connsiteX69" fmla="*/ 480256 w 2742292"/>
                <a:gd name="connsiteY69" fmla="*/ 923925 h 2524125"/>
                <a:gd name="connsiteX70" fmla="*/ 537406 w 2742292"/>
                <a:gd name="connsiteY70" fmla="*/ 838200 h 2524125"/>
                <a:gd name="connsiteX71" fmla="*/ 556456 w 2742292"/>
                <a:gd name="connsiteY71" fmla="*/ 809625 h 2524125"/>
                <a:gd name="connsiteX72" fmla="*/ 585031 w 2742292"/>
                <a:gd name="connsiteY72" fmla="*/ 790575 h 2524125"/>
                <a:gd name="connsiteX73" fmla="*/ 623131 w 2742292"/>
                <a:gd name="connsiteY73" fmla="*/ 752475 h 2524125"/>
                <a:gd name="connsiteX74" fmla="*/ 632656 w 2742292"/>
                <a:gd name="connsiteY74" fmla="*/ 723900 h 2524125"/>
                <a:gd name="connsiteX75" fmla="*/ 670756 w 2742292"/>
                <a:gd name="connsiteY75" fmla="*/ 666750 h 2524125"/>
                <a:gd name="connsiteX76" fmla="*/ 689806 w 2742292"/>
                <a:gd name="connsiteY76" fmla="*/ 638175 h 2524125"/>
                <a:gd name="connsiteX77" fmla="*/ 718381 w 2742292"/>
                <a:gd name="connsiteY77" fmla="*/ 619125 h 2524125"/>
                <a:gd name="connsiteX78" fmla="*/ 746956 w 2742292"/>
                <a:gd name="connsiteY78" fmla="*/ 561975 h 2524125"/>
                <a:gd name="connsiteX79" fmla="*/ 775531 w 2742292"/>
                <a:gd name="connsiteY79" fmla="*/ 542925 h 2524125"/>
                <a:gd name="connsiteX80" fmla="*/ 794581 w 2742292"/>
                <a:gd name="connsiteY80" fmla="*/ 514350 h 2524125"/>
                <a:gd name="connsiteX81" fmla="*/ 823156 w 2742292"/>
                <a:gd name="connsiteY81" fmla="*/ 485775 h 2524125"/>
                <a:gd name="connsiteX82" fmla="*/ 794581 w 2742292"/>
                <a:gd name="connsiteY82" fmla="*/ 238125 h 2524125"/>
                <a:gd name="connsiteX83" fmla="*/ 785056 w 2742292"/>
                <a:gd name="connsiteY83" fmla="*/ 209550 h 2524125"/>
                <a:gd name="connsiteX84" fmla="*/ 785056 w 2742292"/>
                <a:gd name="connsiteY84" fmla="*/ 28575 h 2524125"/>
                <a:gd name="connsiteX85" fmla="*/ 842206 w 2742292"/>
                <a:gd name="connsiteY85" fmla="*/ 9525 h 2524125"/>
                <a:gd name="connsiteX86" fmla="*/ 870781 w 2742292"/>
                <a:gd name="connsiteY86" fmla="*/ 0 h 2524125"/>
                <a:gd name="connsiteX87" fmla="*/ 994606 w 2742292"/>
                <a:gd name="connsiteY87" fmla="*/ 19050 h 2524125"/>
                <a:gd name="connsiteX88" fmla="*/ 1023181 w 2742292"/>
                <a:gd name="connsiteY88" fmla="*/ 38100 h 2524125"/>
                <a:gd name="connsiteX89" fmla="*/ 1061281 w 2742292"/>
                <a:gd name="connsiteY89" fmla="*/ 57150 h 2524125"/>
                <a:gd name="connsiteX90" fmla="*/ 1089856 w 2742292"/>
                <a:gd name="connsiteY90" fmla="*/ 85725 h 2524125"/>
                <a:gd name="connsiteX91" fmla="*/ 1108906 w 2742292"/>
                <a:gd name="connsiteY91" fmla="*/ 114300 h 2524125"/>
                <a:gd name="connsiteX92" fmla="*/ 1137481 w 2742292"/>
                <a:gd name="connsiteY92" fmla="*/ 123825 h 2524125"/>
                <a:gd name="connsiteX93" fmla="*/ 1194631 w 2742292"/>
                <a:gd name="connsiteY93" fmla="*/ 161925 h 2524125"/>
                <a:gd name="connsiteX94" fmla="*/ 1223206 w 2742292"/>
                <a:gd name="connsiteY94" fmla="*/ 180975 h 2524125"/>
                <a:gd name="connsiteX95" fmla="*/ 1280356 w 2742292"/>
                <a:gd name="connsiteY95" fmla="*/ 190500 h 2524125"/>
                <a:gd name="connsiteX96" fmla="*/ 1347031 w 2742292"/>
                <a:gd name="connsiteY96" fmla="*/ 200025 h 2524125"/>
                <a:gd name="connsiteX97" fmla="*/ 1394656 w 2742292"/>
                <a:gd name="connsiteY97" fmla="*/ 209550 h 2524125"/>
                <a:gd name="connsiteX98" fmla="*/ 1499431 w 2742292"/>
                <a:gd name="connsiteY98" fmla="*/ 219075 h 2524125"/>
                <a:gd name="connsiteX99" fmla="*/ 1651831 w 2742292"/>
                <a:gd name="connsiteY99" fmla="*/ 219075 h 2524125"/>
                <a:gd name="connsiteX100" fmla="*/ 1689931 w 2742292"/>
                <a:gd name="connsiteY100" fmla="*/ 209550 h 2524125"/>
                <a:gd name="connsiteX101" fmla="*/ 1747081 w 2742292"/>
                <a:gd name="connsiteY101" fmla="*/ 190500 h 2524125"/>
                <a:gd name="connsiteX102" fmla="*/ 1823281 w 2742292"/>
                <a:gd name="connsiteY102" fmla="*/ 180975 h 2524125"/>
                <a:gd name="connsiteX103" fmla="*/ 1966156 w 2742292"/>
                <a:gd name="connsiteY103" fmla="*/ 190500 h 2524125"/>
                <a:gd name="connsiteX104" fmla="*/ 2004256 w 2742292"/>
                <a:gd name="connsiteY104" fmla="*/ 247650 h 2524125"/>
                <a:gd name="connsiteX105" fmla="*/ 2004256 w 2742292"/>
                <a:gd name="connsiteY105" fmla="*/ 276225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742292" h="2524125">
                  <a:moveTo>
                    <a:pt x="2004256" y="276225"/>
                  </a:moveTo>
                  <a:lnTo>
                    <a:pt x="2004256" y="276225"/>
                  </a:lnTo>
                  <a:cubicBezTo>
                    <a:pt x="2032831" y="279400"/>
                    <a:pt x="2061621" y="281023"/>
                    <a:pt x="2089981" y="285750"/>
                  </a:cubicBezTo>
                  <a:cubicBezTo>
                    <a:pt x="2099885" y="287401"/>
                    <a:pt x="2108516" y="295275"/>
                    <a:pt x="2118556" y="295275"/>
                  </a:cubicBezTo>
                  <a:cubicBezTo>
                    <a:pt x="2176423" y="295275"/>
                    <a:pt x="2274817" y="283204"/>
                    <a:pt x="2337631" y="276225"/>
                  </a:cubicBezTo>
                  <a:cubicBezTo>
                    <a:pt x="2350331" y="273050"/>
                    <a:pt x="2363144" y="270296"/>
                    <a:pt x="2375731" y="266700"/>
                  </a:cubicBezTo>
                  <a:cubicBezTo>
                    <a:pt x="2385385" y="263942"/>
                    <a:pt x="2394428" y="258971"/>
                    <a:pt x="2404306" y="257175"/>
                  </a:cubicBezTo>
                  <a:cubicBezTo>
                    <a:pt x="2429491" y="252596"/>
                    <a:pt x="2455166" y="251270"/>
                    <a:pt x="2480506" y="247650"/>
                  </a:cubicBezTo>
                  <a:cubicBezTo>
                    <a:pt x="2523159" y="241557"/>
                    <a:pt x="2544257" y="236805"/>
                    <a:pt x="2585281" y="228600"/>
                  </a:cubicBezTo>
                  <a:cubicBezTo>
                    <a:pt x="2623381" y="231775"/>
                    <a:pt x="2662640" y="228274"/>
                    <a:pt x="2699581" y="238125"/>
                  </a:cubicBezTo>
                  <a:cubicBezTo>
                    <a:pt x="2712597" y="241596"/>
                    <a:pt x="2726816" y="253296"/>
                    <a:pt x="2728156" y="266700"/>
                  </a:cubicBezTo>
                  <a:cubicBezTo>
                    <a:pt x="2732237" y="307512"/>
                    <a:pt x="2742292" y="444601"/>
                    <a:pt x="2680531" y="485775"/>
                  </a:cubicBezTo>
                  <a:lnTo>
                    <a:pt x="2651956" y="504825"/>
                  </a:lnTo>
                  <a:cubicBezTo>
                    <a:pt x="2628015" y="576649"/>
                    <a:pt x="2663095" y="490902"/>
                    <a:pt x="2613856" y="552450"/>
                  </a:cubicBezTo>
                  <a:cubicBezTo>
                    <a:pt x="2607584" y="560290"/>
                    <a:pt x="2608821" y="572045"/>
                    <a:pt x="2604331" y="581025"/>
                  </a:cubicBezTo>
                  <a:cubicBezTo>
                    <a:pt x="2599211" y="591264"/>
                    <a:pt x="2589930" y="599139"/>
                    <a:pt x="2585281" y="609600"/>
                  </a:cubicBezTo>
                  <a:cubicBezTo>
                    <a:pt x="2556191" y="675053"/>
                    <a:pt x="2566231" y="681166"/>
                    <a:pt x="2566231" y="762000"/>
                  </a:cubicBezTo>
                  <a:lnTo>
                    <a:pt x="2385256" y="1933575"/>
                  </a:lnTo>
                  <a:lnTo>
                    <a:pt x="2509081" y="2324100"/>
                  </a:lnTo>
                  <a:lnTo>
                    <a:pt x="2509081" y="2371725"/>
                  </a:lnTo>
                  <a:cubicBezTo>
                    <a:pt x="2521885" y="2429342"/>
                    <a:pt x="2540277" y="2442683"/>
                    <a:pt x="2518606" y="2486025"/>
                  </a:cubicBezTo>
                  <a:cubicBezTo>
                    <a:pt x="2513486" y="2496264"/>
                    <a:pt x="2509495" y="2508920"/>
                    <a:pt x="2499556" y="2514600"/>
                  </a:cubicBezTo>
                  <a:cubicBezTo>
                    <a:pt x="2485500" y="2522632"/>
                    <a:pt x="2467806" y="2520950"/>
                    <a:pt x="2451931" y="2524125"/>
                  </a:cubicBezTo>
                  <a:cubicBezTo>
                    <a:pt x="2404306" y="2520950"/>
                    <a:pt x="2356495" y="2519871"/>
                    <a:pt x="2309056" y="2514600"/>
                  </a:cubicBezTo>
                  <a:cubicBezTo>
                    <a:pt x="2278274" y="2511180"/>
                    <a:pt x="2278969" y="2499556"/>
                    <a:pt x="2251906" y="2486025"/>
                  </a:cubicBezTo>
                  <a:cubicBezTo>
                    <a:pt x="2242926" y="2481535"/>
                    <a:pt x="2232856" y="2479675"/>
                    <a:pt x="2223331" y="2476500"/>
                  </a:cubicBezTo>
                  <a:cubicBezTo>
                    <a:pt x="2216981" y="2466975"/>
                    <a:pt x="2212376" y="2456020"/>
                    <a:pt x="2204281" y="2447925"/>
                  </a:cubicBezTo>
                  <a:cubicBezTo>
                    <a:pt x="2196186" y="2439830"/>
                    <a:pt x="2182857" y="2437814"/>
                    <a:pt x="2175706" y="2428875"/>
                  </a:cubicBezTo>
                  <a:cubicBezTo>
                    <a:pt x="2123126" y="2363150"/>
                    <a:pt x="2219498" y="2435845"/>
                    <a:pt x="2137606" y="2381250"/>
                  </a:cubicBezTo>
                  <a:cubicBezTo>
                    <a:pt x="2134431" y="2371725"/>
                    <a:pt x="2135181" y="2359775"/>
                    <a:pt x="2128081" y="2352675"/>
                  </a:cubicBezTo>
                  <a:cubicBezTo>
                    <a:pt x="2091152" y="2315746"/>
                    <a:pt x="2060262" y="2311019"/>
                    <a:pt x="2013781" y="2295525"/>
                  </a:cubicBezTo>
                  <a:lnTo>
                    <a:pt x="1956631" y="2276475"/>
                  </a:lnTo>
                  <a:lnTo>
                    <a:pt x="1928056" y="2266950"/>
                  </a:lnTo>
                  <a:cubicBezTo>
                    <a:pt x="1902656" y="2270125"/>
                    <a:pt x="1877389" y="2278299"/>
                    <a:pt x="1851856" y="2276475"/>
                  </a:cubicBezTo>
                  <a:cubicBezTo>
                    <a:pt x="1794518" y="2272379"/>
                    <a:pt x="1805330" y="2257975"/>
                    <a:pt x="1766131" y="2238375"/>
                  </a:cubicBezTo>
                  <a:cubicBezTo>
                    <a:pt x="1757151" y="2233885"/>
                    <a:pt x="1747081" y="2232025"/>
                    <a:pt x="1737556" y="2228850"/>
                  </a:cubicBezTo>
                  <a:cubicBezTo>
                    <a:pt x="1721681" y="2232025"/>
                    <a:pt x="1704669" y="2231676"/>
                    <a:pt x="1689931" y="2238375"/>
                  </a:cubicBezTo>
                  <a:cubicBezTo>
                    <a:pt x="1638864" y="2261587"/>
                    <a:pt x="1634513" y="2292061"/>
                    <a:pt x="1575631" y="2295525"/>
                  </a:cubicBezTo>
                  <a:cubicBezTo>
                    <a:pt x="1343905" y="2309156"/>
                    <a:pt x="1467719" y="2302595"/>
                    <a:pt x="1204156" y="2314575"/>
                  </a:cubicBezTo>
                  <a:cubicBezTo>
                    <a:pt x="1188281" y="2317750"/>
                    <a:pt x="1172558" y="2321810"/>
                    <a:pt x="1156531" y="2324100"/>
                  </a:cubicBezTo>
                  <a:cubicBezTo>
                    <a:pt x="1128069" y="2328166"/>
                    <a:pt x="1099166" y="2328898"/>
                    <a:pt x="1070806" y="2333625"/>
                  </a:cubicBezTo>
                  <a:cubicBezTo>
                    <a:pt x="1060902" y="2335276"/>
                    <a:pt x="1052076" y="2341181"/>
                    <a:pt x="1042231" y="2343150"/>
                  </a:cubicBezTo>
                  <a:cubicBezTo>
                    <a:pt x="1020216" y="2347553"/>
                    <a:pt x="997781" y="2349500"/>
                    <a:pt x="975556" y="2352675"/>
                  </a:cubicBezTo>
                  <a:cubicBezTo>
                    <a:pt x="918406" y="2349500"/>
                    <a:pt x="860819" y="2350884"/>
                    <a:pt x="804106" y="2343150"/>
                  </a:cubicBezTo>
                  <a:cubicBezTo>
                    <a:pt x="790037" y="2341232"/>
                    <a:pt x="779057" y="2329693"/>
                    <a:pt x="766006" y="2324100"/>
                  </a:cubicBezTo>
                  <a:cubicBezTo>
                    <a:pt x="738892" y="2312480"/>
                    <a:pt x="731737" y="2318406"/>
                    <a:pt x="708856" y="2295525"/>
                  </a:cubicBezTo>
                  <a:cubicBezTo>
                    <a:pt x="704542" y="2291211"/>
                    <a:pt x="666639" y="2239667"/>
                    <a:pt x="661231" y="2228850"/>
                  </a:cubicBezTo>
                  <a:cubicBezTo>
                    <a:pt x="656741" y="2219870"/>
                    <a:pt x="654881" y="2209800"/>
                    <a:pt x="651706" y="2200275"/>
                  </a:cubicBezTo>
                  <a:cubicBezTo>
                    <a:pt x="662061" y="2034593"/>
                    <a:pt x="669703" y="1995724"/>
                    <a:pt x="651706" y="1809750"/>
                  </a:cubicBezTo>
                  <a:cubicBezTo>
                    <a:pt x="649772" y="1789763"/>
                    <a:pt x="639006" y="1771650"/>
                    <a:pt x="632656" y="1752600"/>
                  </a:cubicBezTo>
                  <a:cubicBezTo>
                    <a:pt x="619511" y="1713165"/>
                    <a:pt x="631485" y="1729594"/>
                    <a:pt x="594556" y="1704975"/>
                  </a:cubicBezTo>
                  <a:cubicBezTo>
                    <a:pt x="520266" y="1593540"/>
                    <a:pt x="592238" y="1684704"/>
                    <a:pt x="280231" y="1666875"/>
                  </a:cubicBezTo>
                  <a:cubicBezTo>
                    <a:pt x="267161" y="1666128"/>
                    <a:pt x="255107" y="1659080"/>
                    <a:pt x="242131" y="1657350"/>
                  </a:cubicBezTo>
                  <a:cubicBezTo>
                    <a:pt x="207370" y="1652715"/>
                    <a:pt x="172281" y="1651000"/>
                    <a:pt x="137356" y="1647825"/>
                  </a:cubicBezTo>
                  <a:cubicBezTo>
                    <a:pt x="124656" y="1644650"/>
                    <a:pt x="110965" y="1644154"/>
                    <a:pt x="99256" y="1638300"/>
                  </a:cubicBezTo>
                  <a:cubicBezTo>
                    <a:pt x="78778" y="1628061"/>
                    <a:pt x="42106" y="1600200"/>
                    <a:pt x="42106" y="1600200"/>
                  </a:cubicBezTo>
                  <a:cubicBezTo>
                    <a:pt x="20621" y="1514260"/>
                    <a:pt x="31335" y="1548838"/>
                    <a:pt x="13531" y="1495425"/>
                  </a:cubicBezTo>
                  <a:cubicBezTo>
                    <a:pt x="16706" y="1447800"/>
                    <a:pt x="18059" y="1400018"/>
                    <a:pt x="23056" y="1352550"/>
                  </a:cubicBezTo>
                  <a:cubicBezTo>
                    <a:pt x="24426" y="1339531"/>
                    <a:pt x="29741" y="1327229"/>
                    <a:pt x="32581" y="1314450"/>
                  </a:cubicBezTo>
                  <a:cubicBezTo>
                    <a:pt x="36093" y="1298646"/>
                    <a:pt x="37846" y="1282444"/>
                    <a:pt x="42106" y="1266825"/>
                  </a:cubicBezTo>
                  <a:cubicBezTo>
                    <a:pt x="47390" y="1247452"/>
                    <a:pt x="44448" y="1220814"/>
                    <a:pt x="61156" y="1209675"/>
                  </a:cubicBezTo>
                  <a:cubicBezTo>
                    <a:pt x="188011" y="1125105"/>
                    <a:pt x="0" y="1246825"/>
                    <a:pt x="118306" y="1181100"/>
                  </a:cubicBezTo>
                  <a:cubicBezTo>
                    <a:pt x="138320" y="1169981"/>
                    <a:pt x="153736" y="1150240"/>
                    <a:pt x="175456" y="1143000"/>
                  </a:cubicBezTo>
                  <a:cubicBezTo>
                    <a:pt x="184981" y="1139825"/>
                    <a:pt x="195254" y="1138351"/>
                    <a:pt x="204031" y="1133475"/>
                  </a:cubicBezTo>
                  <a:cubicBezTo>
                    <a:pt x="224045" y="1122356"/>
                    <a:pt x="244992" y="1111564"/>
                    <a:pt x="261181" y="1095375"/>
                  </a:cubicBezTo>
                  <a:cubicBezTo>
                    <a:pt x="282247" y="1074309"/>
                    <a:pt x="291809" y="1061011"/>
                    <a:pt x="318331" y="1047750"/>
                  </a:cubicBezTo>
                  <a:cubicBezTo>
                    <a:pt x="356159" y="1028836"/>
                    <a:pt x="340384" y="1050372"/>
                    <a:pt x="375481" y="1019175"/>
                  </a:cubicBezTo>
                  <a:cubicBezTo>
                    <a:pt x="395617" y="1001277"/>
                    <a:pt x="417687" y="984441"/>
                    <a:pt x="432631" y="962025"/>
                  </a:cubicBezTo>
                  <a:cubicBezTo>
                    <a:pt x="438981" y="952500"/>
                    <a:pt x="442742" y="940601"/>
                    <a:pt x="451681" y="933450"/>
                  </a:cubicBezTo>
                  <a:cubicBezTo>
                    <a:pt x="459521" y="927178"/>
                    <a:pt x="470731" y="927100"/>
                    <a:pt x="480256" y="923925"/>
                  </a:cubicBezTo>
                  <a:lnTo>
                    <a:pt x="537406" y="838200"/>
                  </a:lnTo>
                  <a:cubicBezTo>
                    <a:pt x="543756" y="828675"/>
                    <a:pt x="546931" y="815975"/>
                    <a:pt x="556456" y="809625"/>
                  </a:cubicBezTo>
                  <a:lnTo>
                    <a:pt x="585031" y="790575"/>
                  </a:lnTo>
                  <a:cubicBezTo>
                    <a:pt x="610431" y="714375"/>
                    <a:pt x="572331" y="803275"/>
                    <a:pt x="623131" y="752475"/>
                  </a:cubicBezTo>
                  <a:cubicBezTo>
                    <a:pt x="630231" y="745375"/>
                    <a:pt x="627780" y="732677"/>
                    <a:pt x="632656" y="723900"/>
                  </a:cubicBezTo>
                  <a:cubicBezTo>
                    <a:pt x="643775" y="703886"/>
                    <a:pt x="658056" y="685800"/>
                    <a:pt x="670756" y="666750"/>
                  </a:cubicBezTo>
                  <a:cubicBezTo>
                    <a:pt x="677106" y="657225"/>
                    <a:pt x="680281" y="644525"/>
                    <a:pt x="689806" y="638175"/>
                  </a:cubicBezTo>
                  <a:lnTo>
                    <a:pt x="718381" y="619125"/>
                  </a:lnTo>
                  <a:cubicBezTo>
                    <a:pt x="726128" y="595884"/>
                    <a:pt x="728492" y="580439"/>
                    <a:pt x="746956" y="561975"/>
                  </a:cubicBezTo>
                  <a:cubicBezTo>
                    <a:pt x="755051" y="553880"/>
                    <a:pt x="766006" y="549275"/>
                    <a:pt x="775531" y="542925"/>
                  </a:cubicBezTo>
                  <a:cubicBezTo>
                    <a:pt x="781881" y="533400"/>
                    <a:pt x="787252" y="523144"/>
                    <a:pt x="794581" y="514350"/>
                  </a:cubicBezTo>
                  <a:cubicBezTo>
                    <a:pt x="803205" y="504002"/>
                    <a:pt x="822571" y="499233"/>
                    <a:pt x="823156" y="485775"/>
                  </a:cubicBezTo>
                  <a:cubicBezTo>
                    <a:pt x="823743" y="472283"/>
                    <a:pt x="808073" y="298840"/>
                    <a:pt x="794581" y="238125"/>
                  </a:cubicBezTo>
                  <a:cubicBezTo>
                    <a:pt x="792403" y="228324"/>
                    <a:pt x="788231" y="219075"/>
                    <a:pt x="785056" y="209550"/>
                  </a:cubicBezTo>
                  <a:cubicBezTo>
                    <a:pt x="781967" y="178661"/>
                    <a:pt x="763630" y="62244"/>
                    <a:pt x="785056" y="28575"/>
                  </a:cubicBezTo>
                  <a:cubicBezTo>
                    <a:pt x="795837" y="11634"/>
                    <a:pt x="823156" y="15875"/>
                    <a:pt x="842206" y="9525"/>
                  </a:cubicBezTo>
                  <a:lnTo>
                    <a:pt x="870781" y="0"/>
                  </a:lnTo>
                  <a:cubicBezTo>
                    <a:pt x="882553" y="1471"/>
                    <a:pt x="972788" y="10868"/>
                    <a:pt x="994606" y="19050"/>
                  </a:cubicBezTo>
                  <a:cubicBezTo>
                    <a:pt x="1005325" y="23070"/>
                    <a:pt x="1013242" y="32420"/>
                    <a:pt x="1023181" y="38100"/>
                  </a:cubicBezTo>
                  <a:cubicBezTo>
                    <a:pt x="1035509" y="45145"/>
                    <a:pt x="1049727" y="48897"/>
                    <a:pt x="1061281" y="57150"/>
                  </a:cubicBezTo>
                  <a:cubicBezTo>
                    <a:pt x="1072242" y="64980"/>
                    <a:pt x="1081232" y="75377"/>
                    <a:pt x="1089856" y="85725"/>
                  </a:cubicBezTo>
                  <a:cubicBezTo>
                    <a:pt x="1097185" y="94519"/>
                    <a:pt x="1099967" y="107149"/>
                    <a:pt x="1108906" y="114300"/>
                  </a:cubicBezTo>
                  <a:cubicBezTo>
                    <a:pt x="1116746" y="120572"/>
                    <a:pt x="1128704" y="118949"/>
                    <a:pt x="1137481" y="123825"/>
                  </a:cubicBezTo>
                  <a:cubicBezTo>
                    <a:pt x="1157495" y="134944"/>
                    <a:pt x="1175581" y="149225"/>
                    <a:pt x="1194631" y="161925"/>
                  </a:cubicBezTo>
                  <a:cubicBezTo>
                    <a:pt x="1204156" y="168275"/>
                    <a:pt x="1211914" y="179093"/>
                    <a:pt x="1223206" y="180975"/>
                  </a:cubicBezTo>
                  <a:lnTo>
                    <a:pt x="1280356" y="190500"/>
                  </a:lnTo>
                  <a:cubicBezTo>
                    <a:pt x="1302546" y="193914"/>
                    <a:pt x="1324886" y="196334"/>
                    <a:pt x="1347031" y="200025"/>
                  </a:cubicBezTo>
                  <a:cubicBezTo>
                    <a:pt x="1363000" y="202687"/>
                    <a:pt x="1378592" y="207542"/>
                    <a:pt x="1394656" y="209550"/>
                  </a:cubicBezTo>
                  <a:cubicBezTo>
                    <a:pt x="1429454" y="213900"/>
                    <a:pt x="1464506" y="215900"/>
                    <a:pt x="1499431" y="219075"/>
                  </a:cubicBezTo>
                  <a:cubicBezTo>
                    <a:pt x="1574341" y="234057"/>
                    <a:pt x="1546320" y="233143"/>
                    <a:pt x="1651831" y="219075"/>
                  </a:cubicBezTo>
                  <a:cubicBezTo>
                    <a:pt x="1664807" y="217345"/>
                    <a:pt x="1677392" y="213312"/>
                    <a:pt x="1689931" y="209550"/>
                  </a:cubicBezTo>
                  <a:cubicBezTo>
                    <a:pt x="1709165" y="203780"/>
                    <a:pt x="1727156" y="192991"/>
                    <a:pt x="1747081" y="190500"/>
                  </a:cubicBezTo>
                  <a:lnTo>
                    <a:pt x="1823281" y="180975"/>
                  </a:lnTo>
                  <a:cubicBezTo>
                    <a:pt x="1870906" y="184150"/>
                    <a:pt x="1919075" y="182653"/>
                    <a:pt x="1966156" y="190500"/>
                  </a:cubicBezTo>
                  <a:cubicBezTo>
                    <a:pt x="2001317" y="196360"/>
                    <a:pt x="1996879" y="221831"/>
                    <a:pt x="2004256" y="247650"/>
                  </a:cubicBezTo>
                  <a:cubicBezTo>
                    <a:pt x="2007014" y="257304"/>
                    <a:pt x="2004256" y="271463"/>
                    <a:pt x="2004256" y="276225"/>
                  </a:cubicBezTo>
                  <a:close/>
                </a:path>
              </a:pathLst>
            </a:custGeom>
            <a:solidFill>
              <a:srgbClr val="8064A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600" b="1" ker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Connector 54">
              <a:extLst>
                <a:ext uri="{FF2B5EF4-FFF2-40B4-BE49-F238E27FC236}">
                  <a16:creationId xmlns:a16="http://schemas.microsoft.com/office/drawing/2014/main" id="{756DF99F-0623-1642-8489-E3266961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401" y="14503784"/>
              <a:ext cx="192559" cy="276817"/>
            </a:xfrm>
            <a:prstGeom prst="flowChartConnector">
              <a:avLst/>
            </a:prstGeom>
            <a:solidFill>
              <a:srgbClr val="8064A2"/>
            </a:solidFill>
            <a:ln w="25400">
              <a:solidFill>
                <a:srgbClr val="1E1C1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600" b="1">
                <a:latin typeface="Arial" charset="0"/>
                <a:cs typeface="Arial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CB58998-436A-BB4D-9718-27E88BEE5989}"/>
                </a:ext>
              </a:extLst>
            </p:cNvPr>
            <p:cNvSpPr/>
            <p:nvPr/>
          </p:nvSpPr>
          <p:spPr bwMode="auto">
            <a:xfrm rot="3940316">
              <a:off x="1287654" y="13937551"/>
              <a:ext cx="968858" cy="575566"/>
            </a:xfrm>
            <a:custGeom>
              <a:avLst/>
              <a:gdLst>
                <a:gd name="connsiteX0" fmla="*/ 2004256 w 2742292"/>
                <a:gd name="connsiteY0" fmla="*/ 276225 h 2524125"/>
                <a:gd name="connsiteX1" fmla="*/ 2004256 w 2742292"/>
                <a:gd name="connsiteY1" fmla="*/ 276225 h 2524125"/>
                <a:gd name="connsiteX2" fmla="*/ 2089981 w 2742292"/>
                <a:gd name="connsiteY2" fmla="*/ 285750 h 2524125"/>
                <a:gd name="connsiteX3" fmla="*/ 2118556 w 2742292"/>
                <a:gd name="connsiteY3" fmla="*/ 295275 h 2524125"/>
                <a:gd name="connsiteX4" fmla="*/ 2337631 w 2742292"/>
                <a:gd name="connsiteY4" fmla="*/ 276225 h 2524125"/>
                <a:gd name="connsiteX5" fmla="*/ 2375731 w 2742292"/>
                <a:gd name="connsiteY5" fmla="*/ 266700 h 2524125"/>
                <a:gd name="connsiteX6" fmla="*/ 2404306 w 2742292"/>
                <a:gd name="connsiteY6" fmla="*/ 257175 h 2524125"/>
                <a:gd name="connsiteX7" fmla="*/ 2480506 w 2742292"/>
                <a:gd name="connsiteY7" fmla="*/ 247650 h 2524125"/>
                <a:gd name="connsiteX8" fmla="*/ 2585281 w 2742292"/>
                <a:gd name="connsiteY8" fmla="*/ 228600 h 2524125"/>
                <a:gd name="connsiteX9" fmla="*/ 2699581 w 2742292"/>
                <a:gd name="connsiteY9" fmla="*/ 238125 h 2524125"/>
                <a:gd name="connsiteX10" fmla="*/ 2728156 w 2742292"/>
                <a:gd name="connsiteY10" fmla="*/ 266700 h 2524125"/>
                <a:gd name="connsiteX11" fmla="*/ 2680531 w 2742292"/>
                <a:gd name="connsiteY11" fmla="*/ 485775 h 2524125"/>
                <a:gd name="connsiteX12" fmla="*/ 2651956 w 2742292"/>
                <a:gd name="connsiteY12" fmla="*/ 504825 h 2524125"/>
                <a:gd name="connsiteX13" fmla="*/ 2613856 w 2742292"/>
                <a:gd name="connsiteY13" fmla="*/ 552450 h 2524125"/>
                <a:gd name="connsiteX14" fmla="*/ 2604331 w 2742292"/>
                <a:gd name="connsiteY14" fmla="*/ 581025 h 2524125"/>
                <a:gd name="connsiteX15" fmla="*/ 2585281 w 2742292"/>
                <a:gd name="connsiteY15" fmla="*/ 609600 h 2524125"/>
                <a:gd name="connsiteX16" fmla="*/ 2566231 w 2742292"/>
                <a:gd name="connsiteY16" fmla="*/ 762000 h 2524125"/>
                <a:gd name="connsiteX17" fmla="*/ 2385256 w 2742292"/>
                <a:gd name="connsiteY17" fmla="*/ 1933575 h 2524125"/>
                <a:gd name="connsiteX18" fmla="*/ 2509081 w 2742292"/>
                <a:gd name="connsiteY18" fmla="*/ 2324100 h 2524125"/>
                <a:gd name="connsiteX19" fmla="*/ 2509081 w 2742292"/>
                <a:gd name="connsiteY19" fmla="*/ 2371725 h 2524125"/>
                <a:gd name="connsiteX20" fmla="*/ 2518606 w 2742292"/>
                <a:gd name="connsiteY20" fmla="*/ 2486025 h 2524125"/>
                <a:gd name="connsiteX21" fmla="*/ 2499556 w 2742292"/>
                <a:gd name="connsiteY21" fmla="*/ 2514600 h 2524125"/>
                <a:gd name="connsiteX22" fmla="*/ 2451931 w 2742292"/>
                <a:gd name="connsiteY22" fmla="*/ 2524125 h 2524125"/>
                <a:gd name="connsiteX23" fmla="*/ 2309056 w 2742292"/>
                <a:gd name="connsiteY23" fmla="*/ 2514600 h 2524125"/>
                <a:gd name="connsiteX24" fmla="*/ 2251906 w 2742292"/>
                <a:gd name="connsiteY24" fmla="*/ 2486025 h 2524125"/>
                <a:gd name="connsiteX25" fmla="*/ 2223331 w 2742292"/>
                <a:gd name="connsiteY25" fmla="*/ 2476500 h 2524125"/>
                <a:gd name="connsiteX26" fmla="*/ 2204281 w 2742292"/>
                <a:gd name="connsiteY26" fmla="*/ 2447925 h 2524125"/>
                <a:gd name="connsiteX27" fmla="*/ 2175706 w 2742292"/>
                <a:gd name="connsiteY27" fmla="*/ 2428875 h 2524125"/>
                <a:gd name="connsiteX28" fmla="*/ 2137606 w 2742292"/>
                <a:gd name="connsiteY28" fmla="*/ 2381250 h 2524125"/>
                <a:gd name="connsiteX29" fmla="*/ 2128081 w 2742292"/>
                <a:gd name="connsiteY29" fmla="*/ 2352675 h 2524125"/>
                <a:gd name="connsiteX30" fmla="*/ 2013781 w 2742292"/>
                <a:gd name="connsiteY30" fmla="*/ 2295525 h 2524125"/>
                <a:gd name="connsiteX31" fmla="*/ 1956631 w 2742292"/>
                <a:gd name="connsiteY31" fmla="*/ 2276475 h 2524125"/>
                <a:gd name="connsiteX32" fmla="*/ 1928056 w 2742292"/>
                <a:gd name="connsiteY32" fmla="*/ 2266950 h 2524125"/>
                <a:gd name="connsiteX33" fmla="*/ 1851856 w 2742292"/>
                <a:gd name="connsiteY33" fmla="*/ 2276475 h 2524125"/>
                <a:gd name="connsiteX34" fmla="*/ 1766131 w 2742292"/>
                <a:gd name="connsiteY34" fmla="*/ 2238375 h 2524125"/>
                <a:gd name="connsiteX35" fmla="*/ 1737556 w 2742292"/>
                <a:gd name="connsiteY35" fmla="*/ 2228850 h 2524125"/>
                <a:gd name="connsiteX36" fmla="*/ 1689931 w 2742292"/>
                <a:gd name="connsiteY36" fmla="*/ 2238375 h 2524125"/>
                <a:gd name="connsiteX37" fmla="*/ 1575631 w 2742292"/>
                <a:gd name="connsiteY37" fmla="*/ 2295525 h 2524125"/>
                <a:gd name="connsiteX38" fmla="*/ 1204156 w 2742292"/>
                <a:gd name="connsiteY38" fmla="*/ 2314575 h 2524125"/>
                <a:gd name="connsiteX39" fmla="*/ 1156531 w 2742292"/>
                <a:gd name="connsiteY39" fmla="*/ 2324100 h 2524125"/>
                <a:gd name="connsiteX40" fmla="*/ 1070806 w 2742292"/>
                <a:gd name="connsiteY40" fmla="*/ 2333625 h 2524125"/>
                <a:gd name="connsiteX41" fmla="*/ 1042231 w 2742292"/>
                <a:gd name="connsiteY41" fmla="*/ 2343150 h 2524125"/>
                <a:gd name="connsiteX42" fmla="*/ 975556 w 2742292"/>
                <a:gd name="connsiteY42" fmla="*/ 2352675 h 2524125"/>
                <a:gd name="connsiteX43" fmla="*/ 804106 w 2742292"/>
                <a:gd name="connsiteY43" fmla="*/ 2343150 h 2524125"/>
                <a:gd name="connsiteX44" fmla="*/ 766006 w 2742292"/>
                <a:gd name="connsiteY44" fmla="*/ 2324100 h 2524125"/>
                <a:gd name="connsiteX45" fmla="*/ 708856 w 2742292"/>
                <a:gd name="connsiteY45" fmla="*/ 2295525 h 2524125"/>
                <a:gd name="connsiteX46" fmla="*/ 661231 w 2742292"/>
                <a:gd name="connsiteY46" fmla="*/ 2228850 h 2524125"/>
                <a:gd name="connsiteX47" fmla="*/ 651706 w 2742292"/>
                <a:gd name="connsiteY47" fmla="*/ 2200275 h 2524125"/>
                <a:gd name="connsiteX48" fmla="*/ 651706 w 2742292"/>
                <a:gd name="connsiteY48" fmla="*/ 1809750 h 2524125"/>
                <a:gd name="connsiteX49" fmla="*/ 632656 w 2742292"/>
                <a:gd name="connsiteY49" fmla="*/ 1752600 h 2524125"/>
                <a:gd name="connsiteX50" fmla="*/ 594556 w 2742292"/>
                <a:gd name="connsiteY50" fmla="*/ 1704975 h 2524125"/>
                <a:gd name="connsiteX51" fmla="*/ 280231 w 2742292"/>
                <a:gd name="connsiteY51" fmla="*/ 1666875 h 2524125"/>
                <a:gd name="connsiteX52" fmla="*/ 242131 w 2742292"/>
                <a:gd name="connsiteY52" fmla="*/ 1657350 h 2524125"/>
                <a:gd name="connsiteX53" fmla="*/ 137356 w 2742292"/>
                <a:gd name="connsiteY53" fmla="*/ 1647825 h 2524125"/>
                <a:gd name="connsiteX54" fmla="*/ 99256 w 2742292"/>
                <a:gd name="connsiteY54" fmla="*/ 1638300 h 2524125"/>
                <a:gd name="connsiteX55" fmla="*/ 42106 w 2742292"/>
                <a:gd name="connsiteY55" fmla="*/ 1600200 h 2524125"/>
                <a:gd name="connsiteX56" fmla="*/ 13531 w 2742292"/>
                <a:gd name="connsiteY56" fmla="*/ 1495425 h 2524125"/>
                <a:gd name="connsiteX57" fmla="*/ 23056 w 2742292"/>
                <a:gd name="connsiteY57" fmla="*/ 1352550 h 2524125"/>
                <a:gd name="connsiteX58" fmla="*/ 32581 w 2742292"/>
                <a:gd name="connsiteY58" fmla="*/ 1314450 h 2524125"/>
                <a:gd name="connsiteX59" fmla="*/ 42106 w 2742292"/>
                <a:gd name="connsiteY59" fmla="*/ 1266825 h 2524125"/>
                <a:gd name="connsiteX60" fmla="*/ 61156 w 2742292"/>
                <a:gd name="connsiteY60" fmla="*/ 1209675 h 2524125"/>
                <a:gd name="connsiteX61" fmla="*/ 118306 w 2742292"/>
                <a:gd name="connsiteY61" fmla="*/ 1181100 h 2524125"/>
                <a:gd name="connsiteX62" fmla="*/ 175456 w 2742292"/>
                <a:gd name="connsiteY62" fmla="*/ 1143000 h 2524125"/>
                <a:gd name="connsiteX63" fmla="*/ 204031 w 2742292"/>
                <a:gd name="connsiteY63" fmla="*/ 1133475 h 2524125"/>
                <a:gd name="connsiteX64" fmla="*/ 261181 w 2742292"/>
                <a:gd name="connsiteY64" fmla="*/ 1095375 h 2524125"/>
                <a:gd name="connsiteX65" fmla="*/ 318331 w 2742292"/>
                <a:gd name="connsiteY65" fmla="*/ 1047750 h 2524125"/>
                <a:gd name="connsiteX66" fmla="*/ 375481 w 2742292"/>
                <a:gd name="connsiteY66" fmla="*/ 1019175 h 2524125"/>
                <a:gd name="connsiteX67" fmla="*/ 432631 w 2742292"/>
                <a:gd name="connsiteY67" fmla="*/ 962025 h 2524125"/>
                <a:gd name="connsiteX68" fmla="*/ 451681 w 2742292"/>
                <a:gd name="connsiteY68" fmla="*/ 933450 h 2524125"/>
                <a:gd name="connsiteX69" fmla="*/ 480256 w 2742292"/>
                <a:gd name="connsiteY69" fmla="*/ 923925 h 2524125"/>
                <a:gd name="connsiteX70" fmla="*/ 537406 w 2742292"/>
                <a:gd name="connsiteY70" fmla="*/ 838200 h 2524125"/>
                <a:gd name="connsiteX71" fmla="*/ 556456 w 2742292"/>
                <a:gd name="connsiteY71" fmla="*/ 809625 h 2524125"/>
                <a:gd name="connsiteX72" fmla="*/ 585031 w 2742292"/>
                <a:gd name="connsiteY72" fmla="*/ 790575 h 2524125"/>
                <a:gd name="connsiteX73" fmla="*/ 623131 w 2742292"/>
                <a:gd name="connsiteY73" fmla="*/ 752475 h 2524125"/>
                <a:gd name="connsiteX74" fmla="*/ 632656 w 2742292"/>
                <a:gd name="connsiteY74" fmla="*/ 723900 h 2524125"/>
                <a:gd name="connsiteX75" fmla="*/ 670756 w 2742292"/>
                <a:gd name="connsiteY75" fmla="*/ 666750 h 2524125"/>
                <a:gd name="connsiteX76" fmla="*/ 689806 w 2742292"/>
                <a:gd name="connsiteY76" fmla="*/ 638175 h 2524125"/>
                <a:gd name="connsiteX77" fmla="*/ 718381 w 2742292"/>
                <a:gd name="connsiteY77" fmla="*/ 619125 h 2524125"/>
                <a:gd name="connsiteX78" fmla="*/ 746956 w 2742292"/>
                <a:gd name="connsiteY78" fmla="*/ 561975 h 2524125"/>
                <a:gd name="connsiteX79" fmla="*/ 775531 w 2742292"/>
                <a:gd name="connsiteY79" fmla="*/ 542925 h 2524125"/>
                <a:gd name="connsiteX80" fmla="*/ 794581 w 2742292"/>
                <a:gd name="connsiteY80" fmla="*/ 514350 h 2524125"/>
                <a:gd name="connsiteX81" fmla="*/ 823156 w 2742292"/>
                <a:gd name="connsiteY81" fmla="*/ 485775 h 2524125"/>
                <a:gd name="connsiteX82" fmla="*/ 794581 w 2742292"/>
                <a:gd name="connsiteY82" fmla="*/ 238125 h 2524125"/>
                <a:gd name="connsiteX83" fmla="*/ 785056 w 2742292"/>
                <a:gd name="connsiteY83" fmla="*/ 209550 h 2524125"/>
                <a:gd name="connsiteX84" fmla="*/ 785056 w 2742292"/>
                <a:gd name="connsiteY84" fmla="*/ 28575 h 2524125"/>
                <a:gd name="connsiteX85" fmla="*/ 842206 w 2742292"/>
                <a:gd name="connsiteY85" fmla="*/ 9525 h 2524125"/>
                <a:gd name="connsiteX86" fmla="*/ 870781 w 2742292"/>
                <a:gd name="connsiteY86" fmla="*/ 0 h 2524125"/>
                <a:gd name="connsiteX87" fmla="*/ 994606 w 2742292"/>
                <a:gd name="connsiteY87" fmla="*/ 19050 h 2524125"/>
                <a:gd name="connsiteX88" fmla="*/ 1023181 w 2742292"/>
                <a:gd name="connsiteY88" fmla="*/ 38100 h 2524125"/>
                <a:gd name="connsiteX89" fmla="*/ 1061281 w 2742292"/>
                <a:gd name="connsiteY89" fmla="*/ 57150 h 2524125"/>
                <a:gd name="connsiteX90" fmla="*/ 1089856 w 2742292"/>
                <a:gd name="connsiteY90" fmla="*/ 85725 h 2524125"/>
                <a:gd name="connsiteX91" fmla="*/ 1108906 w 2742292"/>
                <a:gd name="connsiteY91" fmla="*/ 114300 h 2524125"/>
                <a:gd name="connsiteX92" fmla="*/ 1137481 w 2742292"/>
                <a:gd name="connsiteY92" fmla="*/ 123825 h 2524125"/>
                <a:gd name="connsiteX93" fmla="*/ 1194631 w 2742292"/>
                <a:gd name="connsiteY93" fmla="*/ 161925 h 2524125"/>
                <a:gd name="connsiteX94" fmla="*/ 1223206 w 2742292"/>
                <a:gd name="connsiteY94" fmla="*/ 180975 h 2524125"/>
                <a:gd name="connsiteX95" fmla="*/ 1280356 w 2742292"/>
                <a:gd name="connsiteY95" fmla="*/ 190500 h 2524125"/>
                <a:gd name="connsiteX96" fmla="*/ 1347031 w 2742292"/>
                <a:gd name="connsiteY96" fmla="*/ 200025 h 2524125"/>
                <a:gd name="connsiteX97" fmla="*/ 1394656 w 2742292"/>
                <a:gd name="connsiteY97" fmla="*/ 209550 h 2524125"/>
                <a:gd name="connsiteX98" fmla="*/ 1499431 w 2742292"/>
                <a:gd name="connsiteY98" fmla="*/ 219075 h 2524125"/>
                <a:gd name="connsiteX99" fmla="*/ 1651831 w 2742292"/>
                <a:gd name="connsiteY99" fmla="*/ 219075 h 2524125"/>
                <a:gd name="connsiteX100" fmla="*/ 1689931 w 2742292"/>
                <a:gd name="connsiteY100" fmla="*/ 209550 h 2524125"/>
                <a:gd name="connsiteX101" fmla="*/ 1747081 w 2742292"/>
                <a:gd name="connsiteY101" fmla="*/ 190500 h 2524125"/>
                <a:gd name="connsiteX102" fmla="*/ 1823281 w 2742292"/>
                <a:gd name="connsiteY102" fmla="*/ 180975 h 2524125"/>
                <a:gd name="connsiteX103" fmla="*/ 1966156 w 2742292"/>
                <a:gd name="connsiteY103" fmla="*/ 190500 h 2524125"/>
                <a:gd name="connsiteX104" fmla="*/ 2004256 w 2742292"/>
                <a:gd name="connsiteY104" fmla="*/ 247650 h 2524125"/>
                <a:gd name="connsiteX105" fmla="*/ 2004256 w 2742292"/>
                <a:gd name="connsiteY105" fmla="*/ 276225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742292" h="2524125">
                  <a:moveTo>
                    <a:pt x="2004256" y="276225"/>
                  </a:moveTo>
                  <a:lnTo>
                    <a:pt x="2004256" y="276225"/>
                  </a:lnTo>
                  <a:cubicBezTo>
                    <a:pt x="2032831" y="279400"/>
                    <a:pt x="2061621" y="281023"/>
                    <a:pt x="2089981" y="285750"/>
                  </a:cubicBezTo>
                  <a:cubicBezTo>
                    <a:pt x="2099885" y="287401"/>
                    <a:pt x="2108516" y="295275"/>
                    <a:pt x="2118556" y="295275"/>
                  </a:cubicBezTo>
                  <a:cubicBezTo>
                    <a:pt x="2176423" y="295275"/>
                    <a:pt x="2274817" y="283204"/>
                    <a:pt x="2337631" y="276225"/>
                  </a:cubicBezTo>
                  <a:cubicBezTo>
                    <a:pt x="2350331" y="273050"/>
                    <a:pt x="2363144" y="270296"/>
                    <a:pt x="2375731" y="266700"/>
                  </a:cubicBezTo>
                  <a:cubicBezTo>
                    <a:pt x="2385385" y="263942"/>
                    <a:pt x="2394428" y="258971"/>
                    <a:pt x="2404306" y="257175"/>
                  </a:cubicBezTo>
                  <a:cubicBezTo>
                    <a:pt x="2429491" y="252596"/>
                    <a:pt x="2455166" y="251270"/>
                    <a:pt x="2480506" y="247650"/>
                  </a:cubicBezTo>
                  <a:cubicBezTo>
                    <a:pt x="2523159" y="241557"/>
                    <a:pt x="2544257" y="236805"/>
                    <a:pt x="2585281" y="228600"/>
                  </a:cubicBezTo>
                  <a:cubicBezTo>
                    <a:pt x="2623381" y="231775"/>
                    <a:pt x="2662640" y="228274"/>
                    <a:pt x="2699581" y="238125"/>
                  </a:cubicBezTo>
                  <a:cubicBezTo>
                    <a:pt x="2712597" y="241596"/>
                    <a:pt x="2726816" y="253296"/>
                    <a:pt x="2728156" y="266700"/>
                  </a:cubicBezTo>
                  <a:cubicBezTo>
                    <a:pt x="2732237" y="307512"/>
                    <a:pt x="2742292" y="444601"/>
                    <a:pt x="2680531" y="485775"/>
                  </a:cubicBezTo>
                  <a:lnTo>
                    <a:pt x="2651956" y="504825"/>
                  </a:lnTo>
                  <a:cubicBezTo>
                    <a:pt x="2628015" y="576649"/>
                    <a:pt x="2663095" y="490902"/>
                    <a:pt x="2613856" y="552450"/>
                  </a:cubicBezTo>
                  <a:cubicBezTo>
                    <a:pt x="2607584" y="560290"/>
                    <a:pt x="2608821" y="572045"/>
                    <a:pt x="2604331" y="581025"/>
                  </a:cubicBezTo>
                  <a:cubicBezTo>
                    <a:pt x="2599211" y="591264"/>
                    <a:pt x="2589930" y="599139"/>
                    <a:pt x="2585281" y="609600"/>
                  </a:cubicBezTo>
                  <a:cubicBezTo>
                    <a:pt x="2556191" y="675053"/>
                    <a:pt x="2566231" y="681166"/>
                    <a:pt x="2566231" y="762000"/>
                  </a:cubicBezTo>
                  <a:lnTo>
                    <a:pt x="2385256" y="1933575"/>
                  </a:lnTo>
                  <a:lnTo>
                    <a:pt x="2509081" y="2324100"/>
                  </a:lnTo>
                  <a:lnTo>
                    <a:pt x="2509081" y="2371725"/>
                  </a:lnTo>
                  <a:cubicBezTo>
                    <a:pt x="2521885" y="2429342"/>
                    <a:pt x="2540277" y="2442683"/>
                    <a:pt x="2518606" y="2486025"/>
                  </a:cubicBezTo>
                  <a:cubicBezTo>
                    <a:pt x="2513486" y="2496264"/>
                    <a:pt x="2509495" y="2508920"/>
                    <a:pt x="2499556" y="2514600"/>
                  </a:cubicBezTo>
                  <a:cubicBezTo>
                    <a:pt x="2485500" y="2522632"/>
                    <a:pt x="2467806" y="2520950"/>
                    <a:pt x="2451931" y="2524125"/>
                  </a:cubicBezTo>
                  <a:cubicBezTo>
                    <a:pt x="2404306" y="2520950"/>
                    <a:pt x="2356495" y="2519871"/>
                    <a:pt x="2309056" y="2514600"/>
                  </a:cubicBezTo>
                  <a:cubicBezTo>
                    <a:pt x="2278274" y="2511180"/>
                    <a:pt x="2278969" y="2499556"/>
                    <a:pt x="2251906" y="2486025"/>
                  </a:cubicBezTo>
                  <a:cubicBezTo>
                    <a:pt x="2242926" y="2481535"/>
                    <a:pt x="2232856" y="2479675"/>
                    <a:pt x="2223331" y="2476500"/>
                  </a:cubicBezTo>
                  <a:cubicBezTo>
                    <a:pt x="2216981" y="2466975"/>
                    <a:pt x="2212376" y="2456020"/>
                    <a:pt x="2204281" y="2447925"/>
                  </a:cubicBezTo>
                  <a:cubicBezTo>
                    <a:pt x="2196186" y="2439830"/>
                    <a:pt x="2182857" y="2437814"/>
                    <a:pt x="2175706" y="2428875"/>
                  </a:cubicBezTo>
                  <a:cubicBezTo>
                    <a:pt x="2123126" y="2363150"/>
                    <a:pt x="2219498" y="2435845"/>
                    <a:pt x="2137606" y="2381250"/>
                  </a:cubicBezTo>
                  <a:cubicBezTo>
                    <a:pt x="2134431" y="2371725"/>
                    <a:pt x="2135181" y="2359775"/>
                    <a:pt x="2128081" y="2352675"/>
                  </a:cubicBezTo>
                  <a:cubicBezTo>
                    <a:pt x="2091152" y="2315746"/>
                    <a:pt x="2060262" y="2311019"/>
                    <a:pt x="2013781" y="2295525"/>
                  </a:cubicBezTo>
                  <a:lnTo>
                    <a:pt x="1956631" y="2276475"/>
                  </a:lnTo>
                  <a:lnTo>
                    <a:pt x="1928056" y="2266950"/>
                  </a:lnTo>
                  <a:cubicBezTo>
                    <a:pt x="1902656" y="2270125"/>
                    <a:pt x="1877389" y="2278299"/>
                    <a:pt x="1851856" y="2276475"/>
                  </a:cubicBezTo>
                  <a:cubicBezTo>
                    <a:pt x="1794518" y="2272379"/>
                    <a:pt x="1805330" y="2257975"/>
                    <a:pt x="1766131" y="2238375"/>
                  </a:cubicBezTo>
                  <a:cubicBezTo>
                    <a:pt x="1757151" y="2233885"/>
                    <a:pt x="1747081" y="2232025"/>
                    <a:pt x="1737556" y="2228850"/>
                  </a:cubicBezTo>
                  <a:cubicBezTo>
                    <a:pt x="1721681" y="2232025"/>
                    <a:pt x="1704669" y="2231676"/>
                    <a:pt x="1689931" y="2238375"/>
                  </a:cubicBezTo>
                  <a:cubicBezTo>
                    <a:pt x="1638864" y="2261587"/>
                    <a:pt x="1634513" y="2292061"/>
                    <a:pt x="1575631" y="2295525"/>
                  </a:cubicBezTo>
                  <a:cubicBezTo>
                    <a:pt x="1343905" y="2309156"/>
                    <a:pt x="1467719" y="2302595"/>
                    <a:pt x="1204156" y="2314575"/>
                  </a:cubicBezTo>
                  <a:cubicBezTo>
                    <a:pt x="1188281" y="2317750"/>
                    <a:pt x="1172558" y="2321810"/>
                    <a:pt x="1156531" y="2324100"/>
                  </a:cubicBezTo>
                  <a:cubicBezTo>
                    <a:pt x="1128069" y="2328166"/>
                    <a:pt x="1099166" y="2328898"/>
                    <a:pt x="1070806" y="2333625"/>
                  </a:cubicBezTo>
                  <a:cubicBezTo>
                    <a:pt x="1060902" y="2335276"/>
                    <a:pt x="1052076" y="2341181"/>
                    <a:pt x="1042231" y="2343150"/>
                  </a:cubicBezTo>
                  <a:cubicBezTo>
                    <a:pt x="1020216" y="2347553"/>
                    <a:pt x="997781" y="2349500"/>
                    <a:pt x="975556" y="2352675"/>
                  </a:cubicBezTo>
                  <a:cubicBezTo>
                    <a:pt x="918406" y="2349500"/>
                    <a:pt x="860819" y="2350884"/>
                    <a:pt x="804106" y="2343150"/>
                  </a:cubicBezTo>
                  <a:cubicBezTo>
                    <a:pt x="790037" y="2341232"/>
                    <a:pt x="779057" y="2329693"/>
                    <a:pt x="766006" y="2324100"/>
                  </a:cubicBezTo>
                  <a:cubicBezTo>
                    <a:pt x="738892" y="2312480"/>
                    <a:pt x="731737" y="2318406"/>
                    <a:pt x="708856" y="2295525"/>
                  </a:cubicBezTo>
                  <a:cubicBezTo>
                    <a:pt x="704542" y="2291211"/>
                    <a:pt x="666639" y="2239667"/>
                    <a:pt x="661231" y="2228850"/>
                  </a:cubicBezTo>
                  <a:cubicBezTo>
                    <a:pt x="656741" y="2219870"/>
                    <a:pt x="654881" y="2209800"/>
                    <a:pt x="651706" y="2200275"/>
                  </a:cubicBezTo>
                  <a:cubicBezTo>
                    <a:pt x="662061" y="2034593"/>
                    <a:pt x="669703" y="1995724"/>
                    <a:pt x="651706" y="1809750"/>
                  </a:cubicBezTo>
                  <a:cubicBezTo>
                    <a:pt x="649772" y="1789763"/>
                    <a:pt x="639006" y="1771650"/>
                    <a:pt x="632656" y="1752600"/>
                  </a:cubicBezTo>
                  <a:cubicBezTo>
                    <a:pt x="619511" y="1713165"/>
                    <a:pt x="631485" y="1729594"/>
                    <a:pt x="594556" y="1704975"/>
                  </a:cubicBezTo>
                  <a:cubicBezTo>
                    <a:pt x="520266" y="1593540"/>
                    <a:pt x="592238" y="1684704"/>
                    <a:pt x="280231" y="1666875"/>
                  </a:cubicBezTo>
                  <a:cubicBezTo>
                    <a:pt x="267161" y="1666128"/>
                    <a:pt x="255107" y="1659080"/>
                    <a:pt x="242131" y="1657350"/>
                  </a:cubicBezTo>
                  <a:cubicBezTo>
                    <a:pt x="207370" y="1652715"/>
                    <a:pt x="172281" y="1651000"/>
                    <a:pt x="137356" y="1647825"/>
                  </a:cubicBezTo>
                  <a:cubicBezTo>
                    <a:pt x="124656" y="1644650"/>
                    <a:pt x="110965" y="1644154"/>
                    <a:pt x="99256" y="1638300"/>
                  </a:cubicBezTo>
                  <a:cubicBezTo>
                    <a:pt x="78778" y="1628061"/>
                    <a:pt x="42106" y="1600200"/>
                    <a:pt x="42106" y="1600200"/>
                  </a:cubicBezTo>
                  <a:cubicBezTo>
                    <a:pt x="20621" y="1514260"/>
                    <a:pt x="31335" y="1548838"/>
                    <a:pt x="13531" y="1495425"/>
                  </a:cubicBezTo>
                  <a:cubicBezTo>
                    <a:pt x="16706" y="1447800"/>
                    <a:pt x="18059" y="1400018"/>
                    <a:pt x="23056" y="1352550"/>
                  </a:cubicBezTo>
                  <a:cubicBezTo>
                    <a:pt x="24426" y="1339531"/>
                    <a:pt x="29741" y="1327229"/>
                    <a:pt x="32581" y="1314450"/>
                  </a:cubicBezTo>
                  <a:cubicBezTo>
                    <a:pt x="36093" y="1298646"/>
                    <a:pt x="37846" y="1282444"/>
                    <a:pt x="42106" y="1266825"/>
                  </a:cubicBezTo>
                  <a:cubicBezTo>
                    <a:pt x="47390" y="1247452"/>
                    <a:pt x="44448" y="1220814"/>
                    <a:pt x="61156" y="1209675"/>
                  </a:cubicBezTo>
                  <a:cubicBezTo>
                    <a:pt x="188011" y="1125105"/>
                    <a:pt x="0" y="1246825"/>
                    <a:pt x="118306" y="1181100"/>
                  </a:cubicBezTo>
                  <a:cubicBezTo>
                    <a:pt x="138320" y="1169981"/>
                    <a:pt x="153736" y="1150240"/>
                    <a:pt x="175456" y="1143000"/>
                  </a:cubicBezTo>
                  <a:cubicBezTo>
                    <a:pt x="184981" y="1139825"/>
                    <a:pt x="195254" y="1138351"/>
                    <a:pt x="204031" y="1133475"/>
                  </a:cubicBezTo>
                  <a:cubicBezTo>
                    <a:pt x="224045" y="1122356"/>
                    <a:pt x="244992" y="1111564"/>
                    <a:pt x="261181" y="1095375"/>
                  </a:cubicBezTo>
                  <a:cubicBezTo>
                    <a:pt x="282247" y="1074309"/>
                    <a:pt x="291809" y="1061011"/>
                    <a:pt x="318331" y="1047750"/>
                  </a:cubicBezTo>
                  <a:cubicBezTo>
                    <a:pt x="356159" y="1028836"/>
                    <a:pt x="340384" y="1050372"/>
                    <a:pt x="375481" y="1019175"/>
                  </a:cubicBezTo>
                  <a:cubicBezTo>
                    <a:pt x="395617" y="1001277"/>
                    <a:pt x="417687" y="984441"/>
                    <a:pt x="432631" y="962025"/>
                  </a:cubicBezTo>
                  <a:cubicBezTo>
                    <a:pt x="438981" y="952500"/>
                    <a:pt x="442742" y="940601"/>
                    <a:pt x="451681" y="933450"/>
                  </a:cubicBezTo>
                  <a:cubicBezTo>
                    <a:pt x="459521" y="927178"/>
                    <a:pt x="470731" y="927100"/>
                    <a:pt x="480256" y="923925"/>
                  </a:cubicBezTo>
                  <a:lnTo>
                    <a:pt x="537406" y="838200"/>
                  </a:lnTo>
                  <a:cubicBezTo>
                    <a:pt x="543756" y="828675"/>
                    <a:pt x="546931" y="815975"/>
                    <a:pt x="556456" y="809625"/>
                  </a:cubicBezTo>
                  <a:lnTo>
                    <a:pt x="585031" y="790575"/>
                  </a:lnTo>
                  <a:cubicBezTo>
                    <a:pt x="610431" y="714375"/>
                    <a:pt x="572331" y="803275"/>
                    <a:pt x="623131" y="752475"/>
                  </a:cubicBezTo>
                  <a:cubicBezTo>
                    <a:pt x="630231" y="745375"/>
                    <a:pt x="627780" y="732677"/>
                    <a:pt x="632656" y="723900"/>
                  </a:cubicBezTo>
                  <a:cubicBezTo>
                    <a:pt x="643775" y="703886"/>
                    <a:pt x="658056" y="685800"/>
                    <a:pt x="670756" y="666750"/>
                  </a:cubicBezTo>
                  <a:cubicBezTo>
                    <a:pt x="677106" y="657225"/>
                    <a:pt x="680281" y="644525"/>
                    <a:pt x="689806" y="638175"/>
                  </a:cubicBezTo>
                  <a:lnTo>
                    <a:pt x="718381" y="619125"/>
                  </a:lnTo>
                  <a:cubicBezTo>
                    <a:pt x="726128" y="595884"/>
                    <a:pt x="728492" y="580439"/>
                    <a:pt x="746956" y="561975"/>
                  </a:cubicBezTo>
                  <a:cubicBezTo>
                    <a:pt x="755051" y="553880"/>
                    <a:pt x="766006" y="549275"/>
                    <a:pt x="775531" y="542925"/>
                  </a:cubicBezTo>
                  <a:cubicBezTo>
                    <a:pt x="781881" y="533400"/>
                    <a:pt x="787252" y="523144"/>
                    <a:pt x="794581" y="514350"/>
                  </a:cubicBezTo>
                  <a:cubicBezTo>
                    <a:pt x="803205" y="504002"/>
                    <a:pt x="822571" y="499233"/>
                    <a:pt x="823156" y="485775"/>
                  </a:cubicBezTo>
                  <a:cubicBezTo>
                    <a:pt x="823743" y="472283"/>
                    <a:pt x="808073" y="298840"/>
                    <a:pt x="794581" y="238125"/>
                  </a:cubicBezTo>
                  <a:cubicBezTo>
                    <a:pt x="792403" y="228324"/>
                    <a:pt x="788231" y="219075"/>
                    <a:pt x="785056" y="209550"/>
                  </a:cubicBezTo>
                  <a:cubicBezTo>
                    <a:pt x="781967" y="178661"/>
                    <a:pt x="763630" y="62244"/>
                    <a:pt x="785056" y="28575"/>
                  </a:cubicBezTo>
                  <a:cubicBezTo>
                    <a:pt x="795837" y="11634"/>
                    <a:pt x="823156" y="15875"/>
                    <a:pt x="842206" y="9525"/>
                  </a:cubicBezTo>
                  <a:lnTo>
                    <a:pt x="870781" y="0"/>
                  </a:lnTo>
                  <a:cubicBezTo>
                    <a:pt x="882553" y="1471"/>
                    <a:pt x="972788" y="10868"/>
                    <a:pt x="994606" y="19050"/>
                  </a:cubicBezTo>
                  <a:cubicBezTo>
                    <a:pt x="1005325" y="23070"/>
                    <a:pt x="1013242" y="32420"/>
                    <a:pt x="1023181" y="38100"/>
                  </a:cubicBezTo>
                  <a:cubicBezTo>
                    <a:pt x="1035509" y="45145"/>
                    <a:pt x="1049727" y="48897"/>
                    <a:pt x="1061281" y="57150"/>
                  </a:cubicBezTo>
                  <a:cubicBezTo>
                    <a:pt x="1072242" y="64980"/>
                    <a:pt x="1081232" y="75377"/>
                    <a:pt x="1089856" y="85725"/>
                  </a:cubicBezTo>
                  <a:cubicBezTo>
                    <a:pt x="1097185" y="94519"/>
                    <a:pt x="1099967" y="107149"/>
                    <a:pt x="1108906" y="114300"/>
                  </a:cubicBezTo>
                  <a:cubicBezTo>
                    <a:pt x="1116746" y="120572"/>
                    <a:pt x="1128704" y="118949"/>
                    <a:pt x="1137481" y="123825"/>
                  </a:cubicBezTo>
                  <a:cubicBezTo>
                    <a:pt x="1157495" y="134944"/>
                    <a:pt x="1175581" y="149225"/>
                    <a:pt x="1194631" y="161925"/>
                  </a:cubicBezTo>
                  <a:cubicBezTo>
                    <a:pt x="1204156" y="168275"/>
                    <a:pt x="1211914" y="179093"/>
                    <a:pt x="1223206" y="180975"/>
                  </a:cubicBezTo>
                  <a:lnTo>
                    <a:pt x="1280356" y="190500"/>
                  </a:lnTo>
                  <a:cubicBezTo>
                    <a:pt x="1302546" y="193914"/>
                    <a:pt x="1324886" y="196334"/>
                    <a:pt x="1347031" y="200025"/>
                  </a:cubicBezTo>
                  <a:cubicBezTo>
                    <a:pt x="1363000" y="202687"/>
                    <a:pt x="1378592" y="207542"/>
                    <a:pt x="1394656" y="209550"/>
                  </a:cubicBezTo>
                  <a:cubicBezTo>
                    <a:pt x="1429454" y="213900"/>
                    <a:pt x="1464506" y="215900"/>
                    <a:pt x="1499431" y="219075"/>
                  </a:cubicBezTo>
                  <a:cubicBezTo>
                    <a:pt x="1574341" y="234057"/>
                    <a:pt x="1546320" y="233143"/>
                    <a:pt x="1651831" y="219075"/>
                  </a:cubicBezTo>
                  <a:cubicBezTo>
                    <a:pt x="1664807" y="217345"/>
                    <a:pt x="1677392" y="213312"/>
                    <a:pt x="1689931" y="209550"/>
                  </a:cubicBezTo>
                  <a:cubicBezTo>
                    <a:pt x="1709165" y="203780"/>
                    <a:pt x="1727156" y="192991"/>
                    <a:pt x="1747081" y="190500"/>
                  </a:cubicBezTo>
                  <a:lnTo>
                    <a:pt x="1823281" y="180975"/>
                  </a:lnTo>
                  <a:cubicBezTo>
                    <a:pt x="1870906" y="184150"/>
                    <a:pt x="1919075" y="182653"/>
                    <a:pt x="1966156" y="190500"/>
                  </a:cubicBezTo>
                  <a:cubicBezTo>
                    <a:pt x="2001317" y="196360"/>
                    <a:pt x="1996879" y="221831"/>
                    <a:pt x="2004256" y="247650"/>
                  </a:cubicBezTo>
                  <a:cubicBezTo>
                    <a:pt x="2007014" y="257304"/>
                    <a:pt x="2004256" y="271463"/>
                    <a:pt x="2004256" y="276225"/>
                  </a:cubicBezTo>
                  <a:close/>
                </a:path>
              </a:pathLst>
            </a:custGeom>
            <a:solidFill>
              <a:srgbClr val="8064A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600" b="1" ker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Connector 376">
              <a:extLst>
                <a:ext uri="{FF2B5EF4-FFF2-40B4-BE49-F238E27FC236}">
                  <a16:creationId xmlns:a16="http://schemas.microsoft.com/office/drawing/2014/main" id="{B9E81371-F1C0-E248-A8A5-71345E187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40316">
              <a:off x="1614174" y="14216484"/>
              <a:ext cx="276817" cy="192559"/>
            </a:xfrm>
            <a:prstGeom prst="flowChartConnector">
              <a:avLst/>
            </a:prstGeom>
            <a:solidFill>
              <a:srgbClr val="8064A2"/>
            </a:solidFill>
            <a:ln w="25400">
              <a:solidFill>
                <a:srgbClr val="1E1C1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600" b="1">
                <a:latin typeface="Arial" charset="0"/>
                <a:cs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66209A-681F-204D-868D-D6D36D8B85AD}"/>
                </a:ext>
              </a:extLst>
            </p:cNvPr>
            <p:cNvSpPr txBox="1"/>
            <p:nvPr/>
          </p:nvSpPr>
          <p:spPr bwMode="auto">
            <a:xfrm>
              <a:off x="1013441" y="13493665"/>
              <a:ext cx="1271207" cy="707453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4F81BD">
                  <a:lumMod val="7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" b="1" kern="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Bone Macrophages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D310256-9773-BA4D-8CDF-B59E18538ACB}"/>
                </a:ext>
              </a:extLst>
            </p:cNvPr>
            <p:cNvSpPr/>
            <p:nvPr/>
          </p:nvSpPr>
          <p:spPr>
            <a:xfrm>
              <a:off x="1477071" y="12086756"/>
              <a:ext cx="3772776" cy="1326004"/>
            </a:xfrm>
            <a:custGeom>
              <a:avLst/>
              <a:gdLst>
                <a:gd name="connsiteX0" fmla="*/ 0 w 3772776"/>
                <a:gd name="connsiteY0" fmla="*/ 1326004 h 1326004"/>
                <a:gd name="connsiteX1" fmla="*/ 392220 w 3772776"/>
                <a:gd name="connsiteY1" fmla="*/ 280142 h 1326004"/>
                <a:gd name="connsiteX2" fmla="*/ 3548651 w 3772776"/>
                <a:gd name="connsiteY2" fmla="*/ 0 h 1326004"/>
                <a:gd name="connsiteX3" fmla="*/ 3772776 w 3772776"/>
                <a:gd name="connsiteY3" fmla="*/ 280142 h 132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2776" h="1326004">
                  <a:moveTo>
                    <a:pt x="0" y="1326004"/>
                  </a:moveTo>
                  <a:lnTo>
                    <a:pt x="392220" y="280142"/>
                  </a:lnTo>
                  <a:lnTo>
                    <a:pt x="3548651" y="0"/>
                  </a:lnTo>
                  <a:lnTo>
                    <a:pt x="3772776" y="280142"/>
                  </a:lnTo>
                </a:path>
              </a:pathLst>
            </a:custGeom>
            <a:ln w="76200" cmpd="sng">
              <a:solidFill>
                <a:srgbClr val="008040"/>
              </a:solidFill>
              <a:headEnd type="non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8167F9D0-732D-544B-927A-3F7EAD5A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350" y="4202351"/>
            <a:ext cx="6562800" cy="20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42C3-0E68-C84B-AE12-957B33D9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levels of credibility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E2857-6364-9F45-9441-F6B7B372B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86" y="2295616"/>
            <a:ext cx="3459914" cy="344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76DBD-4D41-F044-A237-8ECC77C8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1" y="1479479"/>
            <a:ext cx="3734262" cy="4829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08582-89C5-1445-89AE-94CFCDD38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037" y="89993"/>
            <a:ext cx="2389798" cy="1730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988E6-82C5-6C45-9D4B-59ADC3CAB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2" y="1965820"/>
            <a:ext cx="2105083" cy="2730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9A301-931C-0F4A-91D2-B85FF8954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788" y="4836801"/>
            <a:ext cx="3187010" cy="18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54</Words>
  <Application>Microsoft Macintosh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Times New Roman</vt:lpstr>
      <vt:lpstr>Office Theme</vt:lpstr>
      <vt:lpstr>Credibility in multiscale modeling of bone environment response to metastatic cancer</vt:lpstr>
      <vt:lpstr>The problem</vt:lpstr>
      <vt:lpstr>3 levels of credibility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Credibility in multiscale modeling of bone environment response to metastatic cancer</dc:title>
  <dc:creator>Basanta, David</dc:creator>
  <cp:lastModifiedBy>Basanta, David</cp:lastModifiedBy>
  <cp:revision>6</cp:revision>
  <dcterms:created xsi:type="dcterms:W3CDTF">2018-03-21T17:58:44Z</dcterms:created>
  <dcterms:modified xsi:type="dcterms:W3CDTF">2018-03-21T18:36:12Z</dcterms:modified>
</cp:coreProperties>
</file>