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22" r:id="rId3"/>
    <p:sldId id="325" r:id="rId4"/>
    <p:sldId id="521" r:id="rId5"/>
    <p:sldId id="522" r:id="rId6"/>
    <p:sldId id="480" r:id="rId7"/>
    <p:sldId id="523" r:id="rId8"/>
    <p:sldId id="524" r:id="rId9"/>
    <p:sldId id="509" r:id="rId10"/>
    <p:sldId id="423"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4A9"/>
    <a:srgbClr val="8CA950"/>
    <a:srgbClr val="CBD9EB"/>
    <a:srgbClr val="376041"/>
    <a:srgbClr val="A5A5A5"/>
    <a:srgbClr val="009242"/>
    <a:srgbClr val="FFBE00"/>
    <a:srgbClr val="F9B67F"/>
    <a:srgbClr val="9E0000"/>
    <a:srgbClr val="D65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9166" autoAdjust="0"/>
  </p:normalViewPr>
  <p:slideViewPr>
    <p:cSldViewPr>
      <p:cViewPr>
        <p:scale>
          <a:sx n="95" d="100"/>
          <a:sy n="95" d="100"/>
        </p:scale>
        <p:origin x="-1044" y="-4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29462"/>
    </p:cViewPr>
  </p:sorterViewPr>
  <p:notesViewPr>
    <p:cSldViewPr>
      <p:cViewPr varScale="1">
        <p:scale>
          <a:sx n="66" d="100"/>
          <a:sy n="66" d="100"/>
        </p:scale>
        <p:origin x="-3154"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C2447-7C96-4FAD-BEF2-A57FCEF1FBC4}" type="doc">
      <dgm:prSet loTypeId="urn:microsoft.com/office/officeart/2005/8/layout/hList7#1" loCatId="list" qsTypeId="urn:microsoft.com/office/officeart/2005/8/quickstyle/simple1" qsCatId="simple" csTypeId="urn:microsoft.com/office/officeart/2005/8/colors/colorful5" csCatId="colorful" phldr="1"/>
      <dgm:spPr/>
    </dgm:pt>
    <dgm:pt modelId="{8B3D34B9-9BFF-454C-9F98-34CFAE22E277}">
      <dgm:prSet phldrT="[Text]" custT="1"/>
      <dgm:spPr>
        <a:solidFill>
          <a:srgbClr val="8CA950"/>
        </a:solidFill>
      </dgm:spPr>
      <dgm:t>
        <a:bodyPr/>
        <a:lstStyle/>
        <a:p>
          <a:r>
            <a:rPr lang="en-US" sz="1800" b="1" dirty="0" smtClean="0">
              <a:solidFill>
                <a:schemeClr val="bg1"/>
              </a:solidFill>
              <a:latin typeface="Arial" panose="020B0604020202020204" pitchFamily="34" charset="0"/>
              <a:cs typeface="Arial" panose="020B0604020202020204" pitchFamily="34" charset="0"/>
            </a:rPr>
            <a:t>Combat Casualty Training Initiative</a:t>
          </a:r>
          <a:endParaRPr lang="en-US" sz="1800" b="1" i="1" dirty="0" smtClean="0">
            <a:solidFill>
              <a:srgbClr val="CCCCCC"/>
            </a:solidFill>
            <a:latin typeface="Arial" panose="020B0604020202020204" pitchFamily="34" charset="0"/>
            <a:cs typeface="Arial" panose="020B0604020202020204" pitchFamily="34" charset="0"/>
          </a:endParaRPr>
        </a:p>
        <a:p>
          <a:pPr rtl="0"/>
          <a:r>
            <a:rPr lang="en-US" sz="1350" b="0" i="0" dirty="0" smtClean="0">
              <a:solidFill>
                <a:schemeClr val="tx1"/>
              </a:solidFill>
              <a:latin typeface="Arial" panose="020B0604020202020204" pitchFamily="34" charset="0"/>
              <a:cs typeface="Arial" panose="020B0604020202020204" pitchFamily="34" charset="0"/>
            </a:rPr>
            <a:t>Advancing combat casualty training with emphasis on multi-trauma &amp; mass-casualty scenarios: model</a:t>
          </a:r>
          <a:r>
            <a:rPr lang="en-US" sz="1350" b="0" i="0" baseline="0" dirty="0" smtClean="0">
              <a:solidFill>
                <a:schemeClr val="tx1"/>
              </a:solidFill>
              <a:latin typeface="Arial" panose="020B0604020202020204" pitchFamily="34" charset="0"/>
              <a:cs typeface="Arial" panose="020B0604020202020204" pitchFamily="34" charset="0"/>
            </a:rPr>
            <a:t> appropriate responses</a:t>
          </a:r>
          <a:r>
            <a:rPr lang="en-US" sz="1350" b="0" i="0" dirty="0" smtClean="0">
              <a:solidFill>
                <a:schemeClr val="tx1"/>
              </a:solidFill>
              <a:latin typeface="Arial" panose="020B0604020202020204" pitchFamily="34" charset="0"/>
              <a:cs typeface="Arial" panose="020B0604020202020204" pitchFamily="34" charset="0"/>
            </a:rPr>
            <a:t>; develop</a:t>
          </a:r>
          <a:r>
            <a:rPr lang="en-US" sz="1350" b="0" i="0" baseline="0" dirty="0" smtClean="0">
              <a:solidFill>
                <a:schemeClr val="tx1"/>
              </a:solidFill>
              <a:latin typeface="Arial" panose="020B0604020202020204" pitchFamily="34" charset="0"/>
              <a:cs typeface="Arial" panose="020B0604020202020204" pitchFamily="34" charset="0"/>
            </a:rPr>
            <a:t> </a:t>
          </a:r>
          <a:r>
            <a:rPr lang="en-US" sz="1350" b="0" i="0" dirty="0" smtClean="0">
              <a:solidFill>
                <a:schemeClr val="tx1"/>
              </a:solidFill>
              <a:latin typeface="Arial" panose="020B0604020202020204" pitchFamily="34" charset="0"/>
              <a:cs typeface="Arial" panose="020B0604020202020204" pitchFamily="34" charset="0"/>
            </a:rPr>
            <a:t>High State of combat medical readiness tools; resiliency training prior to deployment; &amp;</a:t>
          </a:r>
          <a:r>
            <a:rPr lang="en-US" sz="1350" b="0" i="0" baseline="0" dirty="0" smtClean="0">
              <a:solidFill>
                <a:schemeClr val="tx1"/>
              </a:solidFill>
              <a:latin typeface="Arial" panose="020B0604020202020204" pitchFamily="34" charset="0"/>
              <a:cs typeface="Arial" panose="020B0604020202020204" pitchFamily="34" charset="0"/>
            </a:rPr>
            <a:t> create</a:t>
          </a:r>
          <a:r>
            <a:rPr lang="en-US" sz="1350" b="0" i="0" dirty="0" smtClean="0">
              <a:solidFill>
                <a:schemeClr val="tx1"/>
              </a:solidFill>
              <a:latin typeface="Arial" panose="020B0604020202020204" pitchFamily="34" charset="0"/>
              <a:cs typeface="Arial" panose="020B0604020202020204" pitchFamily="34" charset="0"/>
            </a:rPr>
            <a:t> more efficient &amp; effective ways to deliver team training.</a:t>
          </a:r>
          <a:endParaRPr lang="en-US" sz="1350" b="0" i="0" dirty="0">
            <a:solidFill>
              <a:schemeClr val="tx1"/>
            </a:solidFill>
            <a:latin typeface="Arial" panose="020B0604020202020204" pitchFamily="34" charset="0"/>
            <a:cs typeface="Arial" panose="020B0604020202020204" pitchFamily="34" charset="0"/>
          </a:endParaRPr>
        </a:p>
      </dgm:t>
    </dgm:pt>
    <dgm:pt modelId="{8CE81774-A2A2-4905-AA9D-A06A06FF4E9A}" type="parTrans" cxnId="{E1682D9D-0751-44B4-BB36-6CD703ED0E8D}">
      <dgm:prSet/>
      <dgm:spPr/>
      <dgm:t>
        <a:bodyPr/>
        <a:lstStyle/>
        <a:p>
          <a:endParaRPr lang="en-US"/>
        </a:p>
      </dgm:t>
    </dgm:pt>
    <dgm:pt modelId="{7FDE2345-57B7-44E7-A8CE-57050B360A97}" type="sibTrans" cxnId="{E1682D9D-0751-44B4-BB36-6CD703ED0E8D}">
      <dgm:prSet/>
      <dgm:spPr/>
      <dgm:t>
        <a:bodyPr/>
        <a:lstStyle/>
        <a:p>
          <a:endParaRPr lang="en-US"/>
        </a:p>
      </dgm:t>
    </dgm:pt>
    <dgm:pt modelId="{300A2822-8333-46D3-B454-78783227FAE3}">
      <dgm:prSet phldrT="[Text]" custT="1"/>
      <dgm:spPr>
        <a:solidFill>
          <a:srgbClr val="8165A3"/>
        </a:solidFill>
      </dgm:spPr>
      <dgm:t>
        <a:bodyPr/>
        <a:lstStyle/>
        <a:p>
          <a:r>
            <a:rPr lang="en-US" sz="1800" b="1" dirty="0" smtClean="0">
              <a:solidFill>
                <a:schemeClr val="bg1"/>
              </a:solidFill>
              <a:latin typeface="Arial" panose="020B0604020202020204" pitchFamily="34" charset="0"/>
              <a:cs typeface="Arial" panose="020B0604020202020204" pitchFamily="34" charset="0"/>
            </a:rPr>
            <a:t>Medical Readiness Initiative   </a:t>
          </a:r>
        </a:p>
        <a:p>
          <a:r>
            <a:rPr lang="en-US" sz="1300" i="0" dirty="0" smtClean="0">
              <a:solidFill>
                <a:schemeClr val="tx1"/>
              </a:solidFill>
              <a:latin typeface="Arial" panose="020B0604020202020204" pitchFamily="34" charset="0"/>
              <a:cs typeface="Arial" panose="020B0604020202020204" pitchFamily="34" charset="0"/>
            </a:rPr>
            <a:t>Development of medical training systems &amp;</a:t>
          </a:r>
          <a:r>
            <a:rPr lang="en-US" sz="1300" i="0" baseline="0" dirty="0" smtClean="0">
              <a:solidFill>
                <a:schemeClr val="tx1"/>
              </a:solidFill>
              <a:latin typeface="Arial" panose="020B0604020202020204" pitchFamily="34" charset="0"/>
              <a:cs typeface="Arial" panose="020B0604020202020204" pitchFamily="34" charset="0"/>
            </a:rPr>
            <a:t> competency assessment for sustained military medical readiness. </a:t>
          </a:r>
          <a:r>
            <a:rPr lang="en-US" sz="1300" i="0" dirty="0" smtClean="0">
              <a:solidFill>
                <a:schemeClr val="tx1"/>
              </a:solidFill>
              <a:latin typeface="Arial" panose="020B0604020202020204" pitchFamily="34" charset="0"/>
              <a:cs typeface="Arial" panose="020B0604020202020204" pitchFamily="34" charset="0"/>
            </a:rPr>
            <a:t>R&amp;D efforts for ethical, accurate, and appropriate pre-intervention rehearsal models.  Efforts in this domain should strive towards measurable outcomes.</a:t>
          </a:r>
          <a:r>
            <a:rPr lang="en-US" sz="1300" i="1" dirty="0" smtClean="0">
              <a:solidFill>
                <a:schemeClr val="bg1">
                  <a:lumMod val="95000"/>
                </a:schemeClr>
              </a:solidFill>
              <a:latin typeface="Arial" panose="020B0604020202020204" pitchFamily="34" charset="0"/>
              <a:cs typeface="Arial" panose="020B0604020202020204" pitchFamily="34" charset="0"/>
            </a:rPr>
            <a:t>.</a:t>
          </a:r>
          <a:endParaRPr lang="en-US" sz="1300" b="1" dirty="0">
            <a:solidFill>
              <a:schemeClr val="bg1"/>
            </a:solidFill>
            <a:latin typeface="Arial" panose="020B0604020202020204" pitchFamily="34" charset="0"/>
            <a:cs typeface="Arial" panose="020B0604020202020204" pitchFamily="34" charset="0"/>
          </a:endParaRPr>
        </a:p>
      </dgm:t>
    </dgm:pt>
    <dgm:pt modelId="{D243C444-63CA-4FBD-BCF6-83350437B424}" type="parTrans" cxnId="{831E338A-1B5C-4BF9-A40E-82AE6B175129}">
      <dgm:prSet/>
      <dgm:spPr/>
      <dgm:t>
        <a:bodyPr/>
        <a:lstStyle/>
        <a:p>
          <a:endParaRPr lang="en-US"/>
        </a:p>
      </dgm:t>
    </dgm:pt>
    <dgm:pt modelId="{23E430E0-0865-4C3B-A037-5EC142057B4B}" type="sibTrans" cxnId="{831E338A-1B5C-4BF9-A40E-82AE6B175129}">
      <dgm:prSet/>
      <dgm:spPr/>
      <dgm:t>
        <a:bodyPr/>
        <a:lstStyle/>
        <a:p>
          <a:endParaRPr lang="en-US"/>
        </a:p>
      </dgm:t>
    </dgm:pt>
    <dgm:pt modelId="{9EE8EBD0-49D0-42F8-906A-B6D1F1CC26F0}">
      <dgm:prSet phldrT="[Text]" custT="1"/>
      <dgm:spPr>
        <a:solidFill>
          <a:srgbClr val="E08840"/>
        </a:solidFill>
      </dgm:spPr>
      <dgm:t>
        <a:bodyPr/>
        <a:lstStyle/>
        <a:p>
          <a:pPr>
            <a:spcAft>
              <a:spcPts val="756"/>
            </a:spcAft>
          </a:pPr>
          <a:r>
            <a:rPr lang="en-US" sz="1800" b="1" dirty="0" smtClean="0">
              <a:solidFill>
                <a:schemeClr val="bg1"/>
              </a:solidFill>
              <a:latin typeface="Arial" panose="020B0604020202020204" pitchFamily="34" charset="0"/>
              <a:cs typeface="Arial" panose="020B0604020202020204" pitchFamily="34" charset="0"/>
            </a:rPr>
            <a:t>Health Focused Initiative</a:t>
          </a:r>
        </a:p>
        <a:p>
          <a:pPr>
            <a:spcAft>
              <a:spcPts val="756"/>
            </a:spcAft>
          </a:pPr>
          <a:r>
            <a:rPr lang="en-US" sz="1300" b="0" i="0" dirty="0" smtClean="0">
              <a:solidFill>
                <a:schemeClr val="tx1"/>
              </a:solidFill>
              <a:latin typeface="Arial" panose="020B0604020202020204" pitchFamily="34" charset="0"/>
              <a:cs typeface="Arial" panose="020B0604020202020204" pitchFamily="34" charset="0"/>
            </a:rPr>
            <a:t>Develop &amp; test self-care (patient) technologies: whenever &amp; wherever they choose. Manage personal health and wellness with simulation solutions. </a:t>
          </a:r>
          <a:r>
            <a:rPr lang="en-US" sz="1300" i="0" dirty="0" smtClean="0">
              <a:solidFill>
                <a:schemeClr val="tx1"/>
              </a:solidFill>
              <a:latin typeface="Arial" panose="020B0604020202020204" pitchFamily="34" charset="0"/>
              <a:cs typeface="Arial" panose="020B0604020202020204" pitchFamily="34" charset="0"/>
            </a:rPr>
            <a:t>Advance user interface &amp; interactive technologies for healthy</a:t>
          </a:r>
          <a:r>
            <a:rPr lang="en-US" sz="1300" i="0" baseline="0" dirty="0" smtClean="0">
              <a:solidFill>
                <a:schemeClr val="tx1"/>
              </a:solidFill>
              <a:latin typeface="Arial" panose="020B0604020202020204" pitchFamily="34" charset="0"/>
              <a:cs typeface="Arial" panose="020B0604020202020204" pitchFamily="34" charset="0"/>
            </a:rPr>
            <a:t> </a:t>
          </a:r>
          <a:r>
            <a:rPr lang="en-US" sz="1300" i="0" dirty="0" smtClean="0">
              <a:solidFill>
                <a:schemeClr val="tx1"/>
              </a:solidFill>
              <a:latin typeface="Arial" panose="020B0604020202020204" pitchFamily="34" charset="0"/>
              <a:cs typeface="Arial" panose="020B0604020202020204" pitchFamily="34" charset="0"/>
            </a:rPr>
            <a:t>living, preventative</a:t>
          </a:r>
          <a:r>
            <a:rPr lang="en-US" sz="1300" i="0" baseline="0" dirty="0" smtClean="0">
              <a:solidFill>
                <a:schemeClr val="tx1"/>
              </a:solidFill>
              <a:latin typeface="Arial" panose="020B0604020202020204" pitchFamily="34" charset="0"/>
              <a:cs typeface="Arial" panose="020B0604020202020204" pitchFamily="34" charset="0"/>
            </a:rPr>
            <a:t>  disease management, &amp; patient rehab</a:t>
          </a:r>
          <a:r>
            <a:rPr lang="en-US" sz="1200" i="0" baseline="0" dirty="0" smtClean="0">
              <a:solidFill>
                <a:schemeClr val="tx1"/>
              </a:solidFill>
              <a:latin typeface="Arial" panose="020B0604020202020204" pitchFamily="34" charset="0"/>
              <a:cs typeface="Arial" panose="020B0604020202020204" pitchFamily="34" charset="0"/>
            </a:rPr>
            <a:t>.</a:t>
          </a:r>
          <a:r>
            <a:rPr lang="en-US" sz="1200" b="1" i="0" dirty="0" smtClean="0">
              <a:solidFill>
                <a:schemeClr val="tx1"/>
              </a:solidFill>
              <a:latin typeface="Arial" panose="020B0604020202020204" pitchFamily="34" charset="0"/>
              <a:cs typeface="Arial" panose="020B0604020202020204" pitchFamily="34" charset="0"/>
            </a:rPr>
            <a:t>   </a:t>
          </a:r>
          <a:endParaRPr lang="en-US" sz="1200" b="1" i="0" dirty="0">
            <a:solidFill>
              <a:schemeClr val="tx1"/>
            </a:solidFill>
            <a:latin typeface="Arial" panose="020B0604020202020204" pitchFamily="34" charset="0"/>
            <a:cs typeface="Arial" panose="020B0604020202020204" pitchFamily="34" charset="0"/>
          </a:endParaRPr>
        </a:p>
      </dgm:t>
    </dgm:pt>
    <dgm:pt modelId="{5759E655-36ED-458D-8F0E-A3BDFC37F2B4}" type="parTrans" cxnId="{2EA5D6D8-1BAD-471D-9FE5-428ED363A048}">
      <dgm:prSet/>
      <dgm:spPr/>
      <dgm:t>
        <a:bodyPr/>
        <a:lstStyle/>
        <a:p>
          <a:endParaRPr lang="en-US"/>
        </a:p>
      </dgm:t>
    </dgm:pt>
    <dgm:pt modelId="{7B829DD6-78CC-4C56-8B35-7B09A291DE2F}" type="sibTrans" cxnId="{2EA5D6D8-1BAD-471D-9FE5-428ED363A048}">
      <dgm:prSet/>
      <dgm:spPr/>
      <dgm:t>
        <a:bodyPr/>
        <a:lstStyle/>
        <a:p>
          <a:endParaRPr lang="en-US"/>
        </a:p>
      </dgm:t>
    </dgm:pt>
    <dgm:pt modelId="{4E251B48-E26C-4D2E-B3F8-9D02B390D079}" type="pres">
      <dgm:prSet presAssocID="{331C2447-7C96-4FAD-BEF2-A57FCEF1FBC4}" presName="Name0" presStyleCnt="0">
        <dgm:presLayoutVars>
          <dgm:dir/>
          <dgm:resizeHandles val="exact"/>
        </dgm:presLayoutVars>
      </dgm:prSet>
      <dgm:spPr/>
    </dgm:pt>
    <dgm:pt modelId="{72241527-AA7B-4BCB-9151-B80F3F2A9E50}" type="pres">
      <dgm:prSet presAssocID="{331C2447-7C96-4FAD-BEF2-A57FCEF1FBC4}" presName="fgShape" presStyleLbl="fgShp" presStyleIdx="0" presStyleCnt="1" custFlipVert="1" custFlipHor="1" custScaleX="582" custScaleY="7321" custLinFactNeighborX="477" custLinFactNeighborY="73220"/>
      <dgm:spPr>
        <a:solidFill>
          <a:srgbClr val="C0504D"/>
        </a:solidFill>
      </dgm:spPr>
      <dgm:t>
        <a:bodyPr/>
        <a:lstStyle/>
        <a:p>
          <a:endParaRPr lang="en-US"/>
        </a:p>
      </dgm:t>
    </dgm:pt>
    <dgm:pt modelId="{359CE939-093E-4239-BD49-928AF68C58CB}" type="pres">
      <dgm:prSet presAssocID="{331C2447-7C96-4FAD-BEF2-A57FCEF1FBC4}" presName="linComp" presStyleCnt="0"/>
      <dgm:spPr/>
    </dgm:pt>
    <dgm:pt modelId="{6B12DB91-4860-43E6-B087-D732D9F48DC1}" type="pres">
      <dgm:prSet presAssocID="{8B3D34B9-9BFF-454C-9F98-34CFAE22E277}" presName="compNode" presStyleCnt="0"/>
      <dgm:spPr/>
    </dgm:pt>
    <dgm:pt modelId="{E0963A97-91BD-4F74-A1DA-7D9BC0C8FBE7}" type="pres">
      <dgm:prSet presAssocID="{8B3D34B9-9BFF-454C-9F98-34CFAE22E277}" presName="bkgdShape" presStyleLbl="node1" presStyleIdx="0" presStyleCnt="3" custLinFactNeighborX="1541" custLinFactNeighborY="-377"/>
      <dgm:spPr/>
      <dgm:t>
        <a:bodyPr/>
        <a:lstStyle/>
        <a:p>
          <a:endParaRPr lang="en-US"/>
        </a:p>
      </dgm:t>
    </dgm:pt>
    <dgm:pt modelId="{A391C2A6-8E78-4B7D-8BFA-0FC94BC43149}" type="pres">
      <dgm:prSet presAssocID="{8B3D34B9-9BFF-454C-9F98-34CFAE22E277}" presName="nodeTx" presStyleLbl="node1" presStyleIdx="0" presStyleCnt="3">
        <dgm:presLayoutVars>
          <dgm:bulletEnabled val="1"/>
        </dgm:presLayoutVars>
      </dgm:prSet>
      <dgm:spPr/>
      <dgm:t>
        <a:bodyPr/>
        <a:lstStyle/>
        <a:p>
          <a:endParaRPr lang="en-US"/>
        </a:p>
      </dgm:t>
    </dgm:pt>
    <dgm:pt modelId="{D7D89EC1-F34C-4D3D-A5BE-EAC7D72ACA92}" type="pres">
      <dgm:prSet presAssocID="{8B3D34B9-9BFF-454C-9F98-34CFAE22E277}" presName="invisiNode" presStyleLbl="node1" presStyleIdx="0" presStyleCnt="3"/>
      <dgm:spPr/>
    </dgm:pt>
    <dgm:pt modelId="{01CBB986-B979-480C-8ED8-3674D9478809}" type="pres">
      <dgm:prSet presAssocID="{8B3D34B9-9BFF-454C-9F98-34CFAE22E277}" presName="imagNode" presStyleLbl="fgImgPlace1" presStyleIdx="0" presStyleCnt="3" custScaleX="109956" custScaleY="99946" custLinFactNeighborX="2930" custLinFactNeighborY="-18045"/>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l="-41000" t="1000" r="1000" b="-18000"/>
          </a:stretch>
        </a:blipFill>
      </dgm:spPr>
      <dgm:t>
        <a:bodyPr/>
        <a:lstStyle/>
        <a:p>
          <a:endParaRPr lang="en-US"/>
        </a:p>
      </dgm:t>
    </dgm:pt>
    <dgm:pt modelId="{9E92A686-771E-4350-94AF-F6F90E202587}" type="pres">
      <dgm:prSet presAssocID="{7FDE2345-57B7-44E7-A8CE-57050B360A97}" presName="sibTrans" presStyleLbl="sibTrans2D1" presStyleIdx="0" presStyleCnt="0"/>
      <dgm:spPr/>
      <dgm:t>
        <a:bodyPr/>
        <a:lstStyle/>
        <a:p>
          <a:endParaRPr lang="en-US"/>
        </a:p>
      </dgm:t>
    </dgm:pt>
    <dgm:pt modelId="{2403240B-09EB-482F-A07F-A1333E38EEFB}" type="pres">
      <dgm:prSet presAssocID="{300A2822-8333-46D3-B454-78783227FAE3}" presName="compNode" presStyleCnt="0"/>
      <dgm:spPr/>
    </dgm:pt>
    <dgm:pt modelId="{70052699-8740-4DCF-99A8-D5224859A78E}" type="pres">
      <dgm:prSet presAssocID="{300A2822-8333-46D3-B454-78783227FAE3}" presName="bkgdShape" presStyleLbl="node1" presStyleIdx="1" presStyleCnt="3" custLinFactNeighborX="1343" custLinFactNeighborY="-364"/>
      <dgm:spPr/>
      <dgm:t>
        <a:bodyPr/>
        <a:lstStyle/>
        <a:p>
          <a:endParaRPr lang="en-US"/>
        </a:p>
      </dgm:t>
    </dgm:pt>
    <dgm:pt modelId="{F262452B-1B88-4386-8253-FDEC15BF132F}" type="pres">
      <dgm:prSet presAssocID="{300A2822-8333-46D3-B454-78783227FAE3}" presName="nodeTx" presStyleLbl="node1" presStyleIdx="1" presStyleCnt="3">
        <dgm:presLayoutVars>
          <dgm:bulletEnabled val="1"/>
        </dgm:presLayoutVars>
      </dgm:prSet>
      <dgm:spPr/>
      <dgm:t>
        <a:bodyPr/>
        <a:lstStyle/>
        <a:p>
          <a:endParaRPr lang="en-US"/>
        </a:p>
      </dgm:t>
    </dgm:pt>
    <dgm:pt modelId="{D4E1F86E-36C4-45C9-8D43-0FD000AE582C}" type="pres">
      <dgm:prSet presAssocID="{300A2822-8333-46D3-B454-78783227FAE3}" presName="invisiNode" presStyleLbl="node1" presStyleIdx="1" presStyleCnt="3"/>
      <dgm:spPr/>
    </dgm:pt>
    <dgm:pt modelId="{D0FD790A-90A4-4441-B761-2757749ED995}" type="pres">
      <dgm:prSet presAssocID="{300A2822-8333-46D3-B454-78783227FAE3}" presName="imagNode" presStyleLbl="fgImgPlace1" presStyleIdx="1" presStyleCnt="3" custScaleX="113341" custScaleY="100870" custLinFactNeighborX="2699" custLinFactNeighborY="-12186"/>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0B4574C6-E90D-4EFD-8FFC-5DD36D2EAF62}" type="pres">
      <dgm:prSet presAssocID="{23E430E0-0865-4C3B-A037-5EC142057B4B}" presName="sibTrans" presStyleLbl="sibTrans2D1" presStyleIdx="0" presStyleCnt="0"/>
      <dgm:spPr/>
      <dgm:t>
        <a:bodyPr/>
        <a:lstStyle/>
        <a:p>
          <a:endParaRPr lang="en-US"/>
        </a:p>
      </dgm:t>
    </dgm:pt>
    <dgm:pt modelId="{9F46873F-EB9B-466A-A52D-592983AA5D2F}" type="pres">
      <dgm:prSet presAssocID="{9EE8EBD0-49D0-42F8-906A-B6D1F1CC26F0}" presName="compNode" presStyleCnt="0"/>
      <dgm:spPr/>
    </dgm:pt>
    <dgm:pt modelId="{272F765C-42FA-4A0F-B285-A19A7153905B}" type="pres">
      <dgm:prSet presAssocID="{9EE8EBD0-49D0-42F8-906A-B6D1F1CC26F0}" presName="bkgdShape" presStyleLbl="node1" presStyleIdx="2" presStyleCnt="3"/>
      <dgm:spPr/>
      <dgm:t>
        <a:bodyPr/>
        <a:lstStyle/>
        <a:p>
          <a:endParaRPr lang="en-US"/>
        </a:p>
      </dgm:t>
    </dgm:pt>
    <dgm:pt modelId="{1B649CEE-AC6C-4AFC-9708-A8106511C81F}" type="pres">
      <dgm:prSet presAssocID="{9EE8EBD0-49D0-42F8-906A-B6D1F1CC26F0}" presName="nodeTx" presStyleLbl="node1" presStyleIdx="2" presStyleCnt="3">
        <dgm:presLayoutVars>
          <dgm:bulletEnabled val="1"/>
        </dgm:presLayoutVars>
      </dgm:prSet>
      <dgm:spPr/>
      <dgm:t>
        <a:bodyPr/>
        <a:lstStyle/>
        <a:p>
          <a:endParaRPr lang="en-US"/>
        </a:p>
      </dgm:t>
    </dgm:pt>
    <dgm:pt modelId="{170ECFE3-660E-43A9-9DDC-AEC8D8251CCD}" type="pres">
      <dgm:prSet presAssocID="{9EE8EBD0-49D0-42F8-906A-B6D1F1CC26F0}" presName="invisiNode" presStyleLbl="node1" presStyleIdx="2" presStyleCnt="3"/>
      <dgm:spPr/>
    </dgm:pt>
    <dgm:pt modelId="{0E1283C0-3CB1-4DF0-AD68-9219B1BE0FB3}" type="pres">
      <dgm:prSet presAssocID="{9EE8EBD0-49D0-42F8-906A-B6D1F1CC26F0}" presName="imagNode" presStyleLbl="fgImgPlace1" presStyleIdx="2" presStyleCnt="3" custScaleX="102603" custScaleY="100870" custLinFactNeighborX="803" custLinFactNeighborY="-12186"/>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33C49E1A-9E36-4A26-A307-E656E8BE6DA8}" type="presOf" srcId="{9EE8EBD0-49D0-42F8-906A-B6D1F1CC26F0}" destId="{1B649CEE-AC6C-4AFC-9708-A8106511C81F}" srcOrd="1" destOrd="0" presId="urn:microsoft.com/office/officeart/2005/8/layout/hList7#1"/>
    <dgm:cxn modelId="{E2D8496A-01CE-4D46-9333-694D72DED3EA}" type="presOf" srcId="{9EE8EBD0-49D0-42F8-906A-B6D1F1CC26F0}" destId="{272F765C-42FA-4A0F-B285-A19A7153905B}" srcOrd="0" destOrd="0" presId="urn:microsoft.com/office/officeart/2005/8/layout/hList7#1"/>
    <dgm:cxn modelId="{CD97C392-46C0-44BB-8CBD-778CB89C49B5}" type="presOf" srcId="{8B3D34B9-9BFF-454C-9F98-34CFAE22E277}" destId="{E0963A97-91BD-4F74-A1DA-7D9BC0C8FBE7}" srcOrd="0" destOrd="0" presId="urn:microsoft.com/office/officeart/2005/8/layout/hList7#1"/>
    <dgm:cxn modelId="{831E338A-1B5C-4BF9-A40E-82AE6B175129}" srcId="{331C2447-7C96-4FAD-BEF2-A57FCEF1FBC4}" destId="{300A2822-8333-46D3-B454-78783227FAE3}" srcOrd="1" destOrd="0" parTransId="{D243C444-63CA-4FBD-BCF6-83350437B424}" sibTransId="{23E430E0-0865-4C3B-A037-5EC142057B4B}"/>
    <dgm:cxn modelId="{E1682D9D-0751-44B4-BB36-6CD703ED0E8D}" srcId="{331C2447-7C96-4FAD-BEF2-A57FCEF1FBC4}" destId="{8B3D34B9-9BFF-454C-9F98-34CFAE22E277}" srcOrd="0" destOrd="0" parTransId="{8CE81774-A2A2-4905-AA9D-A06A06FF4E9A}" sibTransId="{7FDE2345-57B7-44E7-A8CE-57050B360A97}"/>
    <dgm:cxn modelId="{C37904CE-B291-4F42-9D18-185F16993393}" type="presOf" srcId="{8B3D34B9-9BFF-454C-9F98-34CFAE22E277}" destId="{A391C2A6-8E78-4B7D-8BFA-0FC94BC43149}" srcOrd="1" destOrd="0" presId="urn:microsoft.com/office/officeart/2005/8/layout/hList7#1"/>
    <dgm:cxn modelId="{EFB3003C-6AB0-4222-9154-175382F5FD60}" type="presOf" srcId="{23E430E0-0865-4C3B-A037-5EC142057B4B}" destId="{0B4574C6-E90D-4EFD-8FFC-5DD36D2EAF62}" srcOrd="0" destOrd="0" presId="urn:microsoft.com/office/officeart/2005/8/layout/hList7#1"/>
    <dgm:cxn modelId="{7DEFDC00-48D5-4B9C-94FA-A9E0AD6E3D8A}" type="presOf" srcId="{331C2447-7C96-4FAD-BEF2-A57FCEF1FBC4}" destId="{4E251B48-E26C-4D2E-B3F8-9D02B390D079}" srcOrd="0" destOrd="0" presId="urn:microsoft.com/office/officeart/2005/8/layout/hList7#1"/>
    <dgm:cxn modelId="{9F6E7CFF-DAAE-46CA-96D2-73323263D466}" type="presOf" srcId="{7FDE2345-57B7-44E7-A8CE-57050B360A97}" destId="{9E92A686-771E-4350-94AF-F6F90E202587}" srcOrd="0" destOrd="0" presId="urn:microsoft.com/office/officeart/2005/8/layout/hList7#1"/>
    <dgm:cxn modelId="{90041535-F305-4253-8AF7-DFDFC0CC66DB}" type="presOf" srcId="{300A2822-8333-46D3-B454-78783227FAE3}" destId="{F262452B-1B88-4386-8253-FDEC15BF132F}" srcOrd="1" destOrd="0" presId="urn:microsoft.com/office/officeart/2005/8/layout/hList7#1"/>
    <dgm:cxn modelId="{2EA5D6D8-1BAD-471D-9FE5-428ED363A048}" srcId="{331C2447-7C96-4FAD-BEF2-A57FCEF1FBC4}" destId="{9EE8EBD0-49D0-42F8-906A-B6D1F1CC26F0}" srcOrd="2" destOrd="0" parTransId="{5759E655-36ED-458D-8F0E-A3BDFC37F2B4}" sibTransId="{7B829DD6-78CC-4C56-8B35-7B09A291DE2F}"/>
    <dgm:cxn modelId="{AB1D6043-B9EC-47F2-A646-70651EE9AEF2}" type="presOf" srcId="{300A2822-8333-46D3-B454-78783227FAE3}" destId="{70052699-8740-4DCF-99A8-D5224859A78E}" srcOrd="0" destOrd="0" presId="urn:microsoft.com/office/officeart/2005/8/layout/hList7#1"/>
    <dgm:cxn modelId="{3CCC2A84-654D-48A2-A6E4-CB8DD6278A01}" type="presParOf" srcId="{4E251B48-E26C-4D2E-B3F8-9D02B390D079}" destId="{72241527-AA7B-4BCB-9151-B80F3F2A9E50}" srcOrd="0" destOrd="0" presId="urn:microsoft.com/office/officeart/2005/8/layout/hList7#1"/>
    <dgm:cxn modelId="{15990FA6-76C4-4C1A-86EF-1E7D3F9E4A3E}" type="presParOf" srcId="{4E251B48-E26C-4D2E-B3F8-9D02B390D079}" destId="{359CE939-093E-4239-BD49-928AF68C58CB}" srcOrd="1" destOrd="0" presId="urn:microsoft.com/office/officeart/2005/8/layout/hList7#1"/>
    <dgm:cxn modelId="{B06CCD26-6D52-4C53-A741-E7E820B4A854}" type="presParOf" srcId="{359CE939-093E-4239-BD49-928AF68C58CB}" destId="{6B12DB91-4860-43E6-B087-D732D9F48DC1}" srcOrd="0" destOrd="0" presId="urn:microsoft.com/office/officeart/2005/8/layout/hList7#1"/>
    <dgm:cxn modelId="{8360A800-8918-4521-840C-7E73B8E54475}" type="presParOf" srcId="{6B12DB91-4860-43E6-B087-D732D9F48DC1}" destId="{E0963A97-91BD-4F74-A1DA-7D9BC0C8FBE7}" srcOrd="0" destOrd="0" presId="urn:microsoft.com/office/officeart/2005/8/layout/hList7#1"/>
    <dgm:cxn modelId="{05D55893-275E-40F6-8ADB-83ED1D41DCB8}" type="presParOf" srcId="{6B12DB91-4860-43E6-B087-D732D9F48DC1}" destId="{A391C2A6-8E78-4B7D-8BFA-0FC94BC43149}" srcOrd="1" destOrd="0" presId="urn:microsoft.com/office/officeart/2005/8/layout/hList7#1"/>
    <dgm:cxn modelId="{32A02B72-20FF-4A0F-AFB0-61CDFA0FAB73}" type="presParOf" srcId="{6B12DB91-4860-43E6-B087-D732D9F48DC1}" destId="{D7D89EC1-F34C-4D3D-A5BE-EAC7D72ACA92}" srcOrd="2" destOrd="0" presId="urn:microsoft.com/office/officeart/2005/8/layout/hList7#1"/>
    <dgm:cxn modelId="{209599FD-FFA9-46F0-9939-45C183157D12}" type="presParOf" srcId="{6B12DB91-4860-43E6-B087-D732D9F48DC1}" destId="{01CBB986-B979-480C-8ED8-3674D9478809}" srcOrd="3" destOrd="0" presId="urn:microsoft.com/office/officeart/2005/8/layout/hList7#1"/>
    <dgm:cxn modelId="{35870238-8652-436F-8A8A-C4B2469EC072}" type="presParOf" srcId="{359CE939-093E-4239-BD49-928AF68C58CB}" destId="{9E92A686-771E-4350-94AF-F6F90E202587}" srcOrd="1" destOrd="0" presId="urn:microsoft.com/office/officeart/2005/8/layout/hList7#1"/>
    <dgm:cxn modelId="{BFBAFDC3-B072-43DC-A13B-FFC2B3BCE1CF}" type="presParOf" srcId="{359CE939-093E-4239-BD49-928AF68C58CB}" destId="{2403240B-09EB-482F-A07F-A1333E38EEFB}" srcOrd="2" destOrd="0" presId="urn:microsoft.com/office/officeart/2005/8/layout/hList7#1"/>
    <dgm:cxn modelId="{705E5B92-949F-4EEF-B076-B2B1A2D9C640}" type="presParOf" srcId="{2403240B-09EB-482F-A07F-A1333E38EEFB}" destId="{70052699-8740-4DCF-99A8-D5224859A78E}" srcOrd="0" destOrd="0" presId="urn:microsoft.com/office/officeart/2005/8/layout/hList7#1"/>
    <dgm:cxn modelId="{3D0E2BF7-A6E6-4EDA-97A4-2F2D8FC64C95}" type="presParOf" srcId="{2403240B-09EB-482F-A07F-A1333E38EEFB}" destId="{F262452B-1B88-4386-8253-FDEC15BF132F}" srcOrd="1" destOrd="0" presId="urn:microsoft.com/office/officeart/2005/8/layout/hList7#1"/>
    <dgm:cxn modelId="{7ED308F9-E214-4DE5-B4C0-F38731A9065A}" type="presParOf" srcId="{2403240B-09EB-482F-A07F-A1333E38EEFB}" destId="{D4E1F86E-36C4-45C9-8D43-0FD000AE582C}" srcOrd="2" destOrd="0" presId="urn:microsoft.com/office/officeart/2005/8/layout/hList7#1"/>
    <dgm:cxn modelId="{725A7AB1-DCA6-4408-BF77-F86B9CBDEDFC}" type="presParOf" srcId="{2403240B-09EB-482F-A07F-A1333E38EEFB}" destId="{D0FD790A-90A4-4441-B761-2757749ED995}" srcOrd="3" destOrd="0" presId="urn:microsoft.com/office/officeart/2005/8/layout/hList7#1"/>
    <dgm:cxn modelId="{3D962E1D-BBEC-4CC2-B45C-1318B5B4C099}" type="presParOf" srcId="{359CE939-093E-4239-BD49-928AF68C58CB}" destId="{0B4574C6-E90D-4EFD-8FFC-5DD36D2EAF62}" srcOrd="3" destOrd="0" presId="urn:microsoft.com/office/officeart/2005/8/layout/hList7#1"/>
    <dgm:cxn modelId="{2EFBB57D-7223-40F7-AA0D-230834481D76}" type="presParOf" srcId="{359CE939-093E-4239-BD49-928AF68C58CB}" destId="{9F46873F-EB9B-466A-A52D-592983AA5D2F}" srcOrd="4" destOrd="0" presId="urn:microsoft.com/office/officeart/2005/8/layout/hList7#1"/>
    <dgm:cxn modelId="{1CEE61C2-DAD6-4F8A-8533-E46AB7BFCF89}" type="presParOf" srcId="{9F46873F-EB9B-466A-A52D-592983AA5D2F}" destId="{272F765C-42FA-4A0F-B285-A19A7153905B}" srcOrd="0" destOrd="0" presId="urn:microsoft.com/office/officeart/2005/8/layout/hList7#1"/>
    <dgm:cxn modelId="{CE2D088A-F22C-412F-B671-6D5FCF574E21}" type="presParOf" srcId="{9F46873F-EB9B-466A-A52D-592983AA5D2F}" destId="{1B649CEE-AC6C-4AFC-9708-A8106511C81F}" srcOrd="1" destOrd="0" presId="urn:microsoft.com/office/officeart/2005/8/layout/hList7#1"/>
    <dgm:cxn modelId="{B0DC5DDA-6DBF-4DDF-B8DF-9DC4B9B44C09}" type="presParOf" srcId="{9F46873F-EB9B-466A-A52D-592983AA5D2F}" destId="{170ECFE3-660E-43A9-9DDC-AEC8D8251CCD}" srcOrd="2" destOrd="0" presId="urn:microsoft.com/office/officeart/2005/8/layout/hList7#1"/>
    <dgm:cxn modelId="{3E476848-9E07-4854-A94D-8610C54AEF5D}" type="presParOf" srcId="{9F46873F-EB9B-466A-A52D-592983AA5D2F}" destId="{0E1283C0-3CB1-4DF0-AD68-9219B1BE0FB3}"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1293E8-6D86-4725-BF1B-E6211FA05C4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CA8575D-7702-4832-AE66-EDE04772329B}">
      <dgm:prSet phldrT="[Text]" custT="1"/>
      <dgm:spPr>
        <a:solidFill>
          <a:srgbClr val="8CB450"/>
        </a:solidFill>
      </dgm:spPr>
      <dgm:t>
        <a:bodyPr/>
        <a:lstStyle/>
        <a:p>
          <a:r>
            <a:rPr lang="en-US" sz="1350" dirty="0" smtClean="0">
              <a:solidFill>
                <a:schemeClr val="tx1"/>
              </a:solidFill>
              <a:latin typeface="Arial" pitchFamily="34" charset="0"/>
              <a:cs typeface="Arial" pitchFamily="34" charset="0"/>
            </a:rPr>
            <a:t>Identify Gaps, Evaluation Criteria, Metrics, &amp; Evaluation Studies</a:t>
          </a:r>
          <a:endParaRPr lang="en-US" sz="1350" dirty="0">
            <a:solidFill>
              <a:schemeClr val="tx1"/>
            </a:solidFill>
          </a:endParaRPr>
        </a:p>
      </dgm:t>
    </dgm:pt>
    <dgm:pt modelId="{CDF478DF-6E23-499B-BA3B-335A48D903C7}" type="parTrans" cxnId="{CA449EBB-A92B-4F74-8831-543C1D9ED41D}">
      <dgm:prSet/>
      <dgm:spPr/>
      <dgm:t>
        <a:bodyPr/>
        <a:lstStyle/>
        <a:p>
          <a:endParaRPr lang="en-US" dirty="0"/>
        </a:p>
      </dgm:t>
    </dgm:pt>
    <dgm:pt modelId="{597525F5-00AC-4D3C-B05A-57214CF77EE0}" type="sibTrans" cxnId="{CA449EBB-A92B-4F74-8831-543C1D9ED41D}">
      <dgm:prSet/>
      <dgm:spPr/>
      <dgm:t>
        <a:bodyPr/>
        <a:lstStyle/>
        <a:p>
          <a:endParaRPr lang="en-US"/>
        </a:p>
      </dgm:t>
    </dgm:pt>
    <dgm:pt modelId="{9240E946-7F94-40AF-9AA7-264DAEB83487}">
      <dgm:prSet phldrT="[Text]" custT="1"/>
      <dgm:spPr>
        <a:solidFill>
          <a:srgbClr val="8CB450"/>
        </a:solidFill>
      </dgm:spPr>
      <dgm:t>
        <a:bodyPr/>
        <a:lstStyle/>
        <a:p>
          <a:r>
            <a:rPr lang="en-US" sz="1350" dirty="0" smtClean="0">
              <a:solidFill>
                <a:schemeClr val="tx1"/>
              </a:solidFill>
            </a:rPr>
            <a:t>Training Assets for Continuously High State of Readiness</a:t>
          </a:r>
        </a:p>
      </dgm:t>
    </dgm:pt>
    <dgm:pt modelId="{6F30E72A-B1ED-45A7-BB85-D0D4D96ED4D5}" type="parTrans" cxnId="{61B482A9-42DA-4EE8-BD5A-879FE1DBA513}">
      <dgm:prSet/>
      <dgm:spPr/>
      <dgm:t>
        <a:bodyPr/>
        <a:lstStyle/>
        <a:p>
          <a:endParaRPr lang="en-US" dirty="0"/>
        </a:p>
      </dgm:t>
    </dgm:pt>
    <dgm:pt modelId="{06C6D1C3-8FEF-4C60-88D5-FA3499E02A9E}" type="sibTrans" cxnId="{61B482A9-42DA-4EE8-BD5A-879FE1DBA513}">
      <dgm:prSet/>
      <dgm:spPr/>
      <dgm:t>
        <a:bodyPr/>
        <a:lstStyle/>
        <a:p>
          <a:endParaRPr lang="en-US"/>
        </a:p>
      </dgm:t>
    </dgm:pt>
    <dgm:pt modelId="{F326ADB2-D423-48ED-B9E7-93FB405E9439}">
      <dgm:prSet phldrT="[Text]" custT="1"/>
      <dgm:spPr>
        <a:solidFill>
          <a:srgbClr val="8264A9"/>
        </a:solidFill>
      </dgm:spPr>
      <dgm:t>
        <a:bodyPr/>
        <a:lstStyle/>
        <a:p>
          <a:r>
            <a:rPr lang="en-US" sz="1350" dirty="0" smtClean="0"/>
            <a:t>Fostering Clinical Excellence (Competency &amp; Certification) </a:t>
          </a:r>
        </a:p>
      </dgm:t>
    </dgm:pt>
    <dgm:pt modelId="{98182421-6FE0-444E-ABD1-A7E3F72DDA2E}" type="parTrans" cxnId="{775F3271-D8F3-4D4F-94ED-413FA9EF766A}">
      <dgm:prSet/>
      <dgm:spPr/>
      <dgm:t>
        <a:bodyPr/>
        <a:lstStyle/>
        <a:p>
          <a:endParaRPr lang="en-US" dirty="0"/>
        </a:p>
      </dgm:t>
    </dgm:pt>
    <dgm:pt modelId="{ADBC127F-6E4F-49A9-A1F5-5BED552FD790}" type="sibTrans" cxnId="{775F3271-D8F3-4D4F-94ED-413FA9EF766A}">
      <dgm:prSet/>
      <dgm:spPr/>
      <dgm:t>
        <a:bodyPr/>
        <a:lstStyle/>
        <a:p>
          <a:endParaRPr lang="en-US"/>
        </a:p>
      </dgm:t>
    </dgm:pt>
    <dgm:pt modelId="{7F647206-5E91-44B1-A2BA-7154486F5C9F}">
      <dgm:prSet phldrT="[Text]" custT="1"/>
      <dgm:spPr>
        <a:solidFill>
          <a:srgbClr val="E89252"/>
        </a:solidFill>
      </dgm:spPr>
      <dgm:t>
        <a:bodyPr/>
        <a:lstStyle/>
        <a:p>
          <a:r>
            <a:rPr lang="en-US" sz="1600" dirty="0" smtClean="0">
              <a:solidFill>
                <a:schemeClr val="tx1"/>
              </a:solidFill>
            </a:rPr>
            <a:t>Health Focused Initiative (HFI)</a:t>
          </a:r>
        </a:p>
      </dgm:t>
    </dgm:pt>
    <dgm:pt modelId="{1171001E-06B0-4C96-AED0-664344683D1E}" type="parTrans" cxnId="{78FF0034-4D66-4163-84A9-8E75583F4B02}">
      <dgm:prSet/>
      <dgm:spPr/>
      <dgm:t>
        <a:bodyPr/>
        <a:lstStyle/>
        <a:p>
          <a:endParaRPr lang="en-US" dirty="0"/>
        </a:p>
      </dgm:t>
    </dgm:pt>
    <dgm:pt modelId="{6E7E532A-47B9-49D4-88E3-802E28D05D51}" type="sibTrans" cxnId="{78FF0034-4D66-4163-84A9-8E75583F4B02}">
      <dgm:prSet/>
      <dgm:spPr/>
      <dgm:t>
        <a:bodyPr/>
        <a:lstStyle/>
        <a:p>
          <a:endParaRPr lang="en-US"/>
        </a:p>
      </dgm:t>
    </dgm:pt>
    <dgm:pt modelId="{AB9DE9B2-9232-485E-B816-1E08AEF08692}">
      <dgm:prSet phldrT="[Text]" custT="1"/>
      <dgm:spPr>
        <a:solidFill>
          <a:srgbClr val="8CB450"/>
        </a:solidFill>
      </dgm:spPr>
      <dgm:t>
        <a:bodyPr/>
        <a:lstStyle/>
        <a:p>
          <a:r>
            <a:rPr lang="en-US" sz="1600" dirty="0" smtClean="0">
              <a:solidFill>
                <a:schemeClr val="tx1"/>
              </a:solidFill>
            </a:rPr>
            <a:t>Combat Casualty Training Initiative (CCTI)</a:t>
          </a:r>
        </a:p>
      </dgm:t>
    </dgm:pt>
    <dgm:pt modelId="{9029E8BC-13A2-4ABD-90EE-819563EFC0F9}" type="parTrans" cxnId="{0F568321-724D-4D06-BB92-A2C12E977C10}">
      <dgm:prSet/>
      <dgm:spPr/>
      <dgm:t>
        <a:bodyPr/>
        <a:lstStyle/>
        <a:p>
          <a:endParaRPr lang="en-US" dirty="0"/>
        </a:p>
      </dgm:t>
    </dgm:pt>
    <dgm:pt modelId="{91DD5C77-8B6A-4E59-9E6B-06F89EE4B8C7}" type="sibTrans" cxnId="{0F568321-724D-4D06-BB92-A2C12E977C10}">
      <dgm:prSet/>
      <dgm:spPr/>
      <dgm:t>
        <a:bodyPr/>
        <a:lstStyle/>
        <a:p>
          <a:endParaRPr lang="en-US"/>
        </a:p>
      </dgm:t>
    </dgm:pt>
    <dgm:pt modelId="{831ED1D7-FC0B-4B7A-948F-EF6C13738F20}">
      <dgm:prSet phldrT="[Text]" custT="1"/>
      <dgm:spPr>
        <a:solidFill>
          <a:srgbClr val="C0504D"/>
        </a:solidFill>
      </dgm:spPr>
      <dgm:t>
        <a:bodyPr/>
        <a:lstStyle/>
        <a:p>
          <a:r>
            <a:rPr lang="en-US" sz="1600" dirty="0" smtClean="0"/>
            <a:t>Tools for Medical Education (TME)</a:t>
          </a:r>
        </a:p>
      </dgm:t>
    </dgm:pt>
    <dgm:pt modelId="{89AAC8B1-7BBC-4A41-ABBD-90927D0ABCF5}" type="parTrans" cxnId="{CDEE11C2-5EC2-4055-95E4-1C34A96510DF}">
      <dgm:prSet/>
      <dgm:spPr/>
      <dgm:t>
        <a:bodyPr/>
        <a:lstStyle/>
        <a:p>
          <a:endParaRPr lang="en-US" dirty="0"/>
        </a:p>
      </dgm:t>
    </dgm:pt>
    <dgm:pt modelId="{05F214CD-46C8-4435-8725-67415A3B98A1}" type="sibTrans" cxnId="{CDEE11C2-5EC2-4055-95E4-1C34A96510DF}">
      <dgm:prSet/>
      <dgm:spPr/>
      <dgm:t>
        <a:bodyPr/>
        <a:lstStyle/>
        <a:p>
          <a:endParaRPr lang="en-US"/>
        </a:p>
      </dgm:t>
    </dgm:pt>
    <dgm:pt modelId="{C76EB51B-6DEA-455C-B48C-49639966C139}">
      <dgm:prSet phldrT="[Text]" custT="1"/>
      <dgm:spPr/>
      <dgm:t>
        <a:bodyPr/>
        <a:lstStyle/>
        <a:p>
          <a:r>
            <a:rPr lang="en-US" sz="2200" dirty="0" smtClean="0"/>
            <a:t>Medical Simulation &amp; Information Sciences</a:t>
          </a:r>
          <a:endParaRPr lang="en-US" sz="2200" dirty="0"/>
        </a:p>
      </dgm:t>
    </dgm:pt>
    <dgm:pt modelId="{D3176A21-8D3D-4324-934A-CA6916E88D37}" type="parTrans" cxnId="{E742CEAF-364D-4D81-B9A1-43D7DBA62C37}">
      <dgm:prSet/>
      <dgm:spPr/>
      <dgm:t>
        <a:bodyPr/>
        <a:lstStyle/>
        <a:p>
          <a:endParaRPr lang="en-US"/>
        </a:p>
      </dgm:t>
    </dgm:pt>
    <dgm:pt modelId="{396C92F1-F3A9-4D14-83C9-92589A61E5E2}" type="sibTrans" cxnId="{E742CEAF-364D-4D81-B9A1-43D7DBA62C37}">
      <dgm:prSet/>
      <dgm:spPr/>
      <dgm:t>
        <a:bodyPr/>
        <a:lstStyle/>
        <a:p>
          <a:endParaRPr lang="en-US"/>
        </a:p>
      </dgm:t>
    </dgm:pt>
    <dgm:pt modelId="{E631CB9F-1ABF-4158-9869-262247A91DED}">
      <dgm:prSet phldrT="[Text]" custT="1"/>
      <dgm:spPr/>
      <dgm:t>
        <a:bodyPr/>
        <a:lstStyle/>
        <a:p>
          <a:r>
            <a:rPr lang="en-US" sz="1800" dirty="0" smtClean="0"/>
            <a:t>Medical Modeling, Simulation &amp; Training</a:t>
          </a:r>
        </a:p>
      </dgm:t>
    </dgm:pt>
    <dgm:pt modelId="{371441A1-D7FD-471E-A29A-770CDD806EDD}" type="parTrans" cxnId="{C927178F-6C2B-4E13-A5A4-C3A8A59957DC}">
      <dgm:prSet/>
      <dgm:spPr/>
      <dgm:t>
        <a:bodyPr/>
        <a:lstStyle/>
        <a:p>
          <a:endParaRPr lang="en-US" dirty="0"/>
        </a:p>
      </dgm:t>
    </dgm:pt>
    <dgm:pt modelId="{8F6864F8-6313-4D66-AA1B-B7E46789A9D8}" type="sibTrans" cxnId="{C927178F-6C2B-4E13-A5A4-C3A8A59957DC}">
      <dgm:prSet/>
      <dgm:spPr/>
      <dgm:t>
        <a:bodyPr/>
        <a:lstStyle/>
        <a:p>
          <a:endParaRPr lang="en-US"/>
        </a:p>
      </dgm:t>
    </dgm:pt>
    <dgm:pt modelId="{33CF1ADD-D07D-466C-9ED0-D094E17D6A12}">
      <dgm:prSet phldrT="[Text]" custT="1"/>
      <dgm:spPr>
        <a:solidFill>
          <a:srgbClr val="BFD1E7"/>
        </a:solidFill>
      </dgm:spPr>
      <dgm:t>
        <a:bodyPr/>
        <a:lstStyle/>
        <a:p>
          <a:r>
            <a:rPr lang="en-US" sz="1600" dirty="0" smtClean="0">
              <a:solidFill>
                <a:schemeClr val="bg1">
                  <a:lumMod val="65000"/>
                </a:schemeClr>
              </a:solidFill>
            </a:rPr>
            <a:t>Health IT and Informatics</a:t>
          </a:r>
        </a:p>
      </dgm:t>
    </dgm:pt>
    <dgm:pt modelId="{FE0F0887-9BE2-49CD-99A0-6796CC22C7C6}" type="parTrans" cxnId="{705B7500-2D30-47AF-AF39-A728C11843A7}">
      <dgm:prSet/>
      <dgm:spPr/>
      <dgm:t>
        <a:bodyPr/>
        <a:lstStyle/>
        <a:p>
          <a:endParaRPr lang="en-US" dirty="0"/>
        </a:p>
      </dgm:t>
    </dgm:pt>
    <dgm:pt modelId="{F3C5BA71-21BA-4BC1-8C84-442CFE78E806}" type="sibTrans" cxnId="{705B7500-2D30-47AF-AF39-A728C11843A7}">
      <dgm:prSet/>
      <dgm:spPr/>
      <dgm:t>
        <a:bodyPr/>
        <a:lstStyle/>
        <a:p>
          <a:endParaRPr lang="en-US"/>
        </a:p>
      </dgm:t>
    </dgm:pt>
    <dgm:pt modelId="{ABDC28AA-1881-40E4-835F-5A47989DC14C}">
      <dgm:prSet phldrT="[Text]" custT="1"/>
      <dgm:spPr>
        <a:solidFill>
          <a:srgbClr val="8264A9"/>
        </a:solidFill>
      </dgm:spPr>
      <dgm:t>
        <a:bodyPr/>
        <a:lstStyle/>
        <a:p>
          <a:r>
            <a:rPr lang="en-US" sz="1600" dirty="0" smtClean="0"/>
            <a:t>Medical Readiness Initiative (MRI)</a:t>
          </a:r>
        </a:p>
      </dgm:t>
    </dgm:pt>
    <dgm:pt modelId="{CE70C661-E6D2-48FC-B5FC-D5C09367D585}" type="parTrans" cxnId="{90647F25-AD1D-48A3-A6AF-123CABAE9172}">
      <dgm:prSet/>
      <dgm:spPr/>
      <dgm:t>
        <a:bodyPr/>
        <a:lstStyle/>
        <a:p>
          <a:endParaRPr lang="en-US" dirty="0"/>
        </a:p>
      </dgm:t>
    </dgm:pt>
    <dgm:pt modelId="{A6FB2108-92D7-46B1-AD77-ED1429B6062C}" type="sibTrans" cxnId="{90647F25-AD1D-48A3-A6AF-123CABAE9172}">
      <dgm:prSet/>
      <dgm:spPr/>
      <dgm:t>
        <a:bodyPr/>
        <a:lstStyle/>
        <a:p>
          <a:endParaRPr lang="en-US"/>
        </a:p>
      </dgm:t>
    </dgm:pt>
    <dgm:pt modelId="{3B5CF7CA-D975-4108-989C-0444ABC9CA31}">
      <dgm:prSet phldrT="[Text]" custT="1"/>
      <dgm:spPr>
        <a:solidFill>
          <a:srgbClr val="8CB450"/>
        </a:solidFill>
      </dgm:spPr>
      <dgm:t>
        <a:bodyPr/>
        <a:lstStyle/>
        <a:p>
          <a:r>
            <a:rPr lang="en-US" sz="1350" dirty="0" smtClean="0">
              <a:solidFill>
                <a:schemeClr val="tx1"/>
              </a:solidFill>
            </a:rPr>
            <a:t>Tissue Fidelity &amp; Physiological Response</a:t>
          </a:r>
          <a:endParaRPr lang="en-US" sz="1350" dirty="0">
            <a:solidFill>
              <a:schemeClr val="tx1"/>
            </a:solidFill>
          </a:endParaRPr>
        </a:p>
      </dgm:t>
    </dgm:pt>
    <dgm:pt modelId="{C993DA21-628F-4479-8A61-00036F05AC5E}" type="parTrans" cxnId="{EBEF65E5-C395-4CDD-88A1-A243BBE5BFBD}">
      <dgm:prSet/>
      <dgm:spPr/>
      <dgm:t>
        <a:bodyPr/>
        <a:lstStyle/>
        <a:p>
          <a:endParaRPr lang="en-US" dirty="0"/>
        </a:p>
      </dgm:t>
    </dgm:pt>
    <dgm:pt modelId="{8CB6916C-876E-4911-BB40-0278B2194BD2}" type="sibTrans" cxnId="{EBEF65E5-C395-4CDD-88A1-A243BBE5BFBD}">
      <dgm:prSet/>
      <dgm:spPr/>
      <dgm:t>
        <a:bodyPr/>
        <a:lstStyle/>
        <a:p>
          <a:endParaRPr lang="en-US"/>
        </a:p>
      </dgm:t>
    </dgm:pt>
    <dgm:pt modelId="{595F473D-6DB5-41DB-9FDF-3FAC0EBF643A}">
      <dgm:prSet phldrT="[Text]" custT="1"/>
      <dgm:spPr>
        <a:solidFill>
          <a:srgbClr val="8264A9"/>
        </a:solidFill>
      </dgm:spPr>
      <dgm:t>
        <a:bodyPr/>
        <a:lstStyle/>
        <a:p>
          <a:r>
            <a:rPr lang="en-US" sz="1350" dirty="0" smtClean="0"/>
            <a:t>Pre-Intervention Rehearsal </a:t>
          </a:r>
          <a:endParaRPr lang="en-US" sz="1350" dirty="0"/>
        </a:p>
      </dgm:t>
    </dgm:pt>
    <dgm:pt modelId="{3F955989-EC44-4394-AAF3-9CEFDA6788C7}" type="parTrans" cxnId="{90B320F8-1B80-4FB3-AB91-AC22EE7B0739}">
      <dgm:prSet/>
      <dgm:spPr/>
      <dgm:t>
        <a:bodyPr/>
        <a:lstStyle/>
        <a:p>
          <a:endParaRPr lang="en-US" dirty="0"/>
        </a:p>
      </dgm:t>
    </dgm:pt>
    <dgm:pt modelId="{F9A26653-65F2-426D-9E77-130D615A56F5}" type="sibTrans" cxnId="{90B320F8-1B80-4FB3-AB91-AC22EE7B0739}">
      <dgm:prSet/>
      <dgm:spPr/>
      <dgm:t>
        <a:bodyPr/>
        <a:lstStyle/>
        <a:p>
          <a:endParaRPr lang="en-US"/>
        </a:p>
      </dgm:t>
    </dgm:pt>
    <dgm:pt modelId="{0AC68A96-A7CA-4EA3-AFAD-461B2505A977}">
      <dgm:prSet phldrT="[Text]" custT="1"/>
      <dgm:spPr>
        <a:solidFill>
          <a:srgbClr val="8264A9"/>
        </a:solidFill>
      </dgm:spPr>
      <dgm:t>
        <a:bodyPr/>
        <a:lstStyle/>
        <a:p>
          <a:r>
            <a:rPr lang="en-US" sz="1350" dirty="0" smtClean="0"/>
            <a:t>Assessment / Tutor Systems</a:t>
          </a:r>
        </a:p>
      </dgm:t>
    </dgm:pt>
    <dgm:pt modelId="{D6399316-B208-4921-80C1-464490B47338}" type="parTrans" cxnId="{B0CD637C-62A3-4B96-8D84-65CC7CFFE4E6}">
      <dgm:prSet/>
      <dgm:spPr/>
      <dgm:t>
        <a:bodyPr/>
        <a:lstStyle/>
        <a:p>
          <a:endParaRPr lang="en-US" dirty="0"/>
        </a:p>
      </dgm:t>
    </dgm:pt>
    <dgm:pt modelId="{CDBCF356-F769-40EA-B9F0-60D32ADE4BD2}" type="sibTrans" cxnId="{B0CD637C-62A3-4B96-8D84-65CC7CFFE4E6}">
      <dgm:prSet/>
      <dgm:spPr/>
      <dgm:t>
        <a:bodyPr/>
        <a:lstStyle/>
        <a:p>
          <a:endParaRPr lang="en-US"/>
        </a:p>
      </dgm:t>
    </dgm:pt>
    <dgm:pt modelId="{FD6FB38F-AACA-48D4-89E4-17C5B92E10E9}">
      <dgm:prSet phldrT="[Text]" custT="1"/>
      <dgm:spPr>
        <a:solidFill>
          <a:srgbClr val="E89355"/>
        </a:solidFill>
      </dgm:spPr>
      <dgm:t>
        <a:bodyPr/>
        <a:lstStyle/>
        <a:p>
          <a:r>
            <a:rPr lang="en-US" sz="1350" dirty="0" smtClean="0">
              <a:solidFill>
                <a:schemeClr val="tx1"/>
              </a:solidFill>
              <a:latin typeface="Arial" pitchFamily="34" charset="0"/>
              <a:cs typeface="Arial" pitchFamily="34" charset="0"/>
            </a:rPr>
            <a:t>H.E.L.P. Tools: Health Challenges – Education  &amp; Training </a:t>
          </a:r>
          <a:endParaRPr lang="en-US" sz="1350" dirty="0" smtClean="0">
            <a:solidFill>
              <a:schemeClr val="tx1"/>
            </a:solidFill>
          </a:endParaRPr>
        </a:p>
      </dgm:t>
    </dgm:pt>
    <dgm:pt modelId="{736DA2FA-1279-457E-8AF4-932FF8915CE6}" type="parTrans" cxnId="{F1587B96-7B98-4FE2-936A-EB681699FD3D}">
      <dgm:prSet/>
      <dgm:spPr/>
      <dgm:t>
        <a:bodyPr/>
        <a:lstStyle/>
        <a:p>
          <a:endParaRPr lang="en-US" dirty="0"/>
        </a:p>
      </dgm:t>
    </dgm:pt>
    <dgm:pt modelId="{4A7DCCDB-24E5-4ADA-AA20-7B529A4649CB}" type="sibTrans" cxnId="{F1587B96-7B98-4FE2-936A-EB681699FD3D}">
      <dgm:prSet/>
      <dgm:spPr/>
      <dgm:t>
        <a:bodyPr/>
        <a:lstStyle/>
        <a:p>
          <a:endParaRPr lang="en-US"/>
        </a:p>
      </dgm:t>
    </dgm:pt>
    <dgm:pt modelId="{4785F3E0-0D6E-4743-B3F6-02158693A53E}">
      <dgm:prSet phldrT="[Text]" custT="1"/>
      <dgm:spPr>
        <a:solidFill>
          <a:srgbClr val="E89355"/>
        </a:solidFill>
      </dgm:spPr>
      <dgm:t>
        <a:bodyPr/>
        <a:lstStyle/>
        <a:p>
          <a:r>
            <a:rPr lang="en-US" sz="1350" dirty="0" smtClean="0">
              <a:solidFill>
                <a:schemeClr val="tx1"/>
              </a:solidFill>
            </a:rPr>
            <a:t>Technologies for Healthy Individuals (Promotion)</a:t>
          </a:r>
        </a:p>
      </dgm:t>
    </dgm:pt>
    <dgm:pt modelId="{9936CA09-2EE7-4AAD-BF46-2613DCE376A3}" type="parTrans" cxnId="{6E1713AE-C014-4C0D-9B41-29D03FFCC1A3}">
      <dgm:prSet/>
      <dgm:spPr/>
      <dgm:t>
        <a:bodyPr/>
        <a:lstStyle/>
        <a:p>
          <a:endParaRPr lang="en-US" dirty="0"/>
        </a:p>
      </dgm:t>
    </dgm:pt>
    <dgm:pt modelId="{83426FF2-6112-484D-A3E8-B17B0FBB40B2}" type="sibTrans" cxnId="{6E1713AE-C014-4C0D-9B41-29D03FFCC1A3}">
      <dgm:prSet/>
      <dgm:spPr/>
      <dgm:t>
        <a:bodyPr/>
        <a:lstStyle/>
        <a:p>
          <a:endParaRPr lang="en-US"/>
        </a:p>
      </dgm:t>
    </dgm:pt>
    <dgm:pt modelId="{7EECD3EE-3D9F-4A99-B21D-1388BFCE80EF}">
      <dgm:prSet phldrT="[Text]" custT="1"/>
      <dgm:spPr>
        <a:solidFill>
          <a:srgbClr val="E89355"/>
        </a:solidFill>
      </dgm:spPr>
      <dgm:t>
        <a:bodyPr/>
        <a:lstStyle/>
        <a:p>
          <a:r>
            <a:rPr lang="en-US" sz="1350" dirty="0" smtClean="0">
              <a:solidFill>
                <a:schemeClr val="tx1"/>
              </a:solidFill>
              <a:latin typeface="Arial" pitchFamily="34" charset="0"/>
              <a:cs typeface="Arial" pitchFamily="34" charset="0"/>
            </a:rPr>
            <a:t>Patient Empowerment / Advocacy </a:t>
          </a:r>
          <a:endParaRPr lang="en-US" sz="1350" dirty="0" smtClean="0">
            <a:solidFill>
              <a:schemeClr val="tx1"/>
            </a:solidFill>
          </a:endParaRPr>
        </a:p>
      </dgm:t>
    </dgm:pt>
    <dgm:pt modelId="{5DEAB136-65D9-4DF9-B445-C44C57C14721}" type="parTrans" cxnId="{BC3380E0-CEEC-4116-9D16-5540B3D4DEEF}">
      <dgm:prSet/>
      <dgm:spPr/>
      <dgm:t>
        <a:bodyPr/>
        <a:lstStyle/>
        <a:p>
          <a:endParaRPr lang="en-US" dirty="0"/>
        </a:p>
      </dgm:t>
    </dgm:pt>
    <dgm:pt modelId="{38FF0272-6206-4B96-9A99-7C9FFEE6F66F}" type="sibTrans" cxnId="{BC3380E0-CEEC-4116-9D16-5540B3D4DEEF}">
      <dgm:prSet/>
      <dgm:spPr/>
      <dgm:t>
        <a:bodyPr/>
        <a:lstStyle/>
        <a:p>
          <a:endParaRPr lang="en-US"/>
        </a:p>
      </dgm:t>
    </dgm:pt>
    <dgm:pt modelId="{E0F49004-943B-43EA-819A-EA17DE5E17CA}">
      <dgm:prSet phldrT="[Text]" custT="1"/>
      <dgm:spPr>
        <a:solidFill>
          <a:srgbClr val="C0504D"/>
        </a:solidFill>
      </dgm:spPr>
      <dgm:t>
        <a:bodyPr/>
        <a:lstStyle/>
        <a:p>
          <a:r>
            <a:rPr lang="en-US" sz="1350" dirty="0" smtClean="0"/>
            <a:t>Medical Model Libraries </a:t>
          </a:r>
        </a:p>
      </dgm:t>
    </dgm:pt>
    <dgm:pt modelId="{094F067C-C5AE-4D25-BCDF-B9EC46A4A9C3}" type="parTrans" cxnId="{FABE4CA1-81CE-4F34-80AE-20BB66E8FBB9}">
      <dgm:prSet/>
      <dgm:spPr/>
      <dgm:t>
        <a:bodyPr/>
        <a:lstStyle/>
        <a:p>
          <a:endParaRPr lang="en-US" dirty="0"/>
        </a:p>
      </dgm:t>
    </dgm:pt>
    <dgm:pt modelId="{246E2824-5687-4A49-90D6-B6824548047F}" type="sibTrans" cxnId="{FABE4CA1-81CE-4F34-80AE-20BB66E8FBB9}">
      <dgm:prSet/>
      <dgm:spPr/>
      <dgm:t>
        <a:bodyPr/>
        <a:lstStyle/>
        <a:p>
          <a:endParaRPr lang="en-US"/>
        </a:p>
      </dgm:t>
    </dgm:pt>
    <dgm:pt modelId="{D0460C99-545E-4A22-9F9C-8F83A3486081}">
      <dgm:prSet phldrT="[Text]" custT="1"/>
      <dgm:spPr>
        <a:solidFill>
          <a:srgbClr val="C0504D"/>
        </a:solidFill>
      </dgm:spPr>
      <dgm:t>
        <a:bodyPr/>
        <a:lstStyle/>
        <a:p>
          <a:r>
            <a:rPr lang="en-US" sz="1350" dirty="0" smtClean="0"/>
            <a:t>Open Source / Architecture  &amp; Resource Sharing</a:t>
          </a:r>
        </a:p>
      </dgm:t>
    </dgm:pt>
    <dgm:pt modelId="{0D2FE545-38C4-4575-8DDF-A3A3C70F11D3}" type="parTrans" cxnId="{2C84811B-887F-40A6-AC81-7E35355EA951}">
      <dgm:prSet/>
      <dgm:spPr/>
      <dgm:t>
        <a:bodyPr/>
        <a:lstStyle/>
        <a:p>
          <a:endParaRPr lang="en-US" dirty="0"/>
        </a:p>
      </dgm:t>
    </dgm:pt>
    <dgm:pt modelId="{78C24D64-D3FA-4CB5-9C69-52E60059B66E}" type="sibTrans" cxnId="{2C84811B-887F-40A6-AC81-7E35355EA951}">
      <dgm:prSet/>
      <dgm:spPr/>
      <dgm:t>
        <a:bodyPr/>
        <a:lstStyle/>
        <a:p>
          <a:endParaRPr lang="en-US"/>
        </a:p>
      </dgm:t>
    </dgm:pt>
    <dgm:pt modelId="{AB5E0249-EA68-48D7-B31E-54F5F8D47A04}">
      <dgm:prSet phldrT="[Text]" custT="1"/>
      <dgm:spPr>
        <a:solidFill>
          <a:srgbClr val="C0504D"/>
        </a:solidFill>
      </dgm:spPr>
      <dgm:t>
        <a:bodyPr/>
        <a:lstStyle/>
        <a:p>
          <a:r>
            <a:rPr lang="en-US" sz="1350" baseline="0" dirty="0" smtClean="0"/>
            <a:t>Training Platforms / Tools (Delivery of Content / Avatars)</a:t>
          </a:r>
          <a:endParaRPr lang="en-US" sz="1350" dirty="0" smtClean="0"/>
        </a:p>
      </dgm:t>
    </dgm:pt>
    <dgm:pt modelId="{C129A9D0-8FC0-4A27-8680-A8A514AAC824}" type="parTrans" cxnId="{04175224-CE45-499D-A099-1A5BA836341A}">
      <dgm:prSet/>
      <dgm:spPr/>
      <dgm:t>
        <a:bodyPr/>
        <a:lstStyle/>
        <a:p>
          <a:endParaRPr lang="en-US" dirty="0"/>
        </a:p>
      </dgm:t>
    </dgm:pt>
    <dgm:pt modelId="{FBC9D951-AA21-42A8-A69B-95B133370AF7}" type="sibTrans" cxnId="{04175224-CE45-499D-A099-1A5BA836341A}">
      <dgm:prSet/>
      <dgm:spPr/>
      <dgm:t>
        <a:bodyPr/>
        <a:lstStyle/>
        <a:p>
          <a:endParaRPr lang="en-US"/>
        </a:p>
      </dgm:t>
    </dgm:pt>
    <dgm:pt modelId="{42852273-719D-4FC9-A905-7B4A604126AC}">
      <dgm:prSet custT="1"/>
      <dgm:spPr>
        <a:solidFill>
          <a:srgbClr val="8CB450"/>
        </a:solidFill>
      </dgm:spPr>
      <dgm:t>
        <a:bodyPr/>
        <a:lstStyle/>
        <a:p>
          <a:r>
            <a:rPr lang="en-US" sz="1100" dirty="0" smtClean="0"/>
            <a:t> </a:t>
          </a:r>
          <a:r>
            <a:rPr lang="en-US" sz="1350" dirty="0" smtClean="0">
              <a:solidFill>
                <a:schemeClr val="tx1"/>
              </a:solidFill>
            </a:rPr>
            <a:t>Resiliency Training  (Performance under Stress</a:t>
          </a:r>
          <a:r>
            <a:rPr lang="en-US" sz="1250" dirty="0" smtClean="0">
              <a:solidFill>
                <a:schemeClr val="tx1"/>
              </a:solidFill>
            </a:rPr>
            <a:t>)</a:t>
          </a:r>
          <a:endParaRPr lang="en-US" sz="1250" dirty="0">
            <a:solidFill>
              <a:schemeClr val="tx1"/>
            </a:solidFill>
          </a:endParaRPr>
        </a:p>
      </dgm:t>
    </dgm:pt>
    <dgm:pt modelId="{052B4482-8BA1-42F2-9EB0-C6952116EC4A}" type="parTrans" cxnId="{3A1D25FB-44D2-491B-B0B1-2181DA32747E}">
      <dgm:prSet/>
      <dgm:spPr/>
      <dgm:t>
        <a:bodyPr/>
        <a:lstStyle/>
        <a:p>
          <a:endParaRPr lang="en-US" dirty="0"/>
        </a:p>
      </dgm:t>
    </dgm:pt>
    <dgm:pt modelId="{4733FE8A-F660-4844-B4D1-E4A825A14643}" type="sibTrans" cxnId="{3A1D25FB-44D2-491B-B0B1-2181DA32747E}">
      <dgm:prSet/>
      <dgm:spPr/>
      <dgm:t>
        <a:bodyPr/>
        <a:lstStyle/>
        <a:p>
          <a:endParaRPr lang="en-US"/>
        </a:p>
      </dgm:t>
    </dgm:pt>
    <dgm:pt modelId="{FEA2D817-9E4A-4906-8E21-F74F2BE41326}">
      <dgm:prSet phldrT="[Text]" custT="1"/>
      <dgm:spPr>
        <a:solidFill>
          <a:srgbClr val="8264A9"/>
        </a:solidFill>
      </dgm:spPr>
      <dgm:t>
        <a:bodyPr/>
        <a:lstStyle/>
        <a:p>
          <a:r>
            <a:rPr lang="en-US" sz="1350" dirty="0" smtClean="0"/>
            <a:t>Translational Research: Clinical Outcomes</a:t>
          </a:r>
        </a:p>
      </dgm:t>
    </dgm:pt>
    <dgm:pt modelId="{A96D3506-0722-463F-815D-12576706708E}" type="parTrans" cxnId="{CEE88780-7DE4-4A46-A712-32019898B667}">
      <dgm:prSet/>
      <dgm:spPr/>
      <dgm:t>
        <a:bodyPr/>
        <a:lstStyle/>
        <a:p>
          <a:endParaRPr lang="en-US" dirty="0"/>
        </a:p>
      </dgm:t>
    </dgm:pt>
    <dgm:pt modelId="{B94A7DB8-557A-4720-AF69-7AC3EE3E5C7E}" type="sibTrans" cxnId="{CEE88780-7DE4-4A46-A712-32019898B667}">
      <dgm:prSet/>
      <dgm:spPr/>
      <dgm:t>
        <a:bodyPr/>
        <a:lstStyle/>
        <a:p>
          <a:endParaRPr lang="en-US"/>
        </a:p>
      </dgm:t>
    </dgm:pt>
    <dgm:pt modelId="{E0310EFF-F00F-4349-85CE-67784C4B9AA4}">
      <dgm:prSet phldrT="[Text]" custT="1"/>
      <dgm:spPr>
        <a:solidFill>
          <a:srgbClr val="E89355"/>
        </a:solidFill>
      </dgm:spPr>
      <dgm:t>
        <a:bodyPr/>
        <a:lstStyle/>
        <a:p>
          <a:r>
            <a:rPr lang="en-US" sz="1350" dirty="0" smtClean="0">
              <a:solidFill>
                <a:schemeClr val="tx1"/>
              </a:solidFill>
            </a:rPr>
            <a:t>Public Health Measurements &amp; Promotion</a:t>
          </a:r>
        </a:p>
      </dgm:t>
    </dgm:pt>
    <dgm:pt modelId="{976F8721-B7B1-4D3F-80B0-DB66F0D32622}" type="parTrans" cxnId="{B7C6B19B-262B-4665-ABD5-81EC377EEC24}">
      <dgm:prSet/>
      <dgm:spPr/>
      <dgm:t>
        <a:bodyPr/>
        <a:lstStyle/>
        <a:p>
          <a:endParaRPr lang="en-US" dirty="0"/>
        </a:p>
      </dgm:t>
    </dgm:pt>
    <dgm:pt modelId="{E47EF8BD-ADD0-44DF-BC9F-B0EB0EB0F185}" type="sibTrans" cxnId="{B7C6B19B-262B-4665-ABD5-81EC377EEC24}">
      <dgm:prSet/>
      <dgm:spPr/>
      <dgm:t>
        <a:bodyPr/>
        <a:lstStyle/>
        <a:p>
          <a:endParaRPr lang="en-US"/>
        </a:p>
      </dgm:t>
    </dgm:pt>
    <dgm:pt modelId="{1A4CA479-7714-4020-A094-7904ED241A48}">
      <dgm:prSet custT="1"/>
      <dgm:spPr>
        <a:solidFill>
          <a:srgbClr val="8CB450"/>
        </a:solidFill>
      </dgm:spPr>
      <dgm:t>
        <a:bodyPr/>
        <a:lstStyle/>
        <a:p>
          <a:r>
            <a:rPr lang="en-US" sz="1350" dirty="0" smtClean="0">
              <a:solidFill>
                <a:schemeClr val="tx1"/>
              </a:solidFill>
            </a:rPr>
            <a:t>Team (Collective) Training</a:t>
          </a:r>
          <a:endParaRPr lang="en-US" sz="1350" dirty="0">
            <a:solidFill>
              <a:schemeClr val="tx1"/>
            </a:solidFill>
          </a:endParaRPr>
        </a:p>
      </dgm:t>
    </dgm:pt>
    <dgm:pt modelId="{247DEE05-F646-49CF-873A-78E9CC944159}" type="parTrans" cxnId="{08D7C8E6-F7DF-4968-B8C9-00EDD834F374}">
      <dgm:prSet/>
      <dgm:spPr/>
      <dgm:t>
        <a:bodyPr/>
        <a:lstStyle/>
        <a:p>
          <a:endParaRPr lang="en-US"/>
        </a:p>
      </dgm:t>
    </dgm:pt>
    <dgm:pt modelId="{A289C21C-D098-4088-BB29-1B043B4B5328}" type="sibTrans" cxnId="{08D7C8E6-F7DF-4968-B8C9-00EDD834F374}">
      <dgm:prSet/>
      <dgm:spPr/>
      <dgm:t>
        <a:bodyPr/>
        <a:lstStyle/>
        <a:p>
          <a:endParaRPr lang="en-US"/>
        </a:p>
      </dgm:t>
    </dgm:pt>
    <dgm:pt modelId="{A18EF598-0FAF-4C05-9832-B6BC1F02B864}" type="pres">
      <dgm:prSet presAssocID="{551293E8-6D86-4725-BF1B-E6211FA05C45}" presName="hierChild1" presStyleCnt="0">
        <dgm:presLayoutVars>
          <dgm:orgChart val="1"/>
          <dgm:chPref val="1"/>
          <dgm:dir/>
          <dgm:animOne val="branch"/>
          <dgm:animLvl val="lvl"/>
          <dgm:resizeHandles/>
        </dgm:presLayoutVars>
      </dgm:prSet>
      <dgm:spPr/>
      <dgm:t>
        <a:bodyPr/>
        <a:lstStyle/>
        <a:p>
          <a:endParaRPr lang="en-US"/>
        </a:p>
      </dgm:t>
    </dgm:pt>
    <dgm:pt modelId="{B7C67567-B17D-40D9-B899-E33061D165AC}" type="pres">
      <dgm:prSet presAssocID="{C76EB51B-6DEA-455C-B48C-49639966C139}" presName="hierRoot1" presStyleCnt="0">
        <dgm:presLayoutVars>
          <dgm:hierBranch val="init"/>
        </dgm:presLayoutVars>
      </dgm:prSet>
      <dgm:spPr/>
    </dgm:pt>
    <dgm:pt modelId="{90BBF8AB-9675-49E5-907F-D377CFAECCF1}" type="pres">
      <dgm:prSet presAssocID="{C76EB51B-6DEA-455C-B48C-49639966C139}" presName="rootComposite1" presStyleCnt="0"/>
      <dgm:spPr/>
    </dgm:pt>
    <dgm:pt modelId="{CD85F73E-3461-4E05-AEF7-F000FEA3EA58}" type="pres">
      <dgm:prSet presAssocID="{C76EB51B-6DEA-455C-B48C-49639966C139}" presName="rootText1" presStyleLbl="node0" presStyleIdx="0" presStyleCnt="1" custScaleX="478499" custScaleY="62436" custLinFactNeighborX="-61261" custLinFactNeighborY="23380">
        <dgm:presLayoutVars>
          <dgm:chPref val="3"/>
        </dgm:presLayoutVars>
      </dgm:prSet>
      <dgm:spPr/>
      <dgm:t>
        <a:bodyPr/>
        <a:lstStyle/>
        <a:p>
          <a:endParaRPr lang="en-US"/>
        </a:p>
      </dgm:t>
    </dgm:pt>
    <dgm:pt modelId="{8E44D390-106D-49CE-8F7A-680BE5A1CC03}" type="pres">
      <dgm:prSet presAssocID="{C76EB51B-6DEA-455C-B48C-49639966C139}" presName="rootConnector1" presStyleLbl="node1" presStyleIdx="0" presStyleCnt="0"/>
      <dgm:spPr/>
      <dgm:t>
        <a:bodyPr/>
        <a:lstStyle/>
        <a:p>
          <a:endParaRPr lang="en-US"/>
        </a:p>
      </dgm:t>
    </dgm:pt>
    <dgm:pt modelId="{DF42E56D-5040-43EA-988D-AB19CB6111E5}" type="pres">
      <dgm:prSet presAssocID="{C76EB51B-6DEA-455C-B48C-49639966C139}" presName="hierChild2" presStyleCnt="0"/>
      <dgm:spPr/>
    </dgm:pt>
    <dgm:pt modelId="{7C5ED4F4-8FF6-49E7-AAFF-ACAB655C9641}" type="pres">
      <dgm:prSet presAssocID="{371441A1-D7FD-471E-A29A-770CDD806EDD}" presName="Name37" presStyleLbl="parChTrans1D2" presStyleIdx="0" presStyleCnt="2"/>
      <dgm:spPr/>
      <dgm:t>
        <a:bodyPr/>
        <a:lstStyle/>
        <a:p>
          <a:endParaRPr lang="en-US"/>
        </a:p>
      </dgm:t>
    </dgm:pt>
    <dgm:pt modelId="{87032976-D1E6-4878-AF18-08ED87CACD6E}" type="pres">
      <dgm:prSet presAssocID="{E631CB9F-1ABF-4158-9869-262247A91DED}" presName="hierRoot2" presStyleCnt="0">
        <dgm:presLayoutVars>
          <dgm:hierBranch val="init"/>
        </dgm:presLayoutVars>
      </dgm:prSet>
      <dgm:spPr/>
    </dgm:pt>
    <dgm:pt modelId="{DD14FB97-F8CE-4C79-BD36-453142093DF6}" type="pres">
      <dgm:prSet presAssocID="{E631CB9F-1ABF-4158-9869-262247A91DED}" presName="rootComposite" presStyleCnt="0"/>
      <dgm:spPr/>
    </dgm:pt>
    <dgm:pt modelId="{15FCA052-ACCC-404B-AFA2-E1571AA02CA6}" type="pres">
      <dgm:prSet presAssocID="{E631CB9F-1ABF-4158-9869-262247A91DED}" presName="rootText" presStyleLbl="node2" presStyleIdx="0" presStyleCnt="2" custScaleX="187381" custScaleY="79565" custLinFactNeighborX="-77547" custLinFactNeighborY="23672">
        <dgm:presLayoutVars>
          <dgm:chPref val="3"/>
        </dgm:presLayoutVars>
      </dgm:prSet>
      <dgm:spPr/>
      <dgm:t>
        <a:bodyPr/>
        <a:lstStyle/>
        <a:p>
          <a:endParaRPr lang="en-US"/>
        </a:p>
      </dgm:t>
    </dgm:pt>
    <dgm:pt modelId="{1D7C8BF2-9EA9-4810-BCDC-3C4117DF5170}" type="pres">
      <dgm:prSet presAssocID="{E631CB9F-1ABF-4158-9869-262247A91DED}" presName="rootConnector" presStyleLbl="node2" presStyleIdx="0" presStyleCnt="2"/>
      <dgm:spPr/>
      <dgm:t>
        <a:bodyPr/>
        <a:lstStyle/>
        <a:p>
          <a:endParaRPr lang="en-US"/>
        </a:p>
      </dgm:t>
    </dgm:pt>
    <dgm:pt modelId="{90C7383B-3BA3-4755-B7E3-488336F9079F}" type="pres">
      <dgm:prSet presAssocID="{E631CB9F-1ABF-4158-9869-262247A91DED}" presName="hierChild4" presStyleCnt="0"/>
      <dgm:spPr/>
    </dgm:pt>
    <dgm:pt modelId="{8BE8F6FF-E7CF-4067-8B31-74458BF6494E}" type="pres">
      <dgm:prSet presAssocID="{9029E8BC-13A2-4ABD-90EE-819563EFC0F9}" presName="Name37" presStyleLbl="parChTrans1D3" presStyleIdx="0" presStyleCnt="4"/>
      <dgm:spPr/>
      <dgm:t>
        <a:bodyPr/>
        <a:lstStyle/>
        <a:p>
          <a:endParaRPr lang="en-US"/>
        </a:p>
      </dgm:t>
    </dgm:pt>
    <dgm:pt modelId="{F7C77CCE-9ADA-4198-9054-1DB97FDCAB94}" type="pres">
      <dgm:prSet presAssocID="{AB9DE9B2-9232-485E-B816-1E08AEF08692}" presName="hierRoot2" presStyleCnt="0">
        <dgm:presLayoutVars>
          <dgm:hierBranch val="r"/>
        </dgm:presLayoutVars>
      </dgm:prSet>
      <dgm:spPr/>
    </dgm:pt>
    <dgm:pt modelId="{ED59EF52-584A-425C-9919-CD1F19335A83}" type="pres">
      <dgm:prSet presAssocID="{AB9DE9B2-9232-485E-B816-1E08AEF08692}" presName="rootComposite" presStyleCnt="0"/>
      <dgm:spPr/>
    </dgm:pt>
    <dgm:pt modelId="{4BAC19E6-B021-42E7-B835-18229B6991EC}" type="pres">
      <dgm:prSet presAssocID="{AB9DE9B2-9232-485E-B816-1E08AEF08692}" presName="rootText" presStyleLbl="node3" presStyleIdx="0" presStyleCnt="4" custScaleX="208376" custScaleY="110070" custLinFactNeighborX="12920" custLinFactNeighborY="24439">
        <dgm:presLayoutVars>
          <dgm:chPref val="3"/>
        </dgm:presLayoutVars>
      </dgm:prSet>
      <dgm:spPr/>
      <dgm:t>
        <a:bodyPr/>
        <a:lstStyle/>
        <a:p>
          <a:endParaRPr lang="en-US"/>
        </a:p>
      </dgm:t>
    </dgm:pt>
    <dgm:pt modelId="{90DDD7DC-3C73-4FC5-838B-9F53538F1E0D}" type="pres">
      <dgm:prSet presAssocID="{AB9DE9B2-9232-485E-B816-1E08AEF08692}" presName="rootConnector" presStyleLbl="node3" presStyleIdx="0" presStyleCnt="4"/>
      <dgm:spPr/>
      <dgm:t>
        <a:bodyPr/>
        <a:lstStyle/>
        <a:p>
          <a:endParaRPr lang="en-US"/>
        </a:p>
      </dgm:t>
    </dgm:pt>
    <dgm:pt modelId="{EDAD1D41-E20A-42AE-8E76-D403C967FEDE}" type="pres">
      <dgm:prSet presAssocID="{AB9DE9B2-9232-485E-B816-1E08AEF08692}" presName="hierChild4" presStyleCnt="0"/>
      <dgm:spPr/>
    </dgm:pt>
    <dgm:pt modelId="{9EFB63CC-DF37-4301-AB4B-CF5499DDD608}" type="pres">
      <dgm:prSet presAssocID="{CDF478DF-6E23-499B-BA3B-335A48D903C7}" presName="Name50" presStyleLbl="parChTrans1D4" presStyleIdx="0" presStyleCnt="16"/>
      <dgm:spPr/>
      <dgm:t>
        <a:bodyPr/>
        <a:lstStyle/>
        <a:p>
          <a:endParaRPr lang="en-US"/>
        </a:p>
      </dgm:t>
    </dgm:pt>
    <dgm:pt modelId="{4F4EC0A1-7069-4749-9E88-6DCF427C6FDF}" type="pres">
      <dgm:prSet presAssocID="{CCA8575D-7702-4832-AE66-EDE04772329B}" presName="hierRoot2" presStyleCnt="0">
        <dgm:presLayoutVars>
          <dgm:hierBranch val="init"/>
        </dgm:presLayoutVars>
      </dgm:prSet>
      <dgm:spPr/>
    </dgm:pt>
    <dgm:pt modelId="{E3EA6A33-3319-4945-BD3F-A2A04A06F9DF}" type="pres">
      <dgm:prSet presAssocID="{CCA8575D-7702-4832-AE66-EDE04772329B}" presName="rootComposite" presStyleCnt="0"/>
      <dgm:spPr/>
    </dgm:pt>
    <dgm:pt modelId="{411D1CF1-8223-426E-9979-FA8CC0E0D26F}" type="pres">
      <dgm:prSet presAssocID="{CCA8575D-7702-4832-AE66-EDE04772329B}" presName="rootText" presStyleLbl="node4" presStyleIdx="0" presStyleCnt="16" custScaleX="175043" custScaleY="134381" custLinFactNeighborX="-4696" custLinFactNeighborY="25995">
        <dgm:presLayoutVars>
          <dgm:chPref val="3"/>
        </dgm:presLayoutVars>
      </dgm:prSet>
      <dgm:spPr/>
      <dgm:t>
        <a:bodyPr/>
        <a:lstStyle/>
        <a:p>
          <a:endParaRPr lang="en-US"/>
        </a:p>
      </dgm:t>
    </dgm:pt>
    <dgm:pt modelId="{7281A15A-3069-4696-A920-FB8B9A1797B5}" type="pres">
      <dgm:prSet presAssocID="{CCA8575D-7702-4832-AE66-EDE04772329B}" presName="rootConnector" presStyleLbl="node4" presStyleIdx="0" presStyleCnt="16"/>
      <dgm:spPr/>
      <dgm:t>
        <a:bodyPr/>
        <a:lstStyle/>
        <a:p>
          <a:endParaRPr lang="en-US"/>
        </a:p>
      </dgm:t>
    </dgm:pt>
    <dgm:pt modelId="{F70A5174-ACB9-456E-96FB-FDBC8722CCCB}" type="pres">
      <dgm:prSet presAssocID="{CCA8575D-7702-4832-AE66-EDE04772329B}" presName="hierChild4" presStyleCnt="0"/>
      <dgm:spPr/>
    </dgm:pt>
    <dgm:pt modelId="{19DDE637-4493-40FC-9F8B-DCF5644C1C17}" type="pres">
      <dgm:prSet presAssocID="{CCA8575D-7702-4832-AE66-EDE04772329B}" presName="hierChild5" presStyleCnt="0"/>
      <dgm:spPr/>
    </dgm:pt>
    <dgm:pt modelId="{2AA2F247-74D1-476F-B908-BB8F702D795E}" type="pres">
      <dgm:prSet presAssocID="{6F30E72A-B1ED-45A7-BB85-D0D4D96ED4D5}" presName="Name50" presStyleLbl="parChTrans1D4" presStyleIdx="1" presStyleCnt="16"/>
      <dgm:spPr/>
      <dgm:t>
        <a:bodyPr/>
        <a:lstStyle/>
        <a:p>
          <a:endParaRPr lang="en-US"/>
        </a:p>
      </dgm:t>
    </dgm:pt>
    <dgm:pt modelId="{A0D6D42B-D78C-4E60-A2C3-5BD4C1D4BB56}" type="pres">
      <dgm:prSet presAssocID="{9240E946-7F94-40AF-9AA7-264DAEB83487}" presName="hierRoot2" presStyleCnt="0">
        <dgm:presLayoutVars>
          <dgm:hierBranch/>
        </dgm:presLayoutVars>
      </dgm:prSet>
      <dgm:spPr/>
    </dgm:pt>
    <dgm:pt modelId="{13D627BF-63EB-4133-8337-26885BD991F4}" type="pres">
      <dgm:prSet presAssocID="{9240E946-7F94-40AF-9AA7-264DAEB83487}" presName="rootComposite" presStyleCnt="0"/>
      <dgm:spPr/>
    </dgm:pt>
    <dgm:pt modelId="{C0D3367C-69FE-4D34-9AF1-988A7A6AB116}" type="pres">
      <dgm:prSet presAssocID="{9240E946-7F94-40AF-9AA7-264DAEB83487}" presName="rootText" presStyleLbl="node4" presStyleIdx="1" presStyleCnt="16" custScaleX="175043" custLinFactNeighborX="-4696" custLinFactNeighborY="-5922">
        <dgm:presLayoutVars>
          <dgm:chPref val="3"/>
        </dgm:presLayoutVars>
      </dgm:prSet>
      <dgm:spPr/>
      <dgm:t>
        <a:bodyPr/>
        <a:lstStyle/>
        <a:p>
          <a:endParaRPr lang="en-US"/>
        </a:p>
      </dgm:t>
    </dgm:pt>
    <dgm:pt modelId="{D3CE9CD0-A5A7-4BB0-AA2E-7267DC20FD04}" type="pres">
      <dgm:prSet presAssocID="{9240E946-7F94-40AF-9AA7-264DAEB83487}" presName="rootConnector" presStyleLbl="node4" presStyleIdx="1" presStyleCnt="16"/>
      <dgm:spPr/>
      <dgm:t>
        <a:bodyPr/>
        <a:lstStyle/>
        <a:p>
          <a:endParaRPr lang="en-US"/>
        </a:p>
      </dgm:t>
    </dgm:pt>
    <dgm:pt modelId="{49FF6016-D6A0-4DF9-AE41-F5E126BF804A}" type="pres">
      <dgm:prSet presAssocID="{9240E946-7F94-40AF-9AA7-264DAEB83487}" presName="hierChild4" presStyleCnt="0"/>
      <dgm:spPr/>
    </dgm:pt>
    <dgm:pt modelId="{9D9D46AD-24C0-4FC0-AB8C-EBC129D2BB13}" type="pres">
      <dgm:prSet presAssocID="{9240E946-7F94-40AF-9AA7-264DAEB83487}" presName="hierChild5" presStyleCnt="0"/>
      <dgm:spPr/>
    </dgm:pt>
    <dgm:pt modelId="{53416BC5-DD33-4ACC-90BF-B1D9249F1450}" type="pres">
      <dgm:prSet presAssocID="{C993DA21-628F-4479-8A61-00036F05AC5E}" presName="Name50" presStyleLbl="parChTrans1D4" presStyleIdx="2" presStyleCnt="16"/>
      <dgm:spPr/>
      <dgm:t>
        <a:bodyPr/>
        <a:lstStyle/>
        <a:p>
          <a:endParaRPr lang="en-US"/>
        </a:p>
      </dgm:t>
    </dgm:pt>
    <dgm:pt modelId="{0B91F698-B7F3-4837-BA9A-60ABF3C838AE}" type="pres">
      <dgm:prSet presAssocID="{3B5CF7CA-D975-4108-989C-0444ABC9CA31}" presName="hierRoot2" presStyleCnt="0">
        <dgm:presLayoutVars>
          <dgm:hierBranch val="init"/>
        </dgm:presLayoutVars>
      </dgm:prSet>
      <dgm:spPr/>
    </dgm:pt>
    <dgm:pt modelId="{4641B3C7-CF67-4D57-9E36-008A7B455C48}" type="pres">
      <dgm:prSet presAssocID="{3B5CF7CA-D975-4108-989C-0444ABC9CA31}" presName="rootComposite" presStyleCnt="0"/>
      <dgm:spPr/>
    </dgm:pt>
    <dgm:pt modelId="{DD0F383D-D634-4262-B8FA-C3833B6FA226}" type="pres">
      <dgm:prSet presAssocID="{3B5CF7CA-D975-4108-989C-0444ABC9CA31}" presName="rootText" presStyleLbl="node4" presStyleIdx="2" presStyleCnt="16" custScaleX="175043" custScaleY="77025" custLinFactNeighborX="-4696" custLinFactNeighborY="-34804">
        <dgm:presLayoutVars>
          <dgm:chPref val="3"/>
        </dgm:presLayoutVars>
      </dgm:prSet>
      <dgm:spPr/>
      <dgm:t>
        <a:bodyPr/>
        <a:lstStyle/>
        <a:p>
          <a:endParaRPr lang="en-US"/>
        </a:p>
      </dgm:t>
    </dgm:pt>
    <dgm:pt modelId="{53FF0688-9E6A-4EF0-BF6D-BBEA9BA3AF9B}" type="pres">
      <dgm:prSet presAssocID="{3B5CF7CA-D975-4108-989C-0444ABC9CA31}" presName="rootConnector" presStyleLbl="node4" presStyleIdx="2" presStyleCnt="16"/>
      <dgm:spPr/>
      <dgm:t>
        <a:bodyPr/>
        <a:lstStyle/>
        <a:p>
          <a:endParaRPr lang="en-US"/>
        </a:p>
      </dgm:t>
    </dgm:pt>
    <dgm:pt modelId="{E617029B-4666-4686-85E9-4D1E5FEF3496}" type="pres">
      <dgm:prSet presAssocID="{3B5CF7CA-D975-4108-989C-0444ABC9CA31}" presName="hierChild4" presStyleCnt="0"/>
      <dgm:spPr/>
    </dgm:pt>
    <dgm:pt modelId="{ABF05BDB-53DA-412A-A2D9-1598E16C9BFB}" type="pres">
      <dgm:prSet presAssocID="{3B5CF7CA-D975-4108-989C-0444ABC9CA31}" presName="hierChild5" presStyleCnt="0"/>
      <dgm:spPr/>
    </dgm:pt>
    <dgm:pt modelId="{987D54E6-BBF2-4D2F-A993-807111A56A9C}" type="pres">
      <dgm:prSet presAssocID="{052B4482-8BA1-42F2-9EB0-C6952116EC4A}" presName="Name50" presStyleLbl="parChTrans1D4" presStyleIdx="3" presStyleCnt="16"/>
      <dgm:spPr/>
      <dgm:t>
        <a:bodyPr/>
        <a:lstStyle/>
        <a:p>
          <a:endParaRPr lang="en-US"/>
        </a:p>
      </dgm:t>
    </dgm:pt>
    <dgm:pt modelId="{583B1743-3543-41E6-AD4D-264F21B28297}" type="pres">
      <dgm:prSet presAssocID="{42852273-719D-4FC9-A905-7B4A604126AC}" presName="hierRoot2" presStyleCnt="0">
        <dgm:presLayoutVars>
          <dgm:hierBranch val="init"/>
        </dgm:presLayoutVars>
      </dgm:prSet>
      <dgm:spPr/>
    </dgm:pt>
    <dgm:pt modelId="{99ACFCB7-96A3-4B50-9339-A040A524C17E}" type="pres">
      <dgm:prSet presAssocID="{42852273-719D-4FC9-A905-7B4A604126AC}" presName="rootComposite" presStyleCnt="0"/>
      <dgm:spPr/>
    </dgm:pt>
    <dgm:pt modelId="{EFA8404F-0D04-4DEB-898E-235B6E44DC95}" type="pres">
      <dgm:prSet presAssocID="{42852273-719D-4FC9-A905-7B4A604126AC}" presName="rootText" presStyleLbl="node4" presStyleIdx="3" presStyleCnt="16" custScaleX="175043" custScaleY="95478" custLinFactNeighborX="-4696" custLinFactNeighborY="-64164">
        <dgm:presLayoutVars>
          <dgm:chPref val="3"/>
        </dgm:presLayoutVars>
      </dgm:prSet>
      <dgm:spPr/>
      <dgm:t>
        <a:bodyPr/>
        <a:lstStyle/>
        <a:p>
          <a:endParaRPr lang="en-US"/>
        </a:p>
      </dgm:t>
    </dgm:pt>
    <dgm:pt modelId="{6970E4E4-5A5B-4730-B01F-E09148A5656D}" type="pres">
      <dgm:prSet presAssocID="{42852273-719D-4FC9-A905-7B4A604126AC}" presName="rootConnector" presStyleLbl="node4" presStyleIdx="3" presStyleCnt="16"/>
      <dgm:spPr/>
      <dgm:t>
        <a:bodyPr/>
        <a:lstStyle/>
        <a:p>
          <a:endParaRPr lang="en-US"/>
        </a:p>
      </dgm:t>
    </dgm:pt>
    <dgm:pt modelId="{87D34A10-352F-4DC9-8214-968029595D53}" type="pres">
      <dgm:prSet presAssocID="{42852273-719D-4FC9-A905-7B4A604126AC}" presName="hierChild4" presStyleCnt="0"/>
      <dgm:spPr/>
    </dgm:pt>
    <dgm:pt modelId="{27627C65-2E80-42F5-976B-7C5870110BCF}" type="pres">
      <dgm:prSet presAssocID="{42852273-719D-4FC9-A905-7B4A604126AC}" presName="hierChild5" presStyleCnt="0"/>
      <dgm:spPr/>
    </dgm:pt>
    <dgm:pt modelId="{459C9D87-9FAA-4E99-8B37-5694E9CC447D}" type="pres">
      <dgm:prSet presAssocID="{247DEE05-F646-49CF-873A-78E9CC944159}" presName="Name50" presStyleLbl="parChTrans1D4" presStyleIdx="4" presStyleCnt="16"/>
      <dgm:spPr/>
      <dgm:t>
        <a:bodyPr/>
        <a:lstStyle/>
        <a:p>
          <a:endParaRPr lang="en-US"/>
        </a:p>
      </dgm:t>
    </dgm:pt>
    <dgm:pt modelId="{668A7451-F2C1-4789-990F-9D98959716AA}" type="pres">
      <dgm:prSet presAssocID="{1A4CA479-7714-4020-A094-7904ED241A48}" presName="hierRoot2" presStyleCnt="0">
        <dgm:presLayoutVars>
          <dgm:hierBranch val="init"/>
        </dgm:presLayoutVars>
      </dgm:prSet>
      <dgm:spPr/>
    </dgm:pt>
    <dgm:pt modelId="{802CC177-5612-43BE-AEF0-425718105BBD}" type="pres">
      <dgm:prSet presAssocID="{1A4CA479-7714-4020-A094-7904ED241A48}" presName="rootComposite" presStyleCnt="0"/>
      <dgm:spPr/>
    </dgm:pt>
    <dgm:pt modelId="{85172288-3301-4E93-B97B-6FB1D60B296C}" type="pres">
      <dgm:prSet presAssocID="{1A4CA479-7714-4020-A094-7904ED241A48}" presName="rootText" presStyleLbl="node4" presStyleIdx="4" presStyleCnt="16" custScaleX="175043" custScaleY="60262" custLinFactNeighborX="-4696" custLinFactNeighborY="-95512">
        <dgm:presLayoutVars>
          <dgm:chPref val="3"/>
        </dgm:presLayoutVars>
      </dgm:prSet>
      <dgm:spPr/>
      <dgm:t>
        <a:bodyPr/>
        <a:lstStyle/>
        <a:p>
          <a:endParaRPr lang="en-US"/>
        </a:p>
      </dgm:t>
    </dgm:pt>
    <dgm:pt modelId="{8CE9AB21-A808-4676-8C99-EA59F2B177FD}" type="pres">
      <dgm:prSet presAssocID="{1A4CA479-7714-4020-A094-7904ED241A48}" presName="rootConnector" presStyleLbl="node4" presStyleIdx="4" presStyleCnt="16"/>
      <dgm:spPr/>
      <dgm:t>
        <a:bodyPr/>
        <a:lstStyle/>
        <a:p>
          <a:endParaRPr lang="en-US"/>
        </a:p>
      </dgm:t>
    </dgm:pt>
    <dgm:pt modelId="{5C9F7F25-EBEE-4ED5-A10B-A42E470D359A}" type="pres">
      <dgm:prSet presAssocID="{1A4CA479-7714-4020-A094-7904ED241A48}" presName="hierChild4" presStyleCnt="0"/>
      <dgm:spPr/>
    </dgm:pt>
    <dgm:pt modelId="{C0EA91ED-4991-4ED8-A7D7-1F2000D9DBE0}" type="pres">
      <dgm:prSet presAssocID="{1A4CA479-7714-4020-A094-7904ED241A48}" presName="hierChild5" presStyleCnt="0"/>
      <dgm:spPr/>
    </dgm:pt>
    <dgm:pt modelId="{EEF51E50-F6DF-4E01-AC23-11EEA7AFF668}" type="pres">
      <dgm:prSet presAssocID="{AB9DE9B2-9232-485E-B816-1E08AEF08692}" presName="hierChild5" presStyleCnt="0"/>
      <dgm:spPr/>
    </dgm:pt>
    <dgm:pt modelId="{0544DD40-575A-4765-9B34-B6D3DB581064}" type="pres">
      <dgm:prSet presAssocID="{CE70C661-E6D2-48FC-B5FC-D5C09367D585}" presName="Name37" presStyleLbl="parChTrans1D3" presStyleIdx="1" presStyleCnt="4"/>
      <dgm:spPr/>
      <dgm:t>
        <a:bodyPr/>
        <a:lstStyle/>
        <a:p>
          <a:endParaRPr lang="en-US"/>
        </a:p>
      </dgm:t>
    </dgm:pt>
    <dgm:pt modelId="{75DA3C3D-14B9-40B6-8EC6-025FE978121E}" type="pres">
      <dgm:prSet presAssocID="{ABDC28AA-1881-40E4-835F-5A47989DC14C}" presName="hierRoot2" presStyleCnt="0">
        <dgm:presLayoutVars>
          <dgm:hierBranch val="init"/>
        </dgm:presLayoutVars>
      </dgm:prSet>
      <dgm:spPr/>
    </dgm:pt>
    <dgm:pt modelId="{5F0C1DBB-A6ED-48D6-8A2F-E38181729C07}" type="pres">
      <dgm:prSet presAssocID="{ABDC28AA-1881-40E4-835F-5A47989DC14C}" presName="rootComposite" presStyleCnt="0"/>
      <dgm:spPr/>
    </dgm:pt>
    <dgm:pt modelId="{D2394269-2B0F-4B78-9647-FBC72C167505}" type="pres">
      <dgm:prSet presAssocID="{ABDC28AA-1881-40E4-835F-5A47989DC14C}" presName="rootText" presStyleLbl="node3" presStyleIdx="1" presStyleCnt="4" custScaleX="154991" custScaleY="110070" custLinFactNeighborX="10628" custLinFactNeighborY="24316">
        <dgm:presLayoutVars>
          <dgm:chPref val="3"/>
        </dgm:presLayoutVars>
      </dgm:prSet>
      <dgm:spPr/>
      <dgm:t>
        <a:bodyPr/>
        <a:lstStyle/>
        <a:p>
          <a:endParaRPr lang="en-US"/>
        </a:p>
      </dgm:t>
    </dgm:pt>
    <dgm:pt modelId="{1D7DE923-9A31-415A-B108-A54FFC8710F3}" type="pres">
      <dgm:prSet presAssocID="{ABDC28AA-1881-40E4-835F-5A47989DC14C}" presName="rootConnector" presStyleLbl="node3" presStyleIdx="1" presStyleCnt="4"/>
      <dgm:spPr/>
      <dgm:t>
        <a:bodyPr/>
        <a:lstStyle/>
        <a:p>
          <a:endParaRPr lang="en-US"/>
        </a:p>
      </dgm:t>
    </dgm:pt>
    <dgm:pt modelId="{22E1BBAF-48C8-47C7-9E35-C4F4536AB8B0}" type="pres">
      <dgm:prSet presAssocID="{ABDC28AA-1881-40E4-835F-5A47989DC14C}" presName="hierChild4" presStyleCnt="0"/>
      <dgm:spPr/>
    </dgm:pt>
    <dgm:pt modelId="{526D137D-D7DD-46C9-9923-05156898BA47}" type="pres">
      <dgm:prSet presAssocID="{98182421-6FE0-444E-ABD1-A7E3F72DDA2E}" presName="Name37" presStyleLbl="parChTrans1D4" presStyleIdx="5" presStyleCnt="16"/>
      <dgm:spPr/>
      <dgm:t>
        <a:bodyPr/>
        <a:lstStyle/>
        <a:p>
          <a:endParaRPr lang="en-US"/>
        </a:p>
      </dgm:t>
    </dgm:pt>
    <dgm:pt modelId="{17DD1D6B-EB7B-48C5-99C8-EE20D86869B5}" type="pres">
      <dgm:prSet presAssocID="{F326ADB2-D423-48ED-B9E7-93FB405E9439}" presName="hierRoot2" presStyleCnt="0">
        <dgm:presLayoutVars>
          <dgm:hierBranch val="init"/>
        </dgm:presLayoutVars>
      </dgm:prSet>
      <dgm:spPr/>
    </dgm:pt>
    <dgm:pt modelId="{3489FA22-9943-4DBE-A297-B1E265DAFF05}" type="pres">
      <dgm:prSet presAssocID="{F326ADB2-D423-48ED-B9E7-93FB405E9439}" presName="rootComposite" presStyleCnt="0"/>
      <dgm:spPr/>
    </dgm:pt>
    <dgm:pt modelId="{B4C919B4-54C0-42E1-80DF-B83EE19D645B}" type="pres">
      <dgm:prSet presAssocID="{F326ADB2-D423-48ED-B9E7-93FB405E9439}" presName="rootText" presStyleLbl="node4" presStyleIdx="5" presStyleCnt="16" custScaleX="143217" custScaleY="144086" custLinFactNeighborX="-512" custLinFactNeighborY="25995">
        <dgm:presLayoutVars>
          <dgm:chPref val="3"/>
        </dgm:presLayoutVars>
      </dgm:prSet>
      <dgm:spPr/>
      <dgm:t>
        <a:bodyPr/>
        <a:lstStyle/>
        <a:p>
          <a:endParaRPr lang="en-US"/>
        </a:p>
      </dgm:t>
    </dgm:pt>
    <dgm:pt modelId="{66EA2B51-DE64-4D02-94CF-E4F0D1F2F5B5}" type="pres">
      <dgm:prSet presAssocID="{F326ADB2-D423-48ED-B9E7-93FB405E9439}" presName="rootConnector" presStyleLbl="node4" presStyleIdx="5" presStyleCnt="16"/>
      <dgm:spPr/>
      <dgm:t>
        <a:bodyPr/>
        <a:lstStyle/>
        <a:p>
          <a:endParaRPr lang="en-US"/>
        </a:p>
      </dgm:t>
    </dgm:pt>
    <dgm:pt modelId="{7FDA29B0-C1D0-4B65-B9BE-D8F50E7446C3}" type="pres">
      <dgm:prSet presAssocID="{F326ADB2-D423-48ED-B9E7-93FB405E9439}" presName="hierChild4" presStyleCnt="0"/>
      <dgm:spPr/>
    </dgm:pt>
    <dgm:pt modelId="{EF966131-5D28-45E5-8A9A-0804A2685FCE}" type="pres">
      <dgm:prSet presAssocID="{F326ADB2-D423-48ED-B9E7-93FB405E9439}" presName="hierChild5" presStyleCnt="0"/>
      <dgm:spPr/>
    </dgm:pt>
    <dgm:pt modelId="{3116A85B-B811-4A6D-8C66-1AC15EE37F5F}" type="pres">
      <dgm:prSet presAssocID="{3F955989-EC44-4394-AAF3-9CEFDA6788C7}" presName="Name37" presStyleLbl="parChTrans1D4" presStyleIdx="6" presStyleCnt="16"/>
      <dgm:spPr/>
      <dgm:t>
        <a:bodyPr/>
        <a:lstStyle/>
        <a:p>
          <a:endParaRPr lang="en-US"/>
        </a:p>
      </dgm:t>
    </dgm:pt>
    <dgm:pt modelId="{99EF2F01-17CB-4B3C-AF07-EA926FCF2310}" type="pres">
      <dgm:prSet presAssocID="{595F473D-6DB5-41DB-9FDF-3FAC0EBF643A}" presName="hierRoot2" presStyleCnt="0">
        <dgm:presLayoutVars>
          <dgm:hierBranch val="init"/>
        </dgm:presLayoutVars>
      </dgm:prSet>
      <dgm:spPr/>
    </dgm:pt>
    <dgm:pt modelId="{AB1B3B2F-0C8F-47A2-A233-2194B7E35802}" type="pres">
      <dgm:prSet presAssocID="{595F473D-6DB5-41DB-9FDF-3FAC0EBF643A}" presName="rootComposite" presStyleCnt="0"/>
      <dgm:spPr/>
    </dgm:pt>
    <dgm:pt modelId="{C2F504CD-D198-4A25-B66A-042FD9AA39D4}" type="pres">
      <dgm:prSet presAssocID="{595F473D-6DB5-41DB-9FDF-3FAC0EBF643A}" presName="rootText" presStyleLbl="node4" presStyleIdx="6" presStyleCnt="16" custScaleX="143217" custScaleY="111391" custLinFactNeighborX="415" custLinFactNeighborY="-5922">
        <dgm:presLayoutVars>
          <dgm:chPref val="3"/>
        </dgm:presLayoutVars>
      </dgm:prSet>
      <dgm:spPr/>
      <dgm:t>
        <a:bodyPr/>
        <a:lstStyle/>
        <a:p>
          <a:endParaRPr lang="en-US"/>
        </a:p>
      </dgm:t>
    </dgm:pt>
    <dgm:pt modelId="{4D07D6FD-5A02-46C9-9008-BB208B7018C3}" type="pres">
      <dgm:prSet presAssocID="{595F473D-6DB5-41DB-9FDF-3FAC0EBF643A}" presName="rootConnector" presStyleLbl="node4" presStyleIdx="6" presStyleCnt="16"/>
      <dgm:spPr/>
      <dgm:t>
        <a:bodyPr/>
        <a:lstStyle/>
        <a:p>
          <a:endParaRPr lang="en-US"/>
        </a:p>
      </dgm:t>
    </dgm:pt>
    <dgm:pt modelId="{7B55D0A3-6479-4C32-9CDF-75C0F94E0FB2}" type="pres">
      <dgm:prSet presAssocID="{595F473D-6DB5-41DB-9FDF-3FAC0EBF643A}" presName="hierChild4" presStyleCnt="0"/>
      <dgm:spPr/>
    </dgm:pt>
    <dgm:pt modelId="{8B771F45-71F4-40F4-AE64-6FEA0EDCAB1A}" type="pres">
      <dgm:prSet presAssocID="{595F473D-6DB5-41DB-9FDF-3FAC0EBF643A}" presName="hierChild5" presStyleCnt="0"/>
      <dgm:spPr/>
    </dgm:pt>
    <dgm:pt modelId="{AB85D710-9730-4E15-9901-5B395293CA14}" type="pres">
      <dgm:prSet presAssocID="{D6399316-B208-4921-80C1-464490B47338}" presName="Name37" presStyleLbl="parChTrans1D4" presStyleIdx="7" presStyleCnt="16"/>
      <dgm:spPr/>
      <dgm:t>
        <a:bodyPr/>
        <a:lstStyle/>
        <a:p>
          <a:endParaRPr lang="en-US"/>
        </a:p>
      </dgm:t>
    </dgm:pt>
    <dgm:pt modelId="{A359FD81-9468-43B4-BF7D-8BEDC4D6C2C0}" type="pres">
      <dgm:prSet presAssocID="{0AC68A96-A7CA-4EA3-AFAD-461B2505A977}" presName="hierRoot2" presStyleCnt="0">
        <dgm:presLayoutVars>
          <dgm:hierBranch val="init"/>
        </dgm:presLayoutVars>
      </dgm:prSet>
      <dgm:spPr/>
    </dgm:pt>
    <dgm:pt modelId="{C9E4795E-18D1-4AD0-86CC-A97586B18AA0}" type="pres">
      <dgm:prSet presAssocID="{0AC68A96-A7CA-4EA3-AFAD-461B2505A977}" presName="rootComposite" presStyleCnt="0"/>
      <dgm:spPr/>
    </dgm:pt>
    <dgm:pt modelId="{C621FA05-273C-4263-A9DC-71AE225E72A8}" type="pres">
      <dgm:prSet presAssocID="{0AC68A96-A7CA-4EA3-AFAD-461B2505A977}" presName="rootText" presStyleLbl="node4" presStyleIdx="7" presStyleCnt="16" custScaleX="143217" custScaleY="95478" custLinFactNeighborX="180" custLinFactNeighborY="-38031">
        <dgm:presLayoutVars>
          <dgm:chPref val="3"/>
        </dgm:presLayoutVars>
      </dgm:prSet>
      <dgm:spPr/>
      <dgm:t>
        <a:bodyPr/>
        <a:lstStyle/>
        <a:p>
          <a:endParaRPr lang="en-US"/>
        </a:p>
      </dgm:t>
    </dgm:pt>
    <dgm:pt modelId="{7D449EBD-A3E3-4BE1-99F8-03A4D7C9E933}" type="pres">
      <dgm:prSet presAssocID="{0AC68A96-A7CA-4EA3-AFAD-461B2505A977}" presName="rootConnector" presStyleLbl="node4" presStyleIdx="7" presStyleCnt="16"/>
      <dgm:spPr/>
      <dgm:t>
        <a:bodyPr/>
        <a:lstStyle/>
        <a:p>
          <a:endParaRPr lang="en-US"/>
        </a:p>
      </dgm:t>
    </dgm:pt>
    <dgm:pt modelId="{BB93F1BB-5B69-4851-900E-9B4C3EB5789C}" type="pres">
      <dgm:prSet presAssocID="{0AC68A96-A7CA-4EA3-AFAD-461B2505A977}" presName="hierChild4" presStyleCnt="0"/>
      <dgm:spPr/>
    </dgm:pt>
    <dgm:pt modelId="{0032B8DA-B7B9-4E6B-8C28-D9D537930897}" type="pres">
      <dgm:prSet presAssocID="{0AC68A96-A7CA-4EA3-AFAD-461B2505A977}" presName="hierChild5" presStyleCnt="0"/>
      <dgm:spPr/>
    </dgm:pt>
    <dgm:pt modelId="{AAC5EC35-F78C-4283-B89A-0DE77AA68770}" type="pres">
      <dgm:prSet presAssocID="{A96D3506-0722-463F-815D-12576706708E}" presName="Name37" presStyleLbl="parChTrans1D4" presStyleIdx="8" presStyleCnt="16"/>
      <dgm:spPr/>
      <dgm:t>
        <a:bodyPr/>
        <a:lstStyle/>
        <a:p>
          <a:endParaRPr lang="en-US"/>
        </a:p>
      </dgm:t>
    </dgm:pt>
    <dgm:pt modelId="{BAB796D0-78A8-4914-AC83-64117F99FF0F}" type="pres">
      <dgm:prSet presAssocID="{FEA2D817-9E4A-4906-8E21-F74F2BE41326}" presName="hierRoot2" presStyleCnt="0">
        <dgm:presLayoutVars>
          <dgm:hierBranch val="init"/>
        </dgm:presLayoutVars>
      </dgm:prSet>
      <dgm:spPr/>
    </dgm:pt>
    <dgm:pt modelId="{211793EF-0F6A-4AB2-8137-4AB91A371203}" type="pres">
      <dgm:prSet presAssocID="{FEA2D817-9E4A-4906-8E21-F74F2BE41326}" presName="rootComposite" presStyleCnt="0"/>
      <dgm:spPr/>
    </dgm:pt>
    <dgm:pt modelId="{D8DE3C0B-7CCB-414E-A7A3-F4B6D170A346}" type="pres">
      <dgm:prSet presAssocID="{FEA2D817-9E4A-4906-8E21-F74F2BE41326}" presName="rootText" presStyleLbl="node4" presStyleIdx="8" presStyleCnt="16" custScaleX="139621" custScaleY="131142" custLinFactNeighborX="-443" custLinFactNeighborY="-65776">
        <dgm:presLayoutVars>
          <dgm:chPref val="3"/>
        </dgm:presLayoutVars>
      </dgm:prSet>
      <dgm:spPr/>
      <dgm:t>
        <a:bodyPr/>
        <a:lstStyle/>
        <a:p>
          <a:endParaRPr lang="en-US"/>
        </a:p>
      </dgm:t>
    </dgm:pt>
    <dgm:pt modelId="{2CB81440-045F-493B-B4D7-2759AF593A22}" type="pres">
      <dgm:prSet presAssocID="{FEA2D817-9E4A-4906-8E21-F74F2BE41326}" presName="rootConnector" presStyleLbl="node4" presStyleIdx="8" presStyleCnt="16"/>
      <dgm:spPr/>
      <dgm:t>
        <a:bodyPr/>
        <a:lstStyle/>
        <a:p>
          <a:endParaRPr lang="en-US"/>
        </a:p>
      </dgm:t>
    </dgm:pt>
    <dgm:pt modelId="{D8D7E554-7494-4D5D-822E-76F73C97A179}" type="pres">
      <dgm:prSet presAssocID="{FEA2D817-9E4A-4906-8E21-F74F2BE41326}" presName="hierChild4" presStyleCnt="0"/>
      <dgm:spPr/>
    </dgm:pt>
    <dgm:pt modelId="{2A8F287A-FB0A-4A2A-AB6A-8C3C19F32E5F}" type="pres">
      <dgm:prSet presAssocID="{FEA2D817-9E4A-4906-8E21-F74F2BE41326}" presName="hierChild5" presStyleCnt="0"/>
      <dgm:spPr/>
    </dgm:pt>
    <dgm:pt modelId="{EC9DF5E2-DE63-4B49-A75A-4F3147259685}" type="pres">
      <dgm:prSet presAssocID="{ABDC28AA-1881-40E4-835F-5A47989DC14C}" presName="hierChild5" presStyleCnt="0"/>
      <dgm:spPr/>
    </dgm:pt>
    <dgm:pt modelId="{FE99CE5F-337D-4C73-BC36-2EEB4DBBEFE4}" type="pres">
      <dgm:prSet presAssocID="{1171001E-06B0-4C96-AED0-664344683D1E}" presName="Name37" presStyleLbl="parChTrans1D3" presStyleIdx="2" presStyleCnt="4"/>
      <dgm:spPr/>
      <dgm:t>
        <a:bodyPr/>
        <a:lstStyle/>
        <a:p>
          <a:endParaRPr lang="en-US"/>
        </a:p>
      </dgm:t>
    </dgm:pt>
    <dgm:pt modelId="{3986F9F5-3E5A-42D6-8C0F-E2BD67B1881F}" type="pres">
      <dgm:prSet presAssocID="{7F647206-5E91-44B1-A2BA-7154486F5C9F}" presName="hierRoot2" presStyleCnt="0">
        <dgm:presLayoutVars>
          <dgm:hierBranch val="init"/>
        </dgm:presLayoutVars>
      </dgm:prSet>
      <dgm:spPr/>
    </dgm:pt>
    <dgm:pt modelId="{DC348717-0A59-4629-8191-598355D48160}" type="pres">
      <dgm:prSet presAssocID="{7F647206-5E91-44B1-A2BA-7154486F5C9F}" presName="rootComposite" presStyleCnt="0"/>
      <dgm:spPr/>
    </dgm:pt>
    <dgm:pt modelId="{76FB7BDA-8C41-4CFA-B216-F5FA581361B1}" type="pres">
      <dgm:prSet presAssocID="{7F647206-5E91-44B1-A2BA-7154486F5C9F}" presName="rootText" presStyleLbl="node3" presStyleIdx="2" presStyleCnt="4" custScaleX="156578" custScaleY="110070" custLinFactNeighborX="10067" custLinFactNeighborY="24316">
        <dgm:presLayoutVars>
          <dgm:chPref val="3"/>
        </dgm:presLayoutVars>
      </dgm:prSet>
      <dgm:spPr/>
      <dgm:t>
        <a:bodyPr/>
        <a:lstStyle/>
        <a:p>
          <a:endParaRPr lang="en-US"/>
        </a:p>
      </dgm:t>
    </dgm:pt>
    <dgm:pt modelId="{651A7CA2-396C-4A2C-A863-026649580D19}" type="pres">
      <dgm:prSet presAssocID="{7F647206-5E91-44B1-A2BA-7154486F5C9F}" presName="rootConnector" presStyleLbl="node3" presStyleIdx="2" presStyleCnt="4"/>
      <dgm:spPr/>
      <dgm:t>
        <a:bodyPr/>
        <a:lstStyle/>
        <a:p>
          <a:endParaRPr lang="en-US"/>
        </a:p>
      </dgm:t>
    </dgm:pt>
    <dgm:pt modelId="{B4E94AD0-0540-48E4-9912-0F2C8A0FE3AC}" type="pres">
      <dgm:prSet presAssocID="{7F647206-5E91-44B1-A2BA-7154486F5C9F}" presName="hierChild4" presStyleCnt="0"/>
      <dgm:spPr/>
    </dgm:pt>
    <dgm:pt modelId="{CD9E195F-0579-4DCA-8A62-585EC3B4482B}" type="pres">
      <dgm:prSet presAssocID="{736DA2FA-1279-457E-8AF4-932FF8915CE6}" presName="Name37" presStyleLbl="parChTrans1D4" presStyleIdx="9" presStyleCnt="16"/>
      <dgm:spPr/>
      <dgm:t>
        <a:bodyPr/>
        <a:lstStyle/>
        <a:p>
          <a:endParaRPr lang="en-US"/>
        </a:p>
      </dgm:t>
    </dgm:pt>
    <dgm:pt modelId="{811A156C-07EE-49FF-A69D-AB348C3ECB53}" type="pres">
      <dgm:prSet presAssocID="{FD6FB38F-AACA-48D4-89E4-17C5B92E10E9}" presName="hierRoot2" presStyleCnt="0">
        <dgm:presLayoutVars>
          <dgm:hierBranch val="init"/>
        </dgm:presLayoutVars>
      </dgm:prSet>
      <dgm:spPr/>
    </dgm:pt>
    <dgm:pt modelId="{9446E841-42C4-47B9-A4E6-DABBF8735F4B}" type="pres">
      <dgm:prSet presAssocID="{FD6FB38F-AACA-48D4-89E4-17C5B92E10E9}" presName="rootComposite" presStyleCnt="0"/>
      <dgm:spPr/>
    </dgm:pt>
    <dgm:pt modelId="{819D7222-20A7-4427-9D2B-22ACB1EE8C64}" type="pres">
      <dgm:prSet presAssocID="{FD6FB38F-AACA-48D4-89E4-17C5B92E10E9}" presName="rootText" presStyleLbl="node4" presStyleIdx="9" presStyleCnt="16" custScaleX="134116" custScaleY="142291" custLinFactNeighborX="2178" custLinFactNeighborY="26892">
        <dgm:presLayoutVars>
          <dgm:chPref val="3"/>
        </dgm:presLayoutVars>
      </dgm:prSet>
      <dgm:spPr/>
      <dgm:t>
        <a:bodyPr/>
        <a:lstStyle/>
        <a:p>
          <a:endParaRPr lang="en-US"/>
        </a:p>
      </dgm:t>
    </dgm:pt>
    <dgm:pt modelId="{C9800F86-FCC8-418F-90D3-A64E7812EF65}" type="pres">
      <dgm:prSet presAssocID="{FD6FB38F-AACA-48D4-89E4-17C5B92E10E9}" presName="rootConnector" presStyleLbl="node4" presStyleIdx="9" presStyleCnt="16"/>
      <dgm:spPr/>
      <dgm:t>
        <a:bodyPr/>
        <a:lstStyle/>
        <a:p>
          <a:endParaRPr lang="en-US"/>
        </a:p>
      </dgm:t>
    </dgm:pt>
    <dgm:pt modelId="{FA181ECA-3D3A-4CF7-A773-BFF582EEC7A7}" type="pres">
      <dgm:prSet presAssocID="{FD6FB38F-AACA-48D4-89E4-17C5B92E10E9}" presName="hierChild4" presStyleCnt="0"/>
      <dgm:spPr/>
    </dgm:pt>
    <dgm:pt modelId="{473954A1-D6A6-43A1-80A3-FD49089C29A7}" type="pres">
      <dgm:prSet presAssocID="{FD6FB38F-AACA-48D4-89E4-17C5B92E10E9}" presName="hierChild5" presStyleCnt="0"/>
      <dgm:spPr/>
    </dgm:pt>
    <dgm:pt modelId="{AC8CA50C-8B57-445D-B363-ACB573A7E08A}" type="pres">
      <dgm:prSet presAssocID="{9936CA09-2EE7-4AAD-BF46-2613DCE376A3}" presName="Name37" presStyleLbl="parChTrans1D4" presStyleIdx="10" presStyleCnt="16"/>
      <dgm:spPr/>
      <dgm:t>
        <a:bodyPr/>
        <a:lstStyle/>
        <a:p>
          <a:endParaRPr lang="en-US"/>
        </a:p>
      </dgm:t>
    </dgm:pt>
    <dgm:pt modelId="{12EF9D2B-4D37-4996-A0BE-81FE8F5A0FF3}" type="pres">
      <dgm:prSet presAssocID="{4785F3E0-0D6E-4743-B3F6-02158693A53E}" presName="hierRoot2" presStyleCnt="0">
        <dgm:presLayoutVars>
          <dgm:hierBranch val="init"/>
        </dgm:presLayoutVars>
      </dgm:prSet>
      <dgm:spPr/>
    </dgm:pt>
    <dgm:pt modelId="{8DA8BF83-E652-48C3-923F-DF8C2850E32E}" type="pres">
      <dgm:prSet presAssocID="{4785F3E0-0D6E-4743-B3F6-02158693A53E}" presName="rootComposite" presStyleCnt="0"/>
      <dgm:spPr/>
    </dgm:pt>
    <dgm:pt modelId="{3C9964F2-7043-4023-A370-C8FCC7221EE2}" type="pres">
      <dgm:prSet presAssocID="{4785F3E0-0D6E-4743-B3F6-02158693A53E}" presName="rootText" presStyleLbl="node4" presStyleIdx="10" presStyleCnt="16" custScaleX="134116" custScaleY="111391" custLinFactNeighborX="2178" custLinFactNeighborY="840">
        <dgm:presLayoutVars>
          <dgm:chPref val="3"/>
        </dgm:presLayoutVars>
      </dgm:prSet>
      <dgm:spPr/>
      <dgm:t>
        <a:bodyPr/>
        <a:lstStyle/>
        <a:p>
          <a:endParaRPr lang="en-US"/>
        </a:p>
      </dgm:t>
    </dgm:pt>
    <dgm:pt modelId="{331C79E4-6A06-497D-8344-CFE82CDFFE9A}" type="pres">
      <dgm:prSet presAssocID="{4785F3E0-0D6E-4743-B3F6-02158693A53E}" presName="rootConnector" presStyleLbl="node4" presStyleIdx="10" presStyleCnt="16"/>
      <dgm:spPr/>
      <dgm:t>
        <a:bodyPr/>
        <a:lstStyle/>
        <a:p>
          <a:endParaRPr lang="en-US"/>
        </a:p>
      </dgm:t>
    </dgm:pt>
    <dgm:pt modelId="{5584EE7D-9B0A-4324-A2D8-A8FFF9582872}" type="pres">
      <dgm:prSet presAssocID="{4785F3E0-0D6E-4743-B3F6-02158693A53E}" presName="hierChild4" presStyleCnt="0"/>
      <dgm:spPr/>
    </dgm:pt>
    <dgm:pt modelId="{ABB8C01C-90CE-4EA2-9A58-E9FE028315C3}" type="pres">
      <dgm:prSet presAssocID="{4785F3E0-0D6E-4743-B3F6-02158693A53E}" presName="hierChild5" presStyleCnt="0"/>
      <dgm:spPr/>
    </dgm:pt>
    <dgm:pt modelId="{6AF8406B-7041-412B-9415-B15175160900}" type="pres">
      <dgm:prSet presAssocID="{5DEAB136-65D9-4DF9-B445-C44C57C14721}" presName="Name37" presStyleLbl="parChTrans1D4" presStyleIdx="11" presStyleCnt="16"/>
      <dgm:spPr/>
      <dgm:t>
        <a:bodyPr/>
        <a:lstStyle/>
        <a:p>
          <a:endParaRPr lang="en-US"/>
        </a:p>
      </dgm:t>
    </dgm:pt>
    <dgm:pt modelId="{7E2ACC79-4321-494B-B506-B7F32AF068FD}" type="pres">
      <dgm:prSet presAssocID="{7EECD3EE-3D9F-4A99-B21D-1388BFCE80EF}" presName="hierRoot2" presStyleCnt="0">
        <dgm:presLayoutVars>
          <dgm:hierBranch val="init"/>
        </dgm:presLayoutVars>
      </dgm:prSet>
      <dgm:spPr/>
    </dgm:pt>
    <dgm:pt modelId="{7361B251-9DC4-40E6-AA17-2D862C06AFC0}" type="pres">
      <dgm:prSet presAssocID="{7EECD3EE-3D9F-4A99-B21D-1388BFCE80EF}" presName="rootComposite" presStyleCnt="0"/>
      <dgm:spPr/>
    </dgm:pt>
    <dgm:pt modelId="{C0C65D1A-8E73-41F0-8B9E-3F9AF01C7EF1}" type="pres">
      <dgm:prSet presAssocID="{7EECD3EE-3D9F-4A99-B21D-1388BFCE80EF}" presName="rootText" presStyleLbl="node4" presStyleIdx="11" presStyleCnt="16" custScaleX="134116" custScaleY="95478" custLinFactNeighborX="2178" custLinFactNeighborY="-29726">
        <dgm:presLayoutVars>
          <dgm:chPref val="3"/>
        </dgm:presLayoutVars>
      </dgm:prSet>
      <dgm:spPr/>
      <dgm:t>
        <a:bodyPr/>
        <a:lstStyle/>
        <a:p>
          <a:endParaRPr lang="en-US"/>
        </a:p>
      </dgm:t>
    </dgm:pt>
    <dgm:pt modelId="{D1210656-6C99-4EF9-BDAE-51C5854A4017}" type="pres">
      <dgm:prSet presAssocID="{7EECD3EE-3D9F-4A99-B21D-1388BFCE80EF}" presName="rootConnector" presStyleLbl="node4" presStyleIdx="11" presStyleCnt="16"/>
      <dgm:spPr/>
      <dgm:t>
        <a:bodyPr/>
        <a:lstStyle/>
        <a:p>
          <a:endParaRPr lang="en-US"/>
        </a:p>
      </dgm:t>
    </dgm:pt>
    <dgm:pt modelId="{34039671-F620-4436-8563-23755A99BD24}" type="pres">
      <dgm:prSet presAssocID="{7EECD3EE-3D9F-4A99-B21D-1388BFCE80EF}" presName="hierChild4" presStyleCnt="0"/>
      <dgm:spPr/>
    </dgm:pt>
    <dgm:pt modelId="{5C36C04B-BBE9-4BED-9711-4D32A3C36740}" type="pres">
      <dgm:prSet presAssocID="{7EECD3EE-3D9F-4A99-B21D-1388BFCE80EF}" presName="hierChild5" presStyleCnt="0"/>
      <dgm:spPr/>
    </dgm:pt>
    <dgm:pt modelId="{F0CE5ABB-CB4A-41FB-A67C-9A093E5E791B}" type="pres">
      <dgm:prSet presAssocID="{976F8721-B7B1-4D3F-80B0-DB66F0D32622}" presName="Name37" presStyleLbl="parChTrans1D4" presStyleIdx="12" presStyleCnt="16"/>
      <dgm:spPr/>
      <dgm:t>
        <a:bodyPr/>
        <a:lstStyle/>
        <a:p>
          <a:endParaRPr lang="en-US"/>
        </a:p>
      </dgm:t>
    </dgm:pt>
    <dgm:pt modelId="{5C17E608-C6FD-4EC0-B715-DDC8D72588B4}" type="pres">
      <dgm:prSet presAssocID="{E0310EFF-F00F-4349-85CE-67784C4B9AA4}" presName="hierRoot2" presStyleCnt="0">
        <dgm:presLayoutVars>
          <dgm:hierBranch val="init"/>
        </dgm:presLayoutVars>
      </dgm:prSet>
      <dgm:spPr/>
    </dgm:pt>
    <dgm:pt modelId="{CEED4524-E406-49D1-9DAD-C65EE3B41866}" type="pres">
      <dgm:prSet presAssocID="{E0310EFF-F00F-4349-85CE-67784C4B9AA4}" presName="rootComposite" presStyleCnt="0"/>
      <dgm:spPr/>
    </dgm:pt>
    <dgm:pt modelId="{AC4B2521-FFE3-4EE7-B5C4-55C83C5E696E}" type="pres">
      <dgm:prSet presAssocID="{E0310EFF-F00F-4349-85CE-67784C4B9AA4}" presName="rootText" presStyleLbl="node4" presStyleIdx="12" presStyleCnt="16" custScaleX="134116" custScaleY="111391" custLinFactNeighborX="2178" custLinFactNeighborY="-57118">
        <dgm:presLayoutVars>
          <dgm:chPref val="3"/>
        </dgm:presLayoutVars>
      </dgm:prSet>
      <dgm:spPr/>
      <dgm:t>
        <a:bodyPr/>
        <a:lstStyle/>
        <a:p>
          <a:endParaRPr lang="en-US"/>
        </a:p>
      </dgm:t>
    </dgm:pt>
    <dgm:pt modelId="{3843D481-7D17-4945-8CD6-D4AC8DF9D89F}" type="pres">
      <dgm:prSet presAssocID="{E0310EFF-F00F-4349-85CE-67784C4B9AA4}" presName="rootConnector" presStyleLbl="node4" presStyleIdx="12" presStyleCnt="16"/>
      <dgm:spPr/>
      <dgm:t>
        <a:bodyPr/>
        <a:lstStyle/>
        <a:p>
          <a:endParaRPr lang="en-US"/>
        </a:p>
      </dgm:t>
    </dgm:pt>
    <dgm:pt modelId="{420316D8-875C-46F8-A474-EEDD5F9DEB5F}" type="pres">
      <dgm:prSet presAssocID="{E0310EFF-F00F-4349-85CE-67784C4B9AA4}" presName="hierChild4" presStyleCnt="0"/>
      <dgm:spPr/>
    </dgm:pt>
    <dgm:pt modelId="{BDD24F83-90CC-4822-98B3-4EAF3086FAF7}" type="pres">
      <dgm:prSet presAssocID="{E0310EFF-F00F-4349-85CE-67784C4B9AA4}" presName="hierChild5" presStyleCnt="0"/>
      <dgm:spPr/>
    </dgm:pt>
    <dgm:pt modelId="{7CFD097D-6248-4D90-908C-56D41783678A}" type="pres">
      <dgm:prSet presAssocID="{7F647206-5E91-44B1-A2BA-7154486F5C9F}" presName="hierChild5" presStyleCnt="0"/>
      <dgm:spPr/>
    </dgm:pt>
    <dgm:pt modelId="{1B363E6D-5A79-490B-90C5-7A3FCC60A05A}" type="pres">
      <dgm:prSet presAssocID="{89AAC8B1-7BBC-4A41-ABBD-90927D0ABCF5}" presName="Name37" presStyleLbl="parChTrans1D3" presStyleIdx="3" presStyleCnt="4"/>
      <dgm:spPr/>
      <dgm:t>
        <a:bodyPr/>
        <a:lstStyle/>
        <a:p>
          <a:endParaRPr lang="en-US"/>
        </a:p>
      </dgm:t>
    </dgm:pt>
    <dgm:pt modelId="{F6FD1F74-35C7-4813-B8DA-BFDCD0408031}" type="pres">
      <dgm:prSet presAssocID="{831ED1D7-FC0B-4B7A-948F-EF6C13738F20}" presName="hierRoot2" presStyleCnt="0">
        <dgm:presLayoutVars>
          <dgm:hierBranch val="init"/>
        </dgm:presLayoutVars>
      </dgm:prSet>
      <dgm:spPr/>
    </dgm:pt>
    <dgm:pt modelId="{B114E177-87AA-4BF5-9D13-06B5FB98977E}" type="pres">
      <dgm:prSet presAssocID="{831ED1D7-FC0B-4B7A-948F-EF6C13738F20}" presName="rootComposite" presStyleCnt="0"/>
      <dgm:spPr/>
    </dgm:pt>
    <dgm:pt modelId="{927BC797-73E7-4FF6-8840-782E2BCFEABB}" type="pres">
      <dgm:prSet presAssocID="{831ED1D7-FC0B-4B7A-948F-EF6C13738F20}" presName="rootText" presStyleLbl="node3" presStyleIdx="3" presStyleCnt="4" custScaleX="161880" custScaleY="110070" custLinFactNeighborX="4791" custLinFactNeighborY="24456">
        <dgm:presLayoutVars>
          <dgm:chPref val="3"/>
        </dgm:presLayoutVars>
      </dgm:prSet>
      <dgm:spPr/>
      <dgm:t>
        <a:bodyPr/>
        <a:lstStyle/>
        <a:p>
          <a:endParaRPr lang="en-US"/>
        </a:p>
      </dgm:t>
    </dgm:pt>
    <dgm:pt modelId="{DDC661FE-8DBD-42C6-ACED-388D2221A264}" type="pres">
      <dgm:prSet presAssocID="{831ED1D7-FC0B-4B7A-948F-EF6C13738F20}" presName="rootConnector" presStyleLbl="node3" presStyleIdx="3" presStyleCnt="4"/>
      <dgm:spPr/>
      <dgm:t>
        <a:bodyPr/>
        <a:lstStyle/>
        <a:p>
          <a:endParaRPr lang="en-US"/>
        </a:p>
      </dgm:t>
    </dgm:pt>
    <dgm:pt modelId="{7EEE4660-173E-4CAE-9EB2-111B466A09B6}" type="pres">
      <dgm:prSet presAssocID="{831ED1D7-FC0B-4B7A-948F-EF6C13738F20}" presName="hierChild4" presStyleCnt="0"/>
      <dgm:spPr/>
    </dgm:pt>
    <dgm:pt modelId="{D2BE772E-335B-4EB2-8C47-1AE1B13DF4FC}" type="pres">
      <dgm:prSet presAssocID="{0D2FE545-38C4-4575-8DDF-A3A3C70F11D3}" presName="Name37" presStyleLbl="parChTrans1D4" presStyleIdx="13" presStyleCnt="16"/>
      <dgm:spPr/>
      <dgm:t>
        <a:bodyPr/>
        <a:lstStyle/>
        <a:p>
          <a:endParaRPr lang="en-US"/>
        </a:p>
      </dgm:t>
    </dgm:pt>
    <dgm:pt modelId="{7382DC7A-35BB-4278-9818-C42C82E461CA}" type="pres">
      <dgm:prSet presAssocID="{D0460C99-545E-4A22-9F9C-8F83A3486081}" presName="hierRoot2" presStyleCnt="0">
        <dgm:presLayoutVars>
          <dgm:hierBranch val="init"/>
        </dgm:presLayoutVars>
      </dgm:prSet>
      <dgm:spPr/>
    </dgm:pt>
    <dgm:pt modelId="{57B40443-D291-4ACF-83D9-A13B7F1FDAC3}" type="pres">
      <dgm:prSet presAssocID="{D0460C99-545E-4A22-9F9C-8F83A3486081}" presName="rootComposite" presStyleCnt="0"/>
      <dgm:spPr/>
    </dgm:pt>
    <dgm:pt modelId="{30DF1ADD-F081-4FA8-B5E4-2A70FF6069F3}" type="pres">
      <dgm:prSet presAssocID="{D0460C99-545E-4A22-9F9C-8F83A3486081}" presName="rootText" presStyleLbl="node4" presStyleIdx="13" presStyleCnt="16" custScaleX="139726" custScaleY="107433" custLinFactNeighborX="-8201" custLinFactNeighborY="29418">
        <dgm:presLayoutVars>
          <dgm:chPref val="3"/>
        </dgm:presLayoutVars>
      </dgm:prSet>
      <dgm:spPr/>
      <dgm:t>
        <a:bodyPr/>
        <a:lstStyle/>
        <a:p>
          <a:endParaRPr lang="en-US"/>
        </a:p>
      </dgm:t>
    </dgm:pt>
    <dgm:pt modelId="{7A711F49-F7CB-4440-8B86-6409FE260BB6}" type="pres">
      <dgm:prSet presAssocID="{D0460C99-545E-4A22-9F9C-8F83A3486081}" presName="rootConnector" presStyleLbl="node4" presStyleIdx="13" presStyleCnt="16"/>
      <dgm:spPr/>
      <dgm:t>
        <a:bodyPr/>
        <a:lstStyle/>
        <a:p>
          <a:endParaRPr lang="en-US"/>
        </a:p>
      </dgm:t>
    </dgm:pt>
    <dgm:pt modelId="{6FF32982-5247-41EE-91E9-F83E0EE8E60B}" type="pres">
      <dgm:prSet presAssocID="{D0460C99-545E-4A22-9F9C-8F83A3486081}" presName="hierChild4" presStyleCnt="0"/>
      <dgm:spPr/>
    </dgm:pt>
    <dgm:pt modelId="{F5CE7A0C-3244-4F0A-B26F-53767D092D07}" type="pres">
      <dgm:prSet presAssocID="{D0460C99-545E-4A22-9F9C-8F83A3486081}" presName="hierChild5" presStyleCnt="0"/>
      <dgm:spPr/>
    </dgm:pt>
    <dgm:pt modelId="{1D636905-A94B-496A-85DD-3FD84FC93204}" type="pres">
      <dgm:prSet presAssocID="{C129A9D0-8FC0-4A27-8680-A8A514AAC824}" presName="Name37" presStyleLbl="parChTrans1D4" presStyleIdx="14" presStyleCnt="16"/>
      <dgm:spPr/>
      <dgm:t>
        <a:bodyPr/>
        <a:lstStyle/>
        <a:p>
          <a:endParaRPr lang="en-US"/>
        </a:p>
      </dgm:t>
    </dgm:pt>
    <dgm:pt modelId="{4CE39651-3BE8-4284-89FB-1B15C821553A}" type="pres">
      <dgm:prSet presAssocID="{AB5E0249-EA68-48D7-B31E-54F5F8D47A04}" presName="hierRoot2" presStyleCnt="0">
        <dgm:presLayoutVars>
          <dgm:hierBranch val="init"/>
        </dgm:presLayoutVars>
      </dgm:prSet>
      <dgm:spPr/>
    </dgm:pt>
    <dgm:pt modelId="{CD4BAB58-D77B-4C42-A85B-6953098490D3}" type="pres">
      <dgm:prSet presAssocID="{AB5E0249-EA68-48D7-B31E-54F5F8D47A04}" presName="rootComposite" presStyleCnt="0"/>
      <dgm:spPr/>
    </dgm:pt>
    <dgm:pt modelId="{FCA69915-FE9B-4258-A13E-FD49C5A69790}" type="pres">
      <dgm:prSet presAssocID="{AB5E0249-EA68-48D7-B31E-54F5F8D47A04}" presName="rootText" presStyleLbl="node4" presStyleIdx="14" presStyleCnt="16" custScaleX="139555" custScaleY="111391" custLinFactNeighborX="-8201" custLinFactNeighborY="-2476">
        <dgm:presLayoutVars>
          <dgm:chPref val="3"/>
        </dgm:presLayoutVars>
      </dgm:prSet>
      <dgm:spPr/>
      <dgm:t>
        <a:bodyPr/>
        <a:lstStyle/>
        <a:p>
          <a:endParaRPr lang="en-US"/>
        </a:p>
      </dgm:t>
    </dgm:pt>
    <dgm:pt modelId="{3AE85A0A-E7B8-41E3-A5EA-1E15B53F1D60}" type="pres">
      <dgm:prSet presAssocID="{AB5E0249-EA68-48D7-B31E-54F5F8D47A04}" presName="rootConnector" presStyleLbl="node4" presStyleIdx="14" presStyleCnt="16"/>
      <dgm:spPr/>
      <dgm:t>
        <a:bodyPr/>
        <a:lstStyle/>
        <a:p>
          <a:endParaRPr lang="en-US"/>
        </a:p>
      </dgm:t>
    </dgm:pt>
    <dgm:pt modelId="{45D86D06-2D2E-4174-98F7-747A116D6AB1}" type="pres">
      <dgm:prSet presAssocID="{AB5E0249-EA68-48D7-B31E-54F5F8D47A04}" presName="hierChild4" presStyleCnt="0"/>
      <dgm:spPr/>
    </dgm:pt>
    <dgm:pt modelId="{DC11A08A-367F-45CD-BDAE-D6C5A41B7CDE}" type="pres">
      <dgm:prSet presAssocID="{AB5E0249-EA68-48D7-B31E-54F5F8D47A04}" presName="hierChild5" presStyleCnt="0"/>
      <dgm:spPr/>
    </dgm:pt>
    <dgm:pt modelId="{2CB72477-248E-4FD1-B006-C98A3F8002C7}" type="pres">
      <dgm:prSet presAssocID="{094F067C-C5AE-4D25-BCDF-B9EC46A4A9C3}" presName="Name37" presStyleLbl="parChTrans1D4" presStyleIdx="15" presStyleCnt="16"/>
      <dgm:spPr/>
      <dgm:t>
        <a:bodyPr/>
        <a:lstStyle/>
        <a:p>
          <a:endParaRPr lang="en-US"/>
        </a:p>
      </dgm:t>
    </dgm:pt>
    <dgm:pt modelId="{313C987B-8173-4A4D-8F20-69918DB7449C}" type="pres">
      <dgm:prSet presAssocID="{E0F49004-943B-43EA-819A-EA17DE5E17CA}" presName="hierRoot2" presStyleCnt="0">
        <dgm:presLayoutVars>
          <dgm:hierBranch val="init"/>
        </dgm:presLayoutVars>
      </dgm:prSet>
      <dgm:spPr/>
    </dgm:pt>
    <dgm:pt modelId="{4845739E-D548-446E-95D6-5720183FE3C4}" type="pres">
      <dgm:prSet presAssocID="{E0F49004-943B-43EA-819A-EA17DE5E17CA}" presName="rootComposite" presStyleCnt="0"/>
      <dgm:spPr/>
    </dgm:pt>
    <dgm:pt modelId="{B79839D6-F8B1-44A9-867B-72BC0810CF8A}" type="pres">
      <dgm:prSet presAssocID="{E0F49004-943B-43EA-819A-EA17DE5E17CA}" presName="rootText" presStyleLbl="node4" presStyleIdx="15" presStyleCnt="16" custScaleX="139555" custScaleY="79565" custLinFactNeighborX="-8501" custLinFactNeighborY="-32092">
        <dgm:presLayoutVars>
          <dgm:chPref val="3"/>
        </dgm:presLayoutVars>
      </dgm:prSet>
      <dgm:spPr/>
      <dgm:t>
        <a:bodyPr/>
        <a:lstStyle/>
        <a:p>
          <a:endParaRPr lang="en-US"/>
        </a:p>
      </dgm:t>
    </dgm:pt>
    <dgm:pt modelId="{C71754CD-C716-42C8-BE60-E280FEE35045}" type="pres">
      <dgm:prSet presAssocID="{E0F49004-943B-43EA-819A-EA17DE5E17CA}" presName="rootConnector" presStyleLbl="node4" presStyleIdx="15" presStyleCnt="16"/>
      <dgm:spPr/>
      <dgm:t>
        <a:bodyPr/>
        <a:lstStyle/>
        <a:p>
          <a:endParaRPr lang="en-US"/>
        </a:p>
      </dgm:t>
    </dgm:pt>
    <dgm:pt modelId="{225EBC8B-596C-4279-95D4-B9DEFCC6947F}" type="pres">
      <dgm:prSet presAssocID="{E0F49004-943B-43EA-819A-EA17DE5E17CA}" presName="hierChild4" presStyleCnt="0"/>
      <dgm:spPr/>
    </dgm:pt>
    <dgm:pt modelId="{5EB6DC23-1B93-49A3-A1F0-52FCD545B923}" type="pres">
      <dgm:prSet presAssocID="{E0F49004-943B-43EA-819A-EA17DE5E17CA}" presName="hierChild5" presStyleCnt="0"/>
      <dgm:spPr/>
    </dgm:pt>
    <dgm:pt modelId="{BB67DB17-4D60-4B5A-94F3-8EA0C166EE2A}" type="pres">
      <dgm:prSet presAssocID="{831ED1D7-FC0B-4B7A-948F-EF6C13738F20}" presName="hierChild5" presStyleCnt="0"/>
      <dgm:spPr/>
    </dgm:pt>
    <dgm:pt modelId="{E8C8189D-3219-4489-92FC-32AC529A3B27}" type="pres">
      <dgm:prSet presAssocID="{E631CB9F-1ABF-4158-9869-262247A91DED}" presName="hierChild5" presStyleCnt="0"/>
      <dgm:spPr/>
    </dgm:pt>
    <dgm:pt modelId="{F25EDFB7-A359-4018-8327-3EF25B747166}" type="pres">
      <dgm:prSet presAssocID="{FE0F0887-9BE2-49CD-99A0-6796CC22C7C6}" presName="Name37" presStyleLbl="parChTrans1D2" presStyleIdx="1" presStyleCnt="2"/>
      <dgm:spPr/>
      <dgm:t>
        <a:bodyPr/>
        <a:lstStyle/>
        <a:p>
          <a:endParaRPr lang="en-US"/>
        </a:p>
      </dgm:t>
    </dgm:pt>
    <dgm:pt modelId="{7D90D12D-4693-4F54-A994-07ABC5682F89}" type="pres">
      <dgm:prSet presAssocID="{33CF1ADD-D07D-466C-9ED0-D094E17D6A12}" presName="hierRoot2" presStyleCnt="0">
        <dgm:presLayoutVars>
          <dgm:hierBranch val="init"/>
        </dgm:presLayoutVars>
      </dgm:prSet>
      <dgm:spPr/>
    </dgm:pt>
    <dgm:pt modelId="{A1D08BE1-92AB-49DF-BA45-416C8A1033FA}" type="pres">
      <dgm:prSet presAssocID="{33CF1ADD-D07D-466C-9ED0-D094E17D6A12}" presName="rootComposite" presStyleCnt="0"/>
      <dgm:spPr/>
    </dgm:pt>
    <dgm:pt modelId="{F6BDF3EE-7901-4ACB-9ADC-03EA02D88A55}" type="pres">
      <dgm:prSet presAssocID="{33CF1ADD-D07D-466C-9ED0-D094E17D6A12}" presName="rootText" presStyleLbl="node2" presStyleIdx="1" presStyleCnt="2" custScaleX="188855" custScaleY="76493" custLinFactNeighborX="-11670" custLinFactNeighborY="23672">
        <dgm:presLayoutVars>
          <dgm:chPref val="3"/>
        </dgm:presLayoutVars>
      </dgm:prSet>
      <dgm:spPr/>
      <dgm:t>
        <a:bodyPr/>
        <a:lstStyle/>
        <a:p>
          <a:endParaRPr lang="en-US"/>
        </a:p>
      </dgm:t>
    </dgm:pt>
    <dgm:pt modelId="{564373F4-415E-40EF-8BCB-919DA0574809}" type="pres">
      <dgm:prSet presAssocID="{33CF1ADD-D07D-466C-9ED0-D094E17D6A12}" presName="rootConnector" presStyleLbl="node2" presStyleIdx="1" presStyleCnt="2"/>
      <dgm:spPr/>
      <dgm:t>
        <a:bodyPr/>
        <a:lstStyle/>
        <a:p>
          <a:endParaRPr lang="en-US"/>
        </a:p>
      </dgm:t>
    </dgm:pt>
    <dgm:pt modelId="{5FB4DD20-CCC6-4F39-9523-1E4C961B6AEC}" type="pres">
      <dgm:prSet presAssocID="{33CF1ADD-D07D-466C-9ED0-D094E17D6A12}" presName="hierChild4" presStyleCnt="0"/>
      <dgm:spPr/>
    </dgm:pt>
    <dgm:pt modelId="{FC4C6F97-3BEF-4133-B1BD-A41BE509EE28}" type="pres">
      <dgm:prSet presAssocID="{33CF1ADD-D07D-466C-9ED0-D094E17D6A12}" presName="hierChild5" presStyleCnt="0"/>
      <dgm:spPr/>
    </dgm:pt>
    <dgm:pt modelId="{463477DF-58DF-4113-B769-6B9F9F8AEF77}" type="pres">
      <dgm:prSet presAssocID="{C76EB51B-6DEA-455C-B48C-49639966C139}" presName="hierChild3" presStyleCnt="0"/>
      <dgm:spPr/>
    </dgm:pt>
  </dgm:ptLst>
  <dgm:cxnLst>
    <dgm:cxn modelId="{3F9CBF76-B91A-42E8-95AB-B13E13E58185}" type="presOf" srcId="{42852273-719D-4FC9-A905-7B4A604126AC}" destId="{EFA8404F-0D04-4DEB-898E-235B6E44DC95}" srcOrd="0" destOrd="0" presId="urn:microsoft.com/office/officeart/2005/8/layout/orgChart1"/>
    <dgm:cxn modelId="{23D0C4B3-659E-4907-A1D1-48118704DDC4}" type="presOf" srcId="{42852273-719D-4FC9-A905-7B4A604126AC}" destId="{6970E4E4-5A5B-4730-B01F-E09148A5656D}" srcOrd="1" destOrd="0" presId="urn:microsoft.com/office/officeart/2005/8/layout/orgChart1"/>
    <dgm:cxn modelId="{3BD640DC-51A8-426C-8D85-BB59BD69AE35}" type="presOf" srcId="{98182421-6FE0-444E-ABD1-A7E3F72DDA2E}" destId="{526D137D-D7DD-46C9-9923-05156898BA47}" srcOrd="0" destOrd="0" presId="urn:microsoft.com/office/officeart/2005/8/layout/orgChart1"/>
    <dgm:cxn modelId="{CDEE11C2-5EC2-4055-95E4-1C34A96510DF}" srcId="{E631CB9F-1ABF-4158-9869-262247A91DED}" destId="{831ED1D7-FC0B-4B7A-948F-EF6C13738F20}" srcOrd="3" destOrd="0" parTransId="{89AAC8B1-7BBC-4A41-ABBD-90927D0ABCF5}" sibTransId="{05F214CD-46C8-4435-8725-67415A3B98A1}"/>
    <dgm:cxn modelId="{E1483BA2-A56E-42EB-B78E-2E211AA3F54D}" type="presOf" srcId="{FD6FB38F-AACA-48D4-89E4-17C5B92E10E9}" destId="{C9800F86-FCC8-418F-90D3-A64E7812EF65}" srcOrd="1" destOrd="0" presId="urn:microsoft.com/office/officeart/2005/8/layout/orgChart1"/>
    <dgm:cxn modelId="{3619A53C-C57A-4A98-B3A7-B72E9FC20D1B}" type="presOf" srcId="{D6399316-B208-4921-80C1-464490B47338}" destId="{AB85D710-9730-4E15-9901-5B395293CA14}" srcOrd="0" destOrd="0" presId="urn:microsoft.com/office/officeart/2005/8/layout/orgChart1"/>
    <dgm:cxn modelId="{CBC28276-5A23-4C14-B285-7CB0FBBE0553}" type="presOf" srcId="{9240E946-7F94-40AF-9AA7-264DAEB83487}" destId="{C0D3367C-69FE-4D34-9AF1-988A7A6AB116}" srcOrd="0" destOrd="0" presId="urn:microsoft.com/office/officeart/2005/8/layout/orgChart1"/>
    <dgm:cxn modelId="{45641269-4ECD-4F2B-8F57-9494E49FDDB7}" type="presOf" srcId="{551293E8-6D86-4725-BF1B-E6211FA05C45}" destId="{A18EF598-0FAF-4C05-9832-B6BC1F02B864}" srcOrd="0" destOrd="0" presId="urn:microsoft.com/office/officeart/2005/8/layout/orgChart1"/>
    <dgm:cxn modelId="{6DB49B59-0EAB-41FB-9ED5-1BBB22262BB5}" type="presOf" srcId="{FE0F0887-9BE2-49CD-99A0-6796CC22C7C6}" destId="{F25EDFB7-A359-4018-8327-3EF25B747166}" srcOrd="0" destOrd="0" presId="urn:microsoft.com/office/officeart/2005/8/layout/orgChart1"/>
    <dgm:cxn modelId="{D6F14DC6-7618-435C-8F40-7106EFE48B97}" type="presOf" srcId="{ABDC28AA-1881-40E4-835F-5A47989DC14C}" destId="{1D7DE923-9A31-415A-B108-A54FFC8710F3}" srcOrd="1" destOrd="0" presId="urn:microsoft.com/office/officeart/2005/8/layout/orgChart1"/>
    <dgm:cxn modelId="{C30B2BB0-C840-4CE0-B07E-6F74A76EA41B}" type="presOf" srcId="{3B5CF7CA-D975-4108-989C-0444ABC9CA31}" destId="{DD0F383D-D634-4262-B8FA-C3833B6FA226}" srcOrd="0" destOrd="0" presId="urn:microsoft.com/office/officeart/2005/8/layout/orgChart1"/>
    <dgm:cxn modelId="{CA449EBB-A92B-4F74-8831-543C1D9ED41D}" srcId="{AB9DE9B2-9232-485E-B816-1E08AEF08692}" destId="{CCA8575D-7702-4832-AE66-EDE04772329B}" srcOrd="0" destOrd="0" parTransId="{CDF478DF-6E23-499B-BA3B-335A48D903C7}" sibTransId="{597525F5-00AC-4D3C-B05A-57214CF77EE0}"/>
    <dgm:cxn modelId="{2E2F0337-2EF3-4973-B7CD-BF11972367F6}" type="presOf" srcId="{3F955989-EC44-4394-AAF3-9CEFDA6788C7}" destId="{3116A85B-B811-4A6D-8C66-1AC15EE37F5F}" srcOrd="0" destOrd="0" presId="urn:microsoft.com/office/officeart/2005/8/layout/orgChart1"/>
    <dgm:cxn modelId="{ED5A002C-8A02-4677-9401-A316B6FEDF5A}" type="presOf" srcId="{CCA8575D-7702-4832-AE66-EDE04772329B}" destId="{411D1CF1-8223-426E-9979-FA8CC0E0D26F}" srcOrd="0" destOrd="0" presId="urn:microsoft.com/office/officeart/2005/8/layout/orgChart1"/>
    <dgm:cxn modelId="{58C60AFF-1CF4-408A-8B08-DAA7DFC3898D}" type="presOf" srcId="{831ED1D7-FC0B-4B7A-948F-EF6C13738F20}" destId="{927BC797-73E7-4FF6-8840-782E2BCFEABB}" srcOrd="0" destOrd="0" presId="urn:microsoft.com/office/officeart/2005/8/layout/orgChart1"/>
    <dgm:cxn modelId="{F0841B2B-C7AF-4DA3-A409-0DF0EECE4B9B}" type="presOf" srcId="{C993DA21-628F-4479-8A61-00036F05AC5E}" destId="{53416BC5-DD33-4ACC-90BF-B1D9249F1450}" srcOrd="0" destOrd="0" presId="urn:microsoft.com/office/officeart/2005/8/layout/orgChart1"/>
    <dgm:cxn modelId="{B02DEFC1-269B-4F81-A8E7-33F50BC00CE2}" type="presOf" srcId="{CCA8575D-7702-4832-AE66-EDE04772329B}" destId="{7281A15A-3069-4696-A920-FB8B9A1797B5}" srcOrd="1" destOrd="0" presId="urn:microsoft.com/office/officeart/2005/8/layout/orgChart1"/>
    <dgm:cxn modelId="{9DDBAE0A-6639-4609-B27F-6DD8C26AE4DE}" type="presOf" srcId="{FEA2D817-9E4A-4906-8E21-F74F2BE41326}" destId="{D8DE3C0B-7CCB-414E-A7A3-F4B6D170A346}" srcOrd="0" destOrd="0" presId="urn:microsoft.com/office/officeart/2005/8/layout/orgChart1"/>
    <dgm:cxn modelId="{04175224-CE45-499D-A099-1A5BA836341A}" srcId="{831ED1D7-FC0B-4B7A-948F-EF6C13738F20}" destId="{AB5E0249-EA68-48D7-B31E-54F5F8D47A04}" srcOrd="1" destOrd="0" parTransId="{C129A9D0-8FC0-4A27-8680-A8A514AAC824}" sibTransId="{FBC9D951-AA21-42A8-A69B-95B133370AF7}"/>
    <dgm:cxn modelId="{12DA76E3-9ABA-490F-94C6-8BC89B18B3BD}" type="presOf" srcId="{736DA2FA-1279-457E-8AF4-932FF8915CE6}" destId="{CD9E195F-0579-4DCA-8A62-585EC3B4482B}" srcOrd="0" destOrd="0" presId="urn:microsoft.com/office/officeart/2005/8/layout/orgChart1"/>
    <dgm:cxn modelId="{BC3380E0-CEEC-4116-9D16-5540B3D4DEEF}" srcId="{7F647206-5E91-44B1-A2BA-7154486F5C9F}" destId="{7EECD3EE-3D9F-4A99-B21D-1388BFCE80EF}" srcOrd="2" destOrd="0" parTransId="{5DEAB136-65D9-4DF9-B445-C44C57C14721}" sibTransId="{38FF0272-6206-4B96-9A99-7C9FFEE6F66F}"/>
    <dgm:cxn modelId="{EBCEA334-5C3A-4748-9F17-6DDE7C168A3E}" type="presOf" srcId="{595F473D-6DB5-41DB-9FDF-3FAC0EBF643A}" destId="{4D07D6FD-5A02-46C9-9008-BB208B7018C3}" srcOrd="1" destOrd="0" presId="urn:microsoft.com/office/officeart/2005/8/layout/orgChart1"/>
    <dgm:cxn modelId="{E742CEAF-364D-4D81-B9A1-43D7DBA62C37}" srcId="{551293E8-6D86-4725-BF1B-E6211FA05C45}" destId="{C76EB51B-6DEA-455C-B48C-49639966C139}" srcOrd="0" destOrd="0" parTransId="{D3176A21-8D3D-4324-934A-CA6916E88D37}" sibTransId="{396C92F1-F3A9-4D14-83C9-92589A61E5E2}"/>
    <dgm:cxn modelId="{F1587B96-7B98-4FE2-936A-EB681699FD3D}" srcId="{7F647206-5E91-44B1-A2BA-7154486F5C9F}" destId="{FD6FB38F-AACA-48D4-89E4-17C5B92E10E9}" srcOrd="0" destOrd="0" parTransId="{736DA2FA-1279-457E-8AF4-932FF8915CE6}" sibTransId="{4A7DCCDB-24E5-4ADA-AA20-7B529A4649CB}"/>
    <dgm:cxn modelId="{4227F34A-753B-483F-B3A1-9A6A89F111F0}" type="presOf" srcId="{E0F49004-943B-43EA-819A-EA17DE5E17CA}" destId="{B79839D6-F8B1-44A9-867B-72BC0810CF8A}" srcOrd="0" destOrd="0" presId="urn:microsoft.com/office/officeart/2005/8/layout/orgChart1"/>
    <dgm:cxn modelId="{EC833AAF-FDD0-4B5C-8847-4AAB54F6FBD3}" type="presOf" srcId="{E631CB9F-1ABF-4158-9869-262247A91DED}" destId="{15FCA052-ACCC-404B-AFA2-E1571AA02CA6}" srcOrd="0" destOrd="0" presId="urn:microsoft.com/office/officeart/2005/8/layout/orgChart1"/>
    <dgm:cxn modelId="{27209514-2AFF-4A1A-8751-B118F8FE4538}" type="presOf" srcId="{4785F3E0-0D6E-4743-B3F6-02158693A53E}" destId="{331C79E4-6A06-497D-8344-CFE82CDFFE9A}" srcOrd="1" destOrd="0" presId="urn:microsoft.com/office/officeart/2005/8/layout/orgChart1"/>
    <dgm:cxn modelId="{A64F1E8A-063F-4132-AA20-70AF922C138C}" type="presOf" srcId="{D0460C99-545E-4A22-9F9C-8F83A3486081}" destId="{30DF1ADD-F081-4FA8-B5E4-2A70FF6069F3}" srcOrd="0" destOrd="0" presId="urn:microsoft.com/office/officeart/2005/8/layout/orgChart1"/>
    <dgm:cxn modelId="{510B5A5D-F5A2-4A3F-958B-CC49F74766C5}" type="presOf" srcId="{976F8721-B7B1-4D3F-80B0-DB66F0D32622}" destId="{F0CE5ABB-CB4A-41FB-A67C-9A093E5E791B}" srcOrd="0" destOrd="0" presId="urn:microsoft.com/office/officeart/2005/8/layout/orgChart1"/>
    <dgm:cxn modelId="{8E5620E6-811C-4518-9D00-5C2461E88674}" type="presOf" srcId="{9936CA09-2EE7-4AAD-BF46-2613DCE376A3}" destId="{AC8CA50C-8B57-445D-B363-ACB573A7E08A}" srcOrd="0" destOrd="0" presId="urn:microsoft.com/office/officeart/2005/8/layout/orgChart1"/>
    <dgm:cxn modelId="{881553B6-C6A0-48DD-837F-39D9101BACF6}" type="presOf" srcId="{3B5CF7CA-D975-4108-989C-0444ABC9CA31}" destId="{53FF0688-9E6A-4EF0-BF6D-BBEA9BA3AF9B}" srcOrd="1" destOrd="0" presId="urn:microsoft.com/office/officeart/2005/8/layout/orgChart1"/>
    <dgm:cxn modelId="{3261DB1B-1694-471E-BDC7-EDCB77EF5C4A}" type="presOf" srcId="{CE70C661-E6D2-48FC-B5FC-D5C09367D585}" destId="{0544DD40-575A-4765-9B34-B6D3DB581064}" srcOrd="0" destOrd="0" presId="urn:microsoft.com/office/officeart/2005/8/layout/orgChart1"/>
    <dgm:cxn modelId="{90B320F8-1B80-4FB3-AB91-AC22EE7B0739}" srcId="{ABDC28AA-1881-40E4-835F-5A47989DC14C}" destId="{595F473D-6DB5-41DB-9FDF-3FAC0EBF643A}" srcOrd="1" destOrd="0" parTransId="{3F955989-EC44-4394-AAF3-9CEFDA6788C7}" sibTransId="{F9A26653-65F2-426D-9E77-130D615A56F5}"/>
    <dgm:cxn modelId="{47FEA54C-6DCB-4947-8BD2-5204482707FB}" type="presOf" srcId="{AB5E0249-EA68-48D7-B31E-54F5F8D47A04}" destId="{FCA69915-FE9B-4258-A13E-FD49C5A69790}" srcOrd="0" destOrd="0" presId="urn:microsoft.com/office/officeart/2005/8/layout/orgChart1"/>
    <dgm:cxn modelId="{885485A4-B343-435A-8CB2-45187DCD6B78}" type="presOf" srcId="{89AAC8B1-7BBC-4A41-ABBD-90927D0ABCF5}" destId="{1B363E6D-5A79-490B-90C5-7A3FCC60A05A}" srcOrd="0" destOrd="0" presId="urn:microsoft.com/office/officeart/2005/8/layout/orgChart1"/>
    <dgm:cxn modelId="{3930233E-1BFF-422E-BB2C-61DD93E4E1DB}" type="presOf" srcId="{33CF1ADD-D07D-466C-9ED0-D094E17D6A12}" destId="{564373F4-415E-40EF-8BCB-919DA0574809}" srcOrd="1" destOrd="0" presId="urn:microsoft.com/office/officeart/2005/8/layout/orgChart1"/>
    <dgm:cxn modelId="{775F3271-D8F3-4D4F-94ED-413FA9EF766A}" srcId="{ABDC28AA-1881-40E4-835F-5A47989DC14C}" destId="{F326ADB2-D423-48ED-B9E7-93FB405E9439}" srcOrd="0" destOrd="0" parTransId="{98182421-6FE0-444E-ABD1-A7E3F72DDA2E}" sibTransId="{ADBC127F-6E4F-49A9-A1F5-5BED552FD790}"/>
    <dgm:cxn modelId="{53065C1A-E89F-4FD8-8E8B-7042F08C13EE}" type="presOf" srcId="{33CF1ADD-D07D-466C-9ED0-D094E17D6A12}" destId="{F6BDF3EE-7901-4ACB-9ADC-03EA02D88A55}" srcOrd="0" destOrd="0" presId="urn:microsoft.com/office/officeart/2005/8/layout/orgChart1"/>
    <dgm:cxn modelId="{C0ED3476-86B3-4A2F-87FE-752AAE8F0D56}" type="presOf" srcId="{FD6FB38F-AACA-48D4-89E4-17C5B92E10E9}" destId="{819D7222-20A7-4427-9D2B-22ACB1EE8C64}" srcOrd="0" destOrd="0" presId="urn:microsoft.com/office/officeart/2005/8/layout/orgChart1"/>
    <dgm:cxn modelId="{100B4A1E-C50B-44EA-B49F-8162CE620FFB}" type="presOf" srcId="{371441A1-D7FD-471E-A29A-770CDD806EDD}" destId="{7C5ED4F4-8FF6-49E7-AAFF-ACAB655C9641}" srcOrd="0" destOrd="0" presId="urn:microsoft.com/office/officeart/2005/8/layout/orgChart1"/>
    <dgm:cxn modelId="{BEDCAC97-0EDD-4142-84F9-D85C26F79294}" type="presOf" srcId="{ABDC28AA-1881-40E4-835F-5A47989DC14C}" destId="{D2394269-2B0F-4B78-9647-FBC72C167505}" srcOrd="0" destOrd="0" presId="urn:microsoft.com/office/officeart/2005/8/layout/orgChart1"/>
    <dgm:cxn modelId="{CEE88780-7DE4-4A46-A712-32019898B667}" srcId="{ABDC28AA-1881-40E4-835F-5A47989DC14C}" destId="{FEA2D817-9E4A-4906-8E21-F74F2BE41326}" srcOrd="3" destOrd="0" parTransId="{A96D3506-0722-463F-815D-12576706708E}" sibTransId="{B94A7DB8-557A-4720-AF69-7AC3EE3E5C7E}"/>
    <dgm:cxn modelId="{6E1713AE-C014-4C0D-9B41-29D03FFCC1A3}" srcId="{7F647206-5E91-44B1-A2BA-7154486F5C9F}" destId="{4785F3E0-0D6E-4743-B3F6-02158693A53E}" srcOrd="1" destOrd="0" parTransId="{9936CA09-2EE7-4AAD-BF46-2613DCE376A3}" sibTransId="{83426FF2-6112-484D-A3E8-B17B0FBB40B2}"/>
    <dgm:cxn modelId="{705B7500-2D30-47AF-AF39-A728C11843A7}" srcId="{C76EB51B-6DEA-455C-B48C-49639966C139}" destId="{33CF1ADD-D07D-466C-9ED0-D094E17D6A12}" srcOrd="1" destOrd="0" parTransId="{FE0F0887-9BE2-49CD-99A0-6796CC22C7C6}" sibTransId="{F3C5BA71-21BA-4BC1-8C84-442CFE78E806}"/>
    <dgm:cxn modelId="{2D087269-DF65-492A-B5D8-A0296A0A1BC6}" type="presOf" srcId="{595F473D-6DB5-41DB-9FDF-3FAC0EBF643A}" destId="{C2F504CD-D198-4A25-B66A-042FD9AA39D4}" srcOrd="0" destOrd="0" presId="urn:microsoft.com/office/officeart/2005/8/layout/orgChart1"/>
    <dgm:cxn modelId="{D4683893-5DEB-4C72-947E-25050E18AF81}" type="presOf" srcId="{0D2FE545-38C4-4575-8DDF-A3A3C70F11D3}" destId="{D2BE772E-335B-4EB2-8C47-1AE1B13DF4FC}" srcOrd="0" destOrd="0" presId="urn:microsoft.com/office/officeart/2005/8/layout/orgChart1"/>
    <dgm:cxn modelId="{E61EDB34-E836-499D-9D17-37694D3BAB3D}" type="presOf" srcId="{E0310EFF-F00F-4349-85CE-67784C4B9AA4}" destId="{AC4B2521-FFE3-4EE7-B5C4-55C83C5E696E}" srcOrd="0" destOrd="0" presId="urn:microsoft.com/office/officeart/2005/8/layout/orgChart1"/>
    <dgm:cxn modelId="{22168D21-F693-45DE-A887-667945193AB3}" type="presOf" srcId="{C76EB51B-6DEA-455C-B48C-49639966C139}" destId="{CD85F73E-3461-4E05-AEF7-F000FEA3EA58}" srcOrd="0" destOrd="0" presId="urn:microsoft.com/office/officeart/2005/8/layout/orgChart1"/>
    <dgm:cxn modelId="{AEFB3B88-5423-4986-9CC4-DDAB14FA6182}" type="presOf" srcId="{F326ADB2-D423-48ED-B9E7-93FB405E9439}" destId="{66EA2B51-DE64-4D02-94CF-E4F0D1F2F5B5}" srcOrd="1" destOrd="0" presId="urn:microsoft.com/office/officeart/2005/8/layout/orgChart1"/>
    <dgm:cxn modelId="{980C51FC-0411-4C66-BAE4-7107CB50E5D7}" type="presOf" srcId="{C129A9D0-8FC0-4A27-8680-A8A514AAC824}" destId="{1D636905-A94B-496A-85DD-3FD84FC93204}" srcOrd="0" destOrd="0" presId="urn:microsoft.com/office/officeart/2005/8/layout/orgChart1"/>
    <dgm:cxn modelId="{DE29F506-462D-4C71-8CE0-9DB780475F95}" type="presOf" srcId="{E0F49004-943B-43EA-819A-EA17DE5E17CA}" destId="{C71754CD-C716-42C8-BE60-E280FEE35045}" srcOrd="1" destOrd="0" presId="urn:microsoft.com/office/officeart/2005/8/layout/orgChart1"/>
    <dgm:cxn modelId="{58CAD9DF-11B9-412D-A3EA-A98F826D8356}" type="presOf" srcId="{0AC68A96-A7CA-4EA3-AFAD-461B2505A977}" destId="{C621FA05-273C-4263-A9DC-71AE225E72A8}" srcOrd="0" destOrd="0" presId="urn:microsoft.com/office/officeart/2005/8/layout/orgChart1"/>
    <dgm:cxn modelId="{78FF0034-4D66-4163-84A9-8E75583F4B02}" srcId="{E631CB9F-1ABF-4158-9869-262247A91DED}" destId="{7F647206-5E91-44B1-A2BA-7154486F5C9F}" srcOrd="2" destOrd="0" parTransId="{1171001E-06B0-4C96-AED0-664344683D1E}" sibTransId="{6E7E532A-47B9-49D4-88E3-802E28D05D51}"/>
    <dgm:cxn modelId="{EBEF65E5-C395-4CDD-88A1-A243BBE5BFBD}" srcId="{AB9DE9B2-9232-485E-B816-1E08AEF08692}" destId="{3B5CF7CA-D975-4108-989C-0444ABC9CA31}" srcOrd="2" destOrd="0" parTransId="{C993DA21-628F-4479-8A61-00036F05AC5E}" sibTransId="{8CB6916C-876E-4911-BB40-0278B2194BD2}"/>
    <dgm:cxn modelId="{FABE4CA1-81CE-4F34-80AE-20BB66E8FBB9}" srcId="{831ED1D7-FC0B-4B7A-948F-EF6C13738F20}" destId="{E0F49004-943B-43EA-819A-EA17DE5E17CA}" srcOrd="2" destOrd="0" parTransId="{094F067C-C5AE-4D25-BCDF-B9EC46A4A9C3}" sibTransId="{246E2824-5687-4A49-90D6-B6824548047F}"/>
    <dgm:cxn modelId="{61B482A9-42DA-4EE8-BD5A-879FE1DBA513}" srcId="{AB9DE9B2-9232-485E-B816-1E08AEF08692}" destId="{9240E946-7F94-40AF-9AA7-264DAEB83487}" srcOrd="1" destOrd="0" parTransId="{6F30E72A-B1ED-45A7-BB85-D0D4D96ED4D5}" sibTransId="{06C6D1C3-8FEF-4C60-88D5-FA3499E02A9E}"/>
    <dgm:cxn modelId="{4C98901E-2A08-4337-B7FC-78C07788B347}" type="presOf" srcId="{052B4482-8BA1-42F2-9EB0-C6952116EC4A}" destId="{987D54E6-BBF2-4D2F-A993-807111A56A9C}" srcOrd="0" destOrd="0" presId="urn:microsoft.com/office/officeart/2005/8/layout/orgChart1"/>
    <dgm:cxn modelId="{1CA11215-265D-45BB-934A-FA10627283E6}" type="presOf" srcId="{6F30E72A-B1ED-45A7-BB85-D0D4D96ED4D5}" destId="{2AA2F247-74D1-476F-B908-BB8F702D795E}" srcOrd="0" destOrd="0" presId="urn:microsoft.com/office/officeart/2005/8/layout/orgChart1"/>
    <dgm:cxn modelId="{4DFC010B-BEDB-41FE-A746-5350EFEE1CCC}" type="presOf" srcId="{0AC68A96-A7CA-4EA3-AFAD-461B2505A977}" destId="{7D449EBD-A3E3-4BE1-99F8-03A4D7C9E933}" srcOrd="1" destOrd="0" presId="urn:microsoft.com/office/officeart/2005/8/layout/orgChart1"/>
    <dgm:cxn modelId="{B3254E82-D166-4551-A106-6F9F6C6603D8}" type="presOf" srcId="{4785F3E0-0D6E-4743-B3F6-02158693A53E}" destId="{3C9964F2-7043-4023-A370-C8FCC7221EE2}" srcOrd="0" destOrd="0" presId="urn:microsoft.com/office/officeart/2005/8/layout/orgChart1"/>
    <dgm:cxn modelId="{1EF52A3C-4DF5-49B7-856D-421A67004122}" type="presOf" srcId="{F326ADB2-D423-48ED-B9E7-93FB405E9439}" destId="{B4C919B4-54C0-42E1-80DF-B83EE19D645B}" srcOrd="0" destOrd="0" presId="urn:microsoft.com/office/officeart/2005/8/layout/orgChart1"/>
    <dgm:cxn modelId="{0F568321-724D-4D06-BB92-A2C12E977C10}" srcId="{E631CB9F-1ABF-4158-9869-262247A91DED}" destId="{AB9DE9B2-9232-485E-B816-1E08AEF08692}" srcOrd="0" destOrd="0" parTransId="{9029E8BC-13A2-4ABD-90EE-819563EFC0F9}" sibTransId="{91DD5C77-8B6A-4E59-9E6B-06F89EE4B8C7}"/>
    <dgm:cxn modelId="{C927178F-6C2B-4E13-A5A4-C3A8A59957DC}" srcId="{C76EB51B-6DEA-455C-B48C-49639966C139}" destId="{E631CB9F-1ABF-4158-9869-262247A91DED}" srcOrd="0" destOrd="0" parTransId="{371441A1-D7FD-471E-A29A-770CDD806EDD}" sibTransId="{8F6864F8-6313-4D66-AA1B-B7E46789A9D8}"/>
    <dgm:cxn modelId="{CB1BBD24-C581-4D54-B7C1-FA327B3C1442}" type="presOf" srcId="{1171001E-06B0-4C96-AED0-664344683D1E}" destId="{FE99CE5F-337D-4C73-BC36-2EEB4DBBEFE4}" srcOrd="0" destOrd="0" presId="urn:microsoft.com/office/officeart/2005/8/layout/orgChart1"/>
    <dgm:cxn modelId="{D4DE0FC9-7C9D-4D59-B141-A3AA4116DA7F}" type="presOf" srcId="{7EECD3EE-3D9F-4A99-B21D-1388BFCE80EF}" destId="{D1210656-6C99-4EF9-BDAE-51C5854A4017}" srcOrd="1" destOrd="0" presId="urn:microsoft.com/office/officeart/2005/8/layout/orgChart1"/>
    <dgm:cxn modelId="{8462CFC2-315F-427A-A53B-BD86707A5693}" type="presOf" srcId="{831ED1D7-FC0B-4B7A-948F-EF6C13738F20}" destId="{DDC661FE-8DBD-42C6-ACED-388D2221A264}" srcOrd="1" destOrd="0" presId="urn:microsoft.com/office/officeart/2005/8/layout/orgChart1"/>
    <dgm:cxn modelId="{2C84811B-887F-40A6-AC81-7E35355EA951}" srcId="{831ED1D7-FC0B-4B7A-948F-EF6C13738F20}" destId="{D0460C99-545E-4A22-9F9C-8F83A3486081}" srcOrd="0" destOrd="0" parTransId="{0D2FE545-38C4-4575-8DDF-A3A3C70F11D3}" sibTransId="{78C24D64-D3FA-4CB5-9C69-52E60059B66E}"/>
    <dgm:cxn modelId="{23928D1A-DB5E-424F-8A6B-3ADE5A2A3E3A}" type="presOf" srcId="{7F647206-5E91-44B1-A2BA-7154486F5C9F}" destId="{651A7CA2-396C-4A2C-A863-026649580D19}" srcOrd="1" destOrd="0" presId="urn:microsoft.com/office/officeart/2005/8/layout/orgChart1"/>
    <dgm:cxn modelId="{44727484-C546-4170-B279-405D44F43461}" type="presOf" srcId="{E0310EFF-F00F-4349-85CE-67784C4B9AA4}" destId="{3843D481-7D17-4945-8CD6-D4AC8DF9D89F}" srcOrd="1" destOrd="0" presId="urn:microsoft.com/office/officeart/2005/8/layout/orgChart1"/>
    <dgm:cxn modelId="{B0041D27-0471-4189-9000-76E4D696349C}" type="presOf" srcId="{AB5E0249-EA68-48D7-B31E-54F5F8D47A04}" destId="{3AE85A0A-E7B8-41E3-A5EA-1E15B53F1D60}" srcOrd="1" destOrd="0" presId="urn:microsoft.com/office/officeart/2005/8/layout/orgChart1"/>
    <dgm:cxn modelId="{3A1D25FB-44D2-491B-B0B1-2181DA32747E}" srcId="{AB9DE9B2-9232-485E-B816-1E08AEF08692}" destId="{42852273-719D-4FC9-A905-7B4A604126AC}" srcOrd="3" destOrd="0" parTransId="{052B4482-8BA1-42F2-9EB0-C6952116EC4A}" sibTransId="{4733FE8A-F660-4844-B4D1-E4A825A14643}"/>
    <dgm:cxn modelId="{19088595-1665-47F5-846B-20F5A5F19958}" type="presOf" srcId="{AB9DE9B2-9232-485E-B816-1E08AEF08692}" destId="{4BAC19E6-B021-42E7-B835-18229B6991EC}" srcOrd="0" destOrd="0" presId="urn:microsoft.com/office/officeart/2005/8/layout/orgChart1"/>
    <dgm:cxn modelId="{A2181142-2BEE-4667-8B90-D141AAE2C65A}" type="presOf" srcId="{5DEAB136-65D9-4DF9-B445-C44C57C14721}" destId="{6AF8406B-7041-412B-9415-B15175160900}" srcOrd="0" destOrd="0" presId="urn:microsoft.com/office/officeart/2005/8/layout/orgChart1"/>
    <dgm:cxn modelId="{0B152E08-9E2A-449C-96CE-56A1DAA632A4}" type="presOf" srcId="{D0460C99-545E-4A22-9F9C-8F83A3486081}" destId="{7A711F49-F7CB-4440-8B86-6409FE260BB6}" srcOrd="1" destOrd="0" presId="urn:microsoft.com/office/officeart/2005/8/layout/orgChart1"/>
    <dgm:cxn modelId="{90647F25-AD1D-48A3-A6AF-123CABAE9172}" srcId="{E631CB9F-1ABF-4158-9869-262247A91DED}" destId="{ABDC28AA-1881-40E4-835F-5A47989DC14C}" srcOrd="1" destOrd="0" parTransId="{CE70C661-E6D2-48FC-B5FC-D5C09367D585}" sibTransId="{A6FB2108-92D7-46B1-AD77-ED1429B6062C}"/>
    <dgm:cxn modelId="{B7C6B19B-262B-4665-ABD5-81EC377EEC24}" srcId="{7F647206-5E91-44B1-A2BA-7154486F5C9F}" destId="{E0310EFF-F00F-4349-85CE-67784C4B9AA4}" srcOrd="3" destOrd="0" parTransId="{976F8721-B7B1-4D3F-80B0-DB66F0D32622}" sibTransId="{E47EF8BD-ADD0-44DF-BC9F-B0EB0EB0F185}"/>
    <dgm:cxn modelId="{1A24FE14-DDE2-456D-8E17-3902241F918A}" type="presOf" srcId="{7EECD3EE-3D9F-4A99-B21D-1388BFCE80EF}" destId="{C0C65D1A-8E73-41F0-8B9E-3F9AF01C7EF1}" srcOrd="0" destOrd="0" presId="urn:microsoft.com/office/officeart/2005/8/layout/orgChart1"/>
    <dgm:cxn modelId="{D050D8DD-6C9E-443F-AF4E-8B9E40CA2559}" type="presOf" srcId="{247DEE05-F646-49CF-873A-78E9CC944159}" destId="{459C9D87-9FAA-4E99-8B37-5694E9CC447D}" srcOrd="0" destOrd="0" presId="urn:microsoft.com/office/officeart/2005/8/layout/orgChart1"/>
    <dgm:cxn modelId="{308D23FF-F781-42A8-8DBF-0EC932A58FFC}" type="presOf" srcId="{9029E8BC-13A2-4ABD-90EE-819563EFC0F9}" destId="{8BE8F6FF-E7CF-4067-8B31-74458BF6494E}" srcOrd="0" destOrd="0" presId="urn:microsoft.com/office/officeart/2005/8/layout/orgChart1"/>
    <dgm:cxn modelId="{A8D7AA56-6488-4CF0-B9BB-FC3F362AFD11}" type="presOf" srcId="{C76EB51B-6DEA-455C-B48C-49639966C139}" destId="{8E44D390-106D-49CE-8F7A-680BE5A1CC03}" srcOrd="1" destOrd="0" presId="urn:microsoft.com/office/officeart/2005/8/layout/orgChart1"/>
    <dgm:cxn modelId="{05A2322F-13BF-4C86-BCBF-63918BD9300D}" type="presOf" srcId="{A96D3506-0722-463F-815D-12576706708E}" destId="{AAC5EC35-F78C-4283-B89A-0DE77AA68770}" srcOrd="0" destOrd="0" presId="urn:microsoft.com/office/officeart/2005/8/layout/orgChart1"/>
    <dgm:cxn modelId="{B0CD637C-62A3-4B96-8D84-65CC7CFFE4E6}" srcId="{ABDC28AA-1881-40E4-835F-5A47989DC14C}" destId="{0AC68A96-A7CA-4EA3-AFAD-461B2505A977}" srcOrd="2" destOrd="0" parTransId="{D6399316-B208-4921-80C1-464490B47338}" sibTransId="{CDBCF356-F769-40EA-B9F0-60D32ADE4BD2}"/>
    <dgm:cxn modelId="{7F767171-BABF-482A-89BE-9E67F228EF95}" type="presOf" srcId="{E631CB9F-1ABF-4158-9869-262247A91DED}" destId="{1D7C8BF2-9EA9-4810-BCDC-3C4117DF5170}" srcOrd="1" destOrd="0" presId="urn:microsoft.com/office/officeart/2005/8/layout/orgChart1"/>
    <dgm:cxn modelId="{C4EC7E98-3915-43F1-B671-286B99CCD28C}" type="presOf" srcId="{FEA2D817-9E4A-4906-8E21-F74F2BE41326}" destId="{2CB81440-045F-493B-B4D7-2759AF593A22}" srcOrd="1" destOrd="0" presId="urn:microsoft.com/office/officeart/2005/8/layout/orgChart1"/>
    <dgm:cxn modelId="{64DBED8A-EFA8-4F1E-BB64-5BDF3D33CACA}" type="presOf" srcId="{CDF478DF-6E23-499B-BA3B-335A48D903C7}" destId="{9EFB63CC-DF37-4301-AB4B-CF5499DDD608}" srcOrd="0" destOrd="0" presId="urn:microsoft.com/office/officeart/2005/8/layout/orgChart1"/>
    <dgm:cxn modelId="{594F5252-DCA6-4161-B21F-F2BA86B18288}" type="presOf" srcId="{1A4CA479-7714-4020-A094-7904ED241A48}" destId="{85172288-3301-4E93-B97B-6FB1D60B296C}" srcOrd="0" destOrd="0" presId="urn:microsoft.com/office/officeart/2005/8/layout/orgChart1"/>
    <dgm:cxn modelId="{08D7C8E6-F7DF-4968-B8C9-00EDD834F374}" srcId="{AB9DE9B2-9232-485E-B816-1E08AEF08692}" destId="{1A4CA479-7714-4020-A094-7904ED241A48}" srcOrd="4" destOrd="0" parTransId="{247DEE05-F646-49CF-873A-78E9CC944159}" sibTransId="{A289C21C-D098-4088-BB29-1B043B4B5328}"/>
    <dgm:cxn modelId="{B74B09EE-CA4F-4BAC-9998-236E8EB379E6}" type="presOf" srcId="{094F067C-C5AE-4D25-BCDF-B9EC46A4A9C3}" destId="{2CB72477-248E-4FD1-B006-C98A3F8002C7}" srcOrd="0" destOrd="0" presId="urn:microsoft.com/office/officeart/2005/8/layout/orgChart1"/>
    <dgm:cxn modelId="{17B7164E-2B31-4B87-82B8-C762FA514CD7}" type="presOf" srcId="{7F647206-5E91-44B1-A2BA-7154486F5C9F}" destId="{76FB7BDA-8C41-4CFA-B216-F5FA581361B1}" srcOrd="0" destOrd="0" presId="urn:microsoft.com/office/officeart/2005/8/layout/orgChart1"/>
    <dgm:cxn modelId="{E9FBCD58-0957-4BCD-B9C7-040B30D30A2A}" type="presOf" srcId="{9240E946-7F94-40AF-9AA7-264DAEB83487}" destId="{D3CE9CD0-A5A7-4BB0-AA2E-7267DC20FD04}" srcOrd="1" destOrd="0" presId="urn:microsoft.com/office/officeart/2005/8/layout/orgChart1"/>
    <dgm:cxn modelId="{48B78C10-F293-447B-BF71-7B8C4F084A63}" type="presOf" srcId="{1A4CA479-7714-4020-A094-7904ED241A48}" destId="{8CE9AB21-A808-4676-8C99-EA59F2B177FD}" srcOrd="1" destOrd="0" presId="urn:microsoft.com/office/officeart/2005/8/layout/orgChart1"/>
    <dgm:cxn modelId="{141EA671-7480-4279-82EB-B22EB03A2868}" type="presOf" srcId="{AB9DE9B2-9232-485E-B816-1E08AEF08692}" destId="{90DDD7DC-3C73-4FC5-838B-9F53538F1E0D}" srcOrd="1" destOrd="0" presId="urn:microsoft.com/office/officeart/2005/8/layout/orgChart1"/>
    <dgm:cxn modelId="{5598A689-0695-4B05-9223-E6CA3D25BF12}" type="presParOf" srcId="{A18EF598-0FAF-4C05-9832-B6BC1F02B864}" destId="{B7C67567-B17D-40D9-B899-E33061D165AC}" srcOrd="0" destOrd="0" presId="urn:microsoft.com/office/officeart/2005/8/layout/orgChart1"/>
    <dgm:cxn modelId="{C9BC31BA-B570-4D67-9A82-A31C1D31E41A}" type="presParOf" srcId="{B7C67567-B17D-40D9-B899-E33061D165AC}" destId="{90BBF8AB-9675-49E5-907F-D377CFAECCF1}" srcOrd="0" destOrd="0" presId="urn:microsoft.com/office/officeart/2005/8/layout/orgChart1"/>
    <dgm:cxn modelId="{53C0A30C-C582-4924-A0A6-B6BDE1DBD9EB}" type="presParOf" srcId="{90BBF8AB-9675-49E5-907F-D377CFAECCF1}" destId="{CD85F73E-3461-4E05-AEF7-F000FEA3EA58}" srcOrd="0" destOrd="0" presId="urn:microsoft.com/office/officeart/2005/8/layout/orgChart1"/>
    <dgm:cxn modelId="{28BAB519-8614-43B4-A773-C29073139D27}" type="presParOf" srcId="{90BBF8AB-9675-49E5-907F-D377CFAECCF1}" destId="{8E44D390-106D-49CE-8F7A-680BE5A1CC03}" srcOrd="1" destOrd="0" presId="urn:microsoft.com/office/officeart/2005/8/layout/orgChart1"/>
    <dgm:cxn modelId="{90CD16B0-A922-49DA-900B-FC495BC62F0F}" type="presParOf" srcId="{B7C67567-B17D-40D9-B899-E33061D165AC}" destId="{DF42E56D-5040-43EA-988D-AB19CB6111E5}" srcOrd="1" destOrd="0" presId="urn:microsoft.com/office/officeart/2005/8/layout/orgChart1"/>
    <dgm:cxn modelId="{CCC6DFC8-072A-4108-9D66-EB0097D15F5D}" type="presParOf" srcId="{DF42E56D-5040-43EA-988D-AB19CB6111E5}" destId="{7C5ED4F4-8FF6-49E7-AAFF-ACAB655C9641}" srcOrd="0" destOrd="0" presId="urn:microsoft.com/office/officeart/2005/8/layout/orgChart1"/>
    <dgm:cxn modelId="{29679BB0-9F46-4821-B38D-1D1FD4D1D348}" type="presParOf" srcId="{DF42E56D-5040-43EA-988D-AB19CB6111E5}" destId="{87032976-D1E6-4878-AF18-08ED87CACD6E}" srcOrd="1" destOrd="0" presId="urn:microsoft.com/office/officeart/2005/8/layout/orgChart1"/>
    <dgm:cxn modelId="{FF7798ED-76B8-4471-8877-5CDBDFF30D92}" type="presParOf" srcId="{87032976-D1E6-4878-AF18-08ED87CACD6E}" destId="{DD14FB97-F8CE-4C79-BD36-453142093DF6}" srcOrd="0" destOrd="0" presId="urn:microsoft.com/office/officeart/2005/8/layout/orgChart1"/>
    <dgm:cxn modelId="{4ECFDE7B-2A1A-4996-B7F0-04883AC45863}" type="presParOf" srcId="{DD14FB97-F8CE-4C79-BD36-453142093DF6}" destId="{15FCA052-ACCC-404B-AFA2-E1571AA02CA6}" srcOrd="0" destOrd="0" presId="urn:microsoft.com/office/officeart/2005/8/layout/orgChart1"/>
    <dgm:cxn modelId="{AEEDA3C8-10F4-4975-B30C-DFFBCBAC3062}" type="presParOf" srcId="{DD14FB97-F8CE-4C79-BD36-453142093DF6}" destId="{1D7C8BF2-9EA9-4810-BCDC-3C4117DF5170}" srcOrd="1" destOrd="0" presId="urn:microsoft.com/office/officeart/2005/8/layout/orgChart1"/>
    <dgm:cxn modelId="{EACEF346-9BD8-4B03-9859-849E71099156}" type="presParOf" srcId="{87032976-D1E6-4878-AF18-08ED87CACD6E}" destId="{90C7383B-3BA3-4755-B7E3-488336F9079F}" srcOrd="1" destOrd="0" presId="urn:microsoft.com/office/officeart/2005/8/layout/orgChart1"/>
    <dgm:cxn modelId="{AD2E3866-34F0-404E-8152-BB51B4E877E2}" type="presParOf" srcId="{90C7383B-3BA3-4755-B7E3-488336F9079F}" destId="{8BE8F6FF-E7CF-4067-8B31-74458BF6494E}" srcOrd="0" destOrd="0" presId="urn:microsoft.com/office/officeart/2005/8/layout/orgChart1"/>
    <dgm:cxn modelId="{DE56AA93-D6F5-45A0-8B81-958318543CAF}" type="presParOf" srcId="{90C7383B-3BA3-4755-B7E3-488336F9079F}" destId="{F7C77CCE-9ADA-4198-9054-1DB97FDCAB94}" srcOrd="1" destOrd="0" presId="urn:microsoft.com/office/officeart/2005/8/layout/orgChart1"/>
    <dgm:cxn modelId="{A9AE9A4B-0149-4043-9FD0-E5498BE0779E}" type="presParOf" srcId="{F7C77CCE-9ADA-4198-9054-1DB97FDCAB94}" destId="{ED59EF52-584A-425C-9919-CD1F19335A83}" srcOrd="0" destOrd="0" presId="urn:microsoft.com/office/officeart/2005/8/layout/orgChart1"/>
    <dgm:cxn modelId="{DF94F4B5-3CAB-45AE-806F-3E618C9E5D09}" type="presParOf" srcId="{ED59EF52-584A-425C-9919-CD1F19335A83}" destId="{4BAC19E6-B021-42E7-B835-18229B6991EC}" srcOrd="0" destOrd="0" presId="urn:microsoft.com/office/officeart/2005/8/layout/orgChart1"/>
    <dgm:cxn modelId="{14B4425A-8912-4ED2-AB76-F85F5D634020}" type="presParOf" srcId="{ED59EF52-584A-425C-9919-CD1F19335A83}" destId="{90DDD7DC-3C73-4FC5-838B-9F53538F1E0D}" srcOrd="1" destOrd="0" presId="urn:microsoft.com/office/officeart/2005/8/layout/orgChart1"/>
    <dgm:cxn modelId="{C710C71B-9E73-4F99-BD59-06C3C240CFA2}" type="presParOf" srcId="{F7C77CCE-9ADA-4198-9054-1DB97FDCAB94}" destId="{EDAD1D41-E20A-42AE-8E76-D403C967FEDE}" srcOrd="1" destOrd="0" presId="urn:microsoft.com/office/officeart/2005/8/layout/orgChart1"/>
    <dgm:cxn modelId="{BB5200DF-5D4E-4118-811C-EA032E655A1D}" type="presParOf" srcId="{EDAD1D41-E20A-42AE-8E76-D403C967FEDE}" destId="{9EFB63CC-DF37-4301-AB4B-CF5499DDD608}" srcOrd="0" destOrd="0" presId="urn:microsoft.com/office/officeart/2005/8/layout/orgChart1"/>
    <dgm:cxn modelId="{5E2F2E6F-BDE9-4BCC-B7E1-C30F7BD3D899}" type="presParOf" srcId="{EDAD1D41-E20A-42AE-8E76-D403C967FEDE}" destId="{4F4EC0A1-7069-4749-9E88-6DCF427C6FDF}" srcOrd="1" destOrd="0" presId="urn:microsoft.com/office/officeart/2005/8/layout/orgChart1"/>
    <dgm:cxn modelId="{C685EAFF-1B8A-4F87-9EB9-283A61AE6829}" type="presParOf" srcId="{4F4EC0A1-7069-4749-9E88-6DCF427C6FDF}" destId="{E3EA6A33-3319-4945-BD3F-A2A04A06F9DF}" srcOrd="0" destOrd="0" presId="urn:microsoft.com/office/officeart/2005/8/layout/orgChart1"/>
    <dgm:cxn modelId="{4096E3A4-3DAD-4D75-888C-1B79A00304B7}" type="presParOf" srcId="{E3EA6A33-3319-4945-BD3F-A2A04A06F9DF}" destId="{411D1CF1-8223-426E-9979-FA8CC0E0D26F}" srcOrd="0" destOrd="0" presId="urn:microsoft.com/office/officeart/2005/8/layout/orgChart1"/>
    <dgm:cxn modelId="{0ED25458-67D8-48F1-84E8-86801265F028}" type="presParOf" srcId="{E3EA6A33-3319-4945-BD3F-A2A04A06F9DF}" destId="{7281A15A-3069-4696-A920-FB8B9A1797B5}" srcOrd="1" destOrd="0" presId="urn:microsoft.com/office/officeart/2005/8/layout/orgChart1"/>
    <dgm:cxn modelId="{25672DDB-E2BF-4631-A07C-C50AE19FAD32}" type="presParOf" srcId="{4F4EC0A1-7069-4749-9E88-6DCF427C6FDF}" destId="{F70A5174-ACB9-456E-96FB-FDBC8722CCCB}" srcOrd="1" destOrd="0" presId="urn:microsoft.com/office/officeart/2005/8/layout/orgChart1"/>
    <dgm:cxn modelId="{DC4D645D-ADAA-44B5-B39D-E7090AA23418}" type="presParOf" srcId="{4F4EC0A1-7069-4749-9E88-6DCF427C6FDF}" destId="{19DDE637-4493-40FC-9F8B-DCF5644C1C17}" srcOrd="2" destOrd="0" presId="urn:microsoft.com/office/officeart/2005/8/layout/orgChart1"/>
    <dgm:cxn modelId="{10E205DA-96E3-4E2A-A054-283A643B3DDF}" type="presParOf" srcId="{EDAD1D41-E20A-42AE-8E76-D403C967FEDE}" destId="{2AA2F247-74D1-476F-B908-BB8F702D795E}" srcOrd="2" destOrd="0" presId="urn:microsoft.com/office/officeart/2005/8/layout/orgChart1"/>
    <dgm:cxn modelId="{C4A62EA2-44D6-4476-B76A-77191C57FCA3}" type="presParOf" srcId="{EDAD1D41-E20A-42AE-8E76-D403C967FEDE}" destId="{A0D6D42B-D78C-4E60-A2C3-5BD4C1D4BB56}" srcOrd="3" destOrd="0" presId="urn:microsoft.com/office/officeart/2005/8/layout/orgChart1"/>
    <dgm:cxn modelId="{840269C9-DAFB-4898-8761-99776632E400}" type="presParOf" srcId="{A0D6D42B-D78C-4E60-A2C3-5BD4C1D4BB56}" destId="{13D627BF-63EB-4133-8337-26885BD991F4}" srcOrd="0" destOrd="0" presId="urn:microsoft.com/office/officeart/2005/8/layout/orgChart1"/>
    <dgm:cxn modelId="{53C360EF-8A86-4447-8615-2B7906F404C4}" type="presParOf" srcId="{13D627BF-63EB-4133-8337-26885BD991F4}" destId="{C0D3367C-69FE-4D34-9AF1-988A7A6AB116}" srcOrd="0" destOrd="0" presId="urn:microsoft.com/office/officeart/2005/8/layout/orgChart1"/>
    <dgm:cxn modelId="{6F68EDA6-C3D1-41CC-990B-4E307450768E}" type="presParOf" srcId="{13D627BF-63EB-4133-8337-26885BD991F4}" destId="{D3CE9CD0-A5A7-4BB0-AA2E-7267DC20FD04}" srcOrd="1" destOrd="0" presId="urn:microsoft.com/office/officeart/2005/8/layout/orgChart1"/>
    <dgm:cxn modelId="{E187FDFA-1285-45E0-B613-C524F2767594}" type="presParOf" srcId="{A0D6D42B-D78C-4E60-A2C3-5BD4C1D4BB56}" destId="{49FF6016-D6A0-4DF9-AE41-F5E126BF804A}" srcOrd="1" destOrd="0" presId="urn:microsoft.com/office/officeart/2005/8/layout/orgChart1"/>
    <dgm:cxn modelId="{94D52F50-8386-42D6-9FA1-E1FC15684B1E}" type="presParOf" srcId="{A0D6D42B-D78C-4E60-A2C3-5BD4C1D4BB56}" destId="{9D9D46AD-24C0-4FC0-AB8C-EBC129D2BB13}" srcOrd="2" destOrd="0" presId="urn:microsoft.com/office/officeart/2005/8/layout/orgChart1"/>
    <dgm:cxn modelId="{F8887C47-4E84-4CDD-A8BE-ABA452DC0782}" type="presParOf" srcId="{EDAD1D41-E20A-42AE-8E76-D403C967FEDE}" destId="{53416BC5-DD33-4ACC-90BF-B1D9249F1450}" srcOrd="4" destOrd="0" presId="urn:microsoft.com/office/officeart/2005/8/layout/orgChart1"/>
    <dgm:cxn modelId="{84CFB8F3-9A31-4930-B188-9BF569D1117C}" type="presParOf" srcId="{EDAD1D41-E20A-42AE-8E76-D403C967FEDE}" destId="{0B91F698-B7F3-4837-BA9A-60ABF3C838AE}" srcOrd="5" destOrd="0" presId="urn:microsoft.com/office/officeart/2005/8/layout/orgChart1"/>
    <dgm:cxn modelId="{DE6B9192-1937-44BD-BC70-48EA7462ABCB}" type="presParOf" srcId="{0B91F698-B7F3-4837-BA9A-60ABF3C838AE}" destId="{4641B3C7-CF67-4D57-9E36-008A7B455C48}" srcOrd="0" destOrd="0" presId="urn:microsoft.com/office/officeart/2005/8/layout/orgChart1"/>
    <dgm:cxn modelId="{C60B1387-6B5E-4712-B2FF-393B800E4FC3}" type="presParOf" srcId="{4641B3C7-CF67-4D57-9E36-008A7B455C48}" destId="{DD0F383D-D634-4262-B8FA-C3833B6FA226}" srcOrd="0" destOrd="0" presId="urn:microsoft.com/office/officeart/2005/8/layout/orgChart1"/>
    <dgm:cxn modelId="{FC5B2C33-28C9-473E-ADE6-D52073224388}" type="presParOf" srcId="{4641B3C7-CF67-4D57-9E36-008A7B455C48}" destId="{53FF0688-9E6A-4EF0-BF6D-BBEA9BA3AF9B}" srcOrd="1" destOrd="0" presId="urn:microsoft.com/office/officeart/2005/8/layout/orgChart1"/>
    <dgm:cxn modelId="{EA3872A4-B25B-4AFF-86CB-9606F48399EF}" type="presParOf" srcId="{0B91F698-B7F3-4837-BA9A-60ABF3C838AE}" destId="{E617029B-4666-4686-85E9-4D1E5FEF3496}" srcOrd="1" destOrd="0" presId="urn:microsoft.com/office/officeart/2005/8/layout/orgChart1"/>
    <dgm:cxn modelId="{9B0A1A41-E142-4A44-B80A-8547C83A3951}" type="presParOf" srcId="{0B91F698-B7F3-4837-BA9A-60ABF3C838AE}" destId="{ABF05BDB-53DA-412A-A2D9-1598E16C9BFB}" srcOrd="2" destOrd="0" presId="urn:microsoft.com/office/officeart/2005/8/layout/orgChart1"/>
    <dgm:cxn modelId="{75225859-168A-4767-B57F-E5B73003D608}" type="presParOf" srcId="{EDAD1D41-E20A-42AE-8E76-D403C967FEDE}" destId="{987D54E6-BBF2-4D2F-A993-807111A56A9C}" srcOrd="6" destOrd="0" presId="urn:microsoft.com/office/officeart/2005/8/layout/orgChart1"/>
    <dgm:cxn modelId="{36694545-8B95-414A-8E9F-F740000DF439}" type="presParOf" srcId="{EDAD1D41-E20A-42AE-8E76-D403C967FEDE}" destId="{583B1743-3543-41E6-AD4D-264F21B28297}" srcOrd="7" destOrd="0" presId="urn:microsoft.com/office/officeart/2005/8/layout/orgChart1"/>
    <dgm:cxn modelId="{C35D8A85-7A9E-4104-9812-CE669FCE7E21}" type="presParOf" srcId="{583B1743-3543-41E6-AD4D-264F21B28297}" destId="{99ACFCB7-96A3-4B50-9339-A040A524C17E}" srcOrd="0" destOrd="0" presId="urn:microsoft.com/office/officeart/2005/8/layout/orgChart1"/>
    <dgm:cxn modelId="{A61DE741-17C4-4F3D-AE0D-DFDC3D94C0BB}" type="presParOf" srcId="{99ACFCB7-96A3-4B50-9339-A040A524C17E}" destId="{EFA8404F-0D04-4DEB-898E-235B6E44DC95}" srcOrd="0" destOrd="0" presId="urn:microsoft.com/office/officeart/2005/8/layout/orgChart1"/>
    <dgm:cxn modelId="{10D77358-A1B4-4286-90AE-1703AD0DBF0D}" type="presParOf" srcId="{99ACFCB7-96A3-4B50-9339-A040A524C17E}" destId="{6970E4E4-5A5B-4730-B01F-E09148A5656D}" srcOrd="1" destOrd="0" presId="urn:microsoft.com/office/officeart/2005/8/layout/orgChart1"/>
    <dgm:cxn modelId="{E6ECB287-CE7C-4ECA-8A95-B5DC3F324139}" type="presParOf" srcId="{583B1743-3543-41E6-AD4D-264F21B28297}" destId="{87D34A10-352F-4DC9-8214-968029595D53}" srcOrd="1" destOrd="0" presId="urn:microsoft.com/office/officeart/2005/8/layout/orgChart1"/>
    <dgm:cxn modelId="{2B8E78B0-39A7-4870-A270-A59E630BAE28}" type="presParOf" srcId="{583B1743-3543-41E6-AD4D-264F21B28297}" destId="{27627C65-2E80-42F5-976B-7C5870110BCF}" srcOrd="2" destOrd="0" presId="urn:microsoft.com/office/officeart/2005/8/layout/orgChart1"/>
    <dgm:cxn modelId="{DED806BA-9279-4BCE-A3E4-548396E02DB9}" type="presParOf" srcId="{EDAD1D41-E20A-42AE-8E76-D403C967FEDE}" destId="{459C9D87-9FAA-4E99-8B37-5694E9CC447D}" srcOrd="8" destOrd="0" presId="urn:microsoft.com/office/officeart/2005/8/layout/orgChart1"/>
    <dgm:cxn modelId="{B2FEB887-A83D-4F93-A592-B653BC93F834}" type="presParOf" srcId="{EDAD1D41-E20A-42AE-8E76-D403C967FEDE}" destId="{668A7451-F2C1-4789-990F-9D98959716AA}" srcOrd="9" destOrd="0" presId="urn:microsoft.com/office/officeart/2005/8/layout/orgChart1"/>
    <dgm:cxn modelId="{D98FC724-72B2-4C50-8BF5-E7B3F25A87B1}" type="presParOf" srcId="{668A7451-F2C1-4789-990F-9D98959716AA}" destId="{802CC177-5612-43BE-AEF0-425718105BBD}" srcOrd="0" destOrd="0" presId="urn:microsoft.com/office/officeart/2005/8/layout/orgChart1"/>
    <dgm:cxn modelId="{6DE3808F-CF90-4701-9E8C-3629E5A8FA99}" type="presParOf" srcId="{802CC177-5612-43BE-AEF0-425718105BBD}" destId="{85172288-3301-4E93-B97B-6FB1D60B296C}" srcOrd="0" destOrd="0" presId="urn:microsoft.com/office/officeart/2005/8/layout/orgChart1"/>
    <dgm:cxn modelId="{11F85727-ED25-4E81-B8C0-87EDAA839422}" type="presParOf" srcId="{802CC177-5612-43BE-AEF0-425718105BBD}" destId="{8CE9AB21-A808-4676-8C99-EA59F2B177FD}" srcOrd="1" destOrd="0" presId="urn:microsoft.com/office/officeart/2005/8/layout/orgChart1"/>
    <dgm:cxn modelId="{7919A530-ECED-42AB-A3FC-239D610FB0FF}" type="presParOf" srcId="{668A7451-F2C1-4789-990F-9D98959716AA}" destId="{5C9F7F25-EBEE-4ED5-A10B-A42E470D359A}" srcOrd="1" destOrd="0" presId="urn:microsoft.com/office/officeart/2005/8/layout/orgChart1"/>
    <dgm:cxn modelId="{1B6D3DA6-6AE2-4408-97A8-D6156AA3D2FB}" type="presParOf" srcId="{668A7451-F2C1-4789-990F-9D98959716AA}" destId="{C0EA91ED-4991-4ED8-A7D7-1F2000D9DBE0}" srcOrd="2" destOrd="0" presId="urn:microsoft.com/office/officeart/2005/8/layout/orgChart1"/>
    <dgm:cxn modelId="{B3F80D07-23F5-4FB9-9578-1EAB9A533666}" type="presParOf" srcId="{F7C77CCE-9ADA-4198-9054-1DB97FDCAB94}" destId="{EEF51E50-F6DF-4E01-AC23-11EEA7AFF668}" srcOrd="2" destOrd="0" presId="urn:microsoft.com/office/officeart/2005/8/layout/orgChart1"/>
    <dgm:cxn modelId="{531B9F66-F407-4AEF-BDE9-A4F8714D009A}" type="presParOf" srcId="{90C7383B-3BA3-4755-B7E3-488336F9079F}" destId="{0544DD40-575A-4765-9B34-B6D3DB581064}" srcOrd="2" destOrd="0" presId="urn:microsoft.com/office/officeart/2005/8/layout/orgChart1"/>
    <dgm:cxn modelId="{EACC077A-57E0-43A8-8090-84C8CC77F7BF}" type="presParOf" srcId="{90C7383B-3BA3-4755-B7E3-488336F9079F}" destId="{75DA3C3D-14B9-40B6-8EC6-025FE978121E}" srcOrd="3" destOrd="0" presId="urn:microsoft.com/office/officeart/2005/8/layout/orgChart1"/>
    <dgm:cxn modelId="{4C2E827F-B169-4332-96B1-EAE9B1B9F390}" type="presParOf" srcId="{75DA3C3D-14B9-40B6-8EC6-025FE978121E}" destId="{5F0C1DBB-A6ED-48D6-8A2F-E38181729C07}" srcOrd="0" destOrd="0" presId="urn:microsoft.com/office/officeart/2005/8/layout/orgChart1"/>
    <dgm:cxn modelId="{5305DD19-405E-48A0-8167-D992D92270E2}" type="presParOf" srcId="{5F0C1DBB-A6ED-48D6-8A2F-E38181729C07}" destId="{D2394269-2B0F-4B78-9647-FBC72C167505}" srcOrd="0" destOrd="0" presId="urn:microsoft.com/office/officeart/2005/8/layout/orgChart1"/>
    <dgm:cxn modelId="{00C9B653-EBE8-41AC-A2B7-FECCBCBE51BF}" type="presParOf" srcId="{5F0C1DBB-A6ED-48D6-8A2F-E38181729C07}" destId="{1D7DE923-9A31-415A-B108-A54FFC8710F3}" srcOrd="1" destOrd="0" presId="urn:microsoft.com/office/officeart/2005/8/layout/orgChart1"/>
    <dgm:cxn modelId="{F0BB2CD2-2EEB-4C32-AD36-39D317254EA5}" type="presParOf" srcId="{75DA3C3D-14B9-40B6-8EC6-025FE978121E}" destId="{22E1BBAF-48C8-47C7-9E35-C4F4536AB8B0}" srcOrd="1" destOrd="0" presId="urn:microsoft.com/office/officeart/2005/8/layout/orgChart1"/>
    <dgm:cxn modelId="{4220A61E-F232-439E-9082-295F23BCF803}" type="presParOf" srcId="{22E1BBAF-48C8-47C7-9E35-C4F4536AB8B0}" destId="{526D137D-D7DD-46C9-9923-05156898BA47}" srcOrd="0" destOrd="0" presId="urn:microsoft.com/office/officeart/2005/8/layout/orgChart1"/>
    <dgm:cxn modelId="{22B595FC-8E45-443A-92EC-595FCF5144BF}" type="presParOf" srcId="{22E1BBAF-48C8-47C7-9E35-C4F4536AB8B0}" destId="{17DD1D6B-EB7B-48C5-99C8-EE20D86869B5}" srcOrd="1" destOrd="0" presId="urn:microsoft.com/office/officeart/2005/8/layout/orgChart1"/>
    <dgm:cxn modelId="{847103C1-E0E5-4695-A123-FAE305A57E78}" type="presParOf" srcId="{17DD1D6B-EB7B-48C5-99C8-EE20D86869B5}" destId="{3489FA22-9943-4DBE-A297-B1E265DAFF05}" srcOrd="0" destOrd="0" presId="urn:microsoft.com/office/officeart/2005/8/layout/orgChart1"/>
    <dgm:cxn modelId="{1CE62BCB-44D5-413D-A9CC-DE0AED6AAB56}" type="presParOf" srcId="{3489FA22-9943-4DBE-A297-B1E265DAFF05}" destId="{B4C919B4-54C0-42E1-80DF-B83EE19D645B}" srcOrd="0" destOrd="0" presId="urn:microsoft.com/office/officeart/2005/8/layout/orgChart1"/>
    <dgm:cxn modelId="{617AB1B8-30D2-40FB-8B84-8BA3B361A068}" type="presParOf" srcId="{3489FA22-9943-4DBE-A297-B1E265DAFF05}" destId="{66EA2B51-DE64-4D02-94CF-E4F0D1F2F5B5}" srcOrd="1" destOrd="0" presId="urn:microsoft.com/office/officeart/2005/8/layout/orgChart1"/>
    <dgm:cxn modelId="{65A5963B-269E-4976-AFBF-17AD1CFC2087}" type="presParOf" srcId="{17DD1D6B-EB7B-48C5-99C8-EE20D86869B5}" destId="{7FDA29B0-C1D0-4B65-B9BE-D8F50E7446C3}" srcOrd="1" destOrd="0" presId="urn:microsoft.com/office/officeart/2005/8/layout/orgChart1"/>
    <dgm:cxn modelId="{18F3169E-7D8B-42B7-848E-4E3C39C9B8B1}" type="presParOf" srcId="{17DD1D6B-EB7B-48C5-99C8-EE20D86869B5}" destId="{EF966131-5D28-45E5-8A9A-0804A2685FCE}" srcOrd="2" destOrd="0" presId="urn:microsoft.com/office/officeart/2005/8/layout/orgChart1"/>
    <dgm:cxn modelId="{0BC70740-1B3A-4A72-8D66-CFF117168338}" type="presParOf" srcId="{22E1BBAF-48C8-47C7-9E35-C4F4536AB8B0}" destId="{3116A85B-B811-4A6D-8C66-1AC15EE37F5F}" srcOrd="2" destOrd="0" presId="urn:microsoft.com/office/officeart/2005/8/layout/orgChart1"/>
    <dgm:cxn modelId="{DC4C9D7B-8C17-4E04-A441-F9FAB9EFCFF8}" type="presParOf" srcId="{22E1BBAF-48C8-47C7-9E35-C4F4536AB8B0}" destId="{99EF2F01-17CB-4B3C-AF07-EA926FCF2310}" srcOrd="3" destOrd="0" presId="urn:microsoft.com/office/officeart/2005/8/layout/orgChart1"/>
    <dgm:cxn modelId="{C79B4539-6225-4D27-A930-A3B87A604B72}" type="presParOf" srcId="{99EF2F01-17CB-4B3C-AF07-EA926FCF2310}" destId="{AB1B3B2F-0C8F-47A2-A233-2194B7E35802}" srcOrd="0" destOrd="0" presId="urn:microsoft.com/office/officeart/2005/8/layout/orgChart1"/>
    <dgm:cxn modelId="{DFAB3A87-15A8-4E37-A0CC-32363DEE9BF8}" type="presParOf" srcId="{AB1B3B2F-0C8F-47A2-A233-2194B7E35802}" destId="{C2F504CD-D198-4A25-B66A-042FD9AA39D4}" srcOrd="0" destOrd="0" presId="urn:microsoft.com/office/officeart/2005/8/layout/orgChart1"/>
    <dgm:cxn modelId="{53168A79-BDD8-4C34-B757-B0EE63DAAEFF}" type="presParOf" srcId="{AB1B3B2F-0C8F-47A2-A233-2194B7E35802}" destId="{4D07D6FD-5A02-46C9-9008-BB208B7018C3}" srcOrd="1" destOrd="0" presId="urn:microsoft.com/office/officeart/2005/8/layout/orgChart1"/>
    <dgm:cxn modelId="{DA4BC1A0-B3FE-4B70-9AC3-E7D93DDC9BAC}" type="presParOf" srcId="{99EF2F01-17CB-4B3C-AF07-EA926FCF2310}" destId="{7B55D0A3-6479-4C32-9CDF-75C0F94E0FB2}" srcOrd="1" destOrd="0" presId="urn:microsoft.com/office/officeart/2005/8/layout/orgChart1"/>
    <dgm:cxn modelId="{20E7B642-52BB-4DFE-B824-B9E7257F368F}" type="presParOf" srcId="{99EF2F01-17CB-4B3C-AF07-EA926FCF2310}" destId="{8B771F45-71F4-40F4-AE64-6FEA0EDCAB1A}" srcOrd="2" destOrd="0" presId="urn:microsoft.com/office/officeart/2005/8/layout/orgChart1"/>
    <dgm:cxn modelId="{C8802C8A-EEAD-49B3-9E26-ED0D0A224AD7}" type="presParOf" srcId="{22E1BBAF-48C8-47C7-9E35-C4F4536AB8B0}" destId="{AB85D710-9730-4E15-9901-5B395293CA14}" srcOrd="4" destOrd="0" presId="urn:microsoft.com/office/officeart/2005/8/layout/orgChart1"/>
    <dgm:cxn modelId="{D0F12536-DBC8-4D97-9881-CA363C37E522}" type="presParOf" srcId="{22E1BBAF-48C8-47C7-9E35-C4F4536AB8B0}" destId="{A359FD81-9468-43B4-BF7D-8BEDC4D6C2C0}" srcOrd="5" destOrd="0" presId="urn:microsoft.com/office/officeart/2005/8/layout/orgChart1"/>
    <dgm:cxn modelId="{24CF0A40-F488-454A-A56A-40A06E01ACC5}" type="presParOf" srcId="{A359FD81-9468-43B4-BF7D-8BEDC4D6C2C0}" destId="{C9E4795E-18D1-4AD0-86CC-A97586B18AA0}" srcOrd="0" destOrd="0" presId="urn:microsoft.com/office/officeart/2005/8/layout/orgChart1"/>
    <dgm:cxn modelId="{AB272D85-F41C-4F19-AC1D-6C41C4619719}" type="presParOf" srcId="{C9E4795E-18D1-4AD0-86CC-A97586B18AA0}" destId="{C621FA05-273C-4263-A9DC-71AE225E72A8}" srcOrd="0" destOrd="0" presId="urn:microsoft.com/office/officeart/2005/8/layout/orgChart1"/>
    <dgm:cxn modelId="{2CA6EB01-9585-45A5-9779-EAD2EE256796}" type="presParOf" srcId="{C9E4795E-18D1-4AD0-86CC-A97586B18AA0}" destId="{7D449EBD-A3E3-4BE1-99F8-03A4D7C9E933}" srcOrd="1" destOrd="0" presId="urn:microsoft.com/office/officeart/2005/8/layout/orgChart1"/>
    <dgm:cxn modelId="{C49A3666-ADBD-49C4-AA49-21B62B894B34}" type="presParOf" srcId="{A359FD81-9468-43B4-BF7D-8BEDC4D6C2C0}" destId="{BB93F1BB-5B69-4851-900E-9B4C3EB5789C}" srcOrd="1" destOrd="0" presId="urn:microsoft.com/office/officeart/2005/8/layout/orgChart1"/>
    <dgm:cxn modelId="{63C67628-1030-4F91-BA19-03F4E5BC2924}" type="presParOf" srcId="{A359FD81-9468-43B4-BF7D-8BEDC4D6C2C0}" destId="{0032B8DA-B7B9-4E6B-8C28-D9D537930897}" srcOrd="2" destOrd="0" presId="urn:microsoft.com/office/officeart/2005/8/layout/orgChart1"/>
    <dgm:cxn modelId="{A52ED147-68F8-4A45-9CB5-7E31CF5DBC85}" type="presParOf" srcId="{22E1BBAF-48C8-47C7-9E35-C4F4536AB8B0}" destId="{AAC5EC35-F78C-4283-B89A-0DE77AA68770}" srcOrd="6" destOrd="0" presId="urn:microsoft.com/office/officeart/2005/8/layout/orgChart1"/>
    <dgm:cxn modelId="{A23CE9E3-4411-40BB-BA77-E91833700CB6}" type="presParOf" srcId="{22E1BBAF-48C8-47C7-9E35-C4F4536AB8B0}" destId="{BAB796D0-78A8-4914-AC83-64117F99FF0F}" srcOrd="7" destOrd="0" presId="urn:microsoft.com/office/officeart/2005/8/layout/orgChart1"/>
    <dgm:cxn modelId="{8C9882CC-FB15-40FF-A0AC-438A94B424BB}" type="presParOf" srcId="{BAB796D0-78A8-4914-AC83-64117F99FF0F}" destId="{211793EF-0F6A-4AB2-8137-4AB91A371203}" srcOrd="0" destOrd="0" presId="urn:microsoft.com/office/officeart/2005/8/layout/orgChart1"/>
    <dgm:cxn modelId="{88EE4460-E96B-47B0-9592-90234982066F}" type="presParOf" srcId="{211793EF-0F6A-4AB2-8137-4AB91A371203}" destId="{D8DE3C0B-7CCB-414E-A7A3-F4B6D170A346}" srcOrd="0" destOrd="0" presId="urn:microsoft.com/office/officeart/2005/8/layout/orgChart1"/>
    <dgm:cxn modelId="{59BA4BF8-677E-4C25-97C7-1581F5767EB5}" type="presParOf" srcId="{211793EF-0F6A-4AB2-8137-4AB91A371203}" destId="{2CB81440-045F-493B-B4D7-2759AF593A22}" srcOrd="1" destOrd="0" presId="urn:microsoft.com/office/officeart/2005/8/layout/orgChart1"/>
    <dgm:cxn modelId="{0C2F871B-D0CF-42D8-9FBA-2AD161923FEC}" type="presParOf" srcId="{BAB796D0-78A8-4914-AC83-64117F99FF0F}" destId="{D8D7E554-7494-4D5D-822E-76F73C97A179}" srcOrd="1" destOrd="0" presId="urn:microsoft.com/office/officeart/2005/8/layout/orgChart1"/>
    <dgm:cxn modelId="{8AE2E5ED-DAFC-4B73-9F36-3676B60B3268}" type="presParOf" srcId="{BAB796D0-78A8-4914-AC83-64117F99FF0F}" destId="{2A8F287A-FB0A-4A2A-AB6A-8C3C19F32E5F}" srcOrd="2" destOrd="0" presId="urn:microsoft.com/office/officeart/2005/8/layout/orgChart1"/>
    <dgm:cxn modelId="{DCB17562-5C3D-41B3-B118-B15A14A30BB3}" type="presParOf" srcId="{75DA3C3D-14B9-40B6-8EC6-025FE978121E}" destId="{EC9DF5E2-DE63-4B49-A75A-4F3147259685}" srcOrd="2" destOrd="0" presId="urn:microsoft.com/office/officeart/2005/8/layout/orgChart1"/>
    <dgm:cxn modelId="{3071D61C-4313-47EB-9B7D-262304909DDC}" type="presParOf" srcId="{90C7383B-3BA3-4755-B7E3-488336F9079F}" destId="{FE99CE5F-337D-4C73-BC36-2EEB4DBBEFE4}" srcOrd="4" destOrd="0" presId="urn:microsoft.com/office/officeart/2005/8/layout/orgChart1"/>
    <dgm:cxn modelId="{B9030762-8BE5-4AF7-AFA4-3CDA227A245A}" type="presParOf" srcId="{90C7383B-3BA3-4755-B7E3-488336F9079F}" destId="{3986F9F5-3E5A-42D6-8C0F-E2BD67B1881F}" srcOrd="5" destOrd="0" presId="urn:microsoft.com/office/officeart/2005/8/layout/orgChart1"/>
    <dgm:cxn modelId="{2E42AB27-146F-489C-BC0D-16ECD42CC671}" type="presParOf" srcId="{3986F9F5-3E5A-42D6-8C0F-E2BD67B1881F}" destId="{DC348717-0A59-4629-8191-598355D48160}" srcOrd="0" destOrd="0" presId="urn:microsoft.com/office/officeart/2005/8/layout/orgChart1"/>
    <dgm:cxn modelId="{D8703795-BF3B-4A66-93D1-B114495D330C}" type="presParOf" srcId="{DC348717-0A59-4629-8191-598355D48160}" destId="{76FB7BDA-8C41-4CFA-B216-F5FA581361B1}" srcOrd="0" destOrd="0" presId="urn:microsoft.com/office/officeart/2005/8/layout/orgChart1"/>
    <dgm:cxn modelId="{26A1B07C-2A13-440E-A548-93D9850D69C1}" type="presParOf" srcId="{DC348717-0A59-4629-8191-598355D48160}" destId="{651A7CA2-396C-4A2C-A863-026649580D19}" srcOrd="1" destOrd="0" presId="urn:microsoft.com/office/officeart/2005/8/layout/orgChart1"/>
    <dgm:cxn modelId="{A05B2396-161B-47B2-9BE4-BA40CF98CD90}" type="presParOf" srcId="{3986F9F5-3E5A-42D6-8C0F-E2BD67B1881F}" destId="{B4E94AD0-0540-48E4-9912-0F2C8A0FE3AC}" srcOrd="1" destOrd="0" presId="urn:microsoft.com/office/officeart/2005/8/layout/orgChart1"/>
    <dgm:cxn modelId="{A4DE9AC6-6AB2-4170-A559-0FD6125F348D}" type="presParOf" srcId="{B4E94AD0-0540-48E4-9912-0F2C8A0FE3AC}" destId="{CD9E195F-0579-4DCA-8A62-585EC3B4482B}" srcOrd="0" destOrd="0" presId="urn:microsoft.com/office/officeart/2005/8/layout/orgChart1"/>
    <dgm:cxn modelId="{D1E7F959-3976-4E97-8AFB-815958F5BFDD}" type="presParOf" srcId="{B4E94AD0-0540-48E4-9912-0F2C8A0FE3AC}" destId="{811A156C-07EE-49FF-A69D-AB348C3ECB53}" srcOrd="1" destOrd="0" presId="urn:microsoft.com/office/officeart/2005/8/layout/orgChart1"/>
    <dgm:cxn modelId="{BF034501-1065-414F-8F9F-1936527DCB54}" type="presParOf" srcId="{811A156C-07EE-49FF-A69D-AB348C3ECB53}" destId="{9446E841-42C4-47B9-A4E6-DABBF8735F4B}" srcOrd="0" destOrd="0" presId="urn:microsoft.com/office/officeart/2005/8/layout/orgChart1"/>
    <dgm:cxn modelId="{F700F36E-0C0F-42FD-AAC0-17787F731C2E}" type="presParOf" srcId="{9446E841-42C4-47B9-A4E6-DABBF8735F4B}" destId="{819D7222-20A7-4427-9D2B-22ACB1EE8C64}" srcOrd="0" destOrd="0" presId="urn:microsoft.com/office/officeart/2005/8/layout/orgChart1"/>
    <dgm:cxn modelId="{03C1293E-C976-496C-AF22-4E62FE2B59DF}" type="presParOf" srcId="{9446E841-42C4-47B9-A4E6-DABBF8735F4B}" destId="{C9800F86-FCC8-418F-90D3-A64E7812EF65}" srcOrd="1" destOrd="0" presId="urn:microsoft.com/office/officeart/2005/8/layout/orgChart1"/>
    <dgm:cxn modelId="{285D94C5-BE58-436C-BF14-8605D6CDEFDE}" type="presParOf" srcId="{811A156C-07EE-49FF-A69D-AB348C3ECB53}" destId="{FA181ECA-3D3A-4CF7-A773-BFF582EEC7A7}" srcOrd="1" destOrd="0" presId="urn:microsoft.com/office/officeart/2005/8/layout/orgChart1"/>
    <dgm:cxn modelId="{8C61610C-6B24-459C-8244-77349E40DD1B}" type="presParOf" srcId="{811A156C-07EE-49FF-A69D-AB348C3ECB53}" destId="{473954A1-D6A6-43A1-80A3-FD49089C29A7}" srcOrd="2" destOrd="0" presId="urn:microsoft.com/office/officeart/2005/8/layout/orgChart1"/>
    <dgm:cxn modelId="{6EF3E3A0-9702-4996-8310-E0E6475D7490}" type="presParOf" srcId="{B4E94AD0-0540-48E4-9912-0F2C8A0FE3AC}" destId="{AC8CA50C-8B57-445D-B363-ACB573A7E08A}" srcOrd="2" destOrd="0" presId="urn:microsoft.com/office/officeart/2005/8/layout/orgChart1"/>
    <dgm:cxn modelId="{20E2BFCD-38FD-4DDE-9298-F0F7AA70565D}" type="presParOf" srcId="{B4E94AD0-0540-48E4-9912-0F2C8A0FE3AC}" destId="{12EF9D2B-4D37-4996-A0BE-81FE8F5A0FF3}" srcOrd="3" destOrd="0" presId="urn:microsoft.com/office/officeart/2005/8/layout/orgChart1"/>
    <dgm:cxn modelId="{1AE2BDFE-6B12-4C7D-86B0-7044B95E429D}" type="presParOf" srcId="{12EF9D2B-4D37-4996-A0BE-81FE8F5A0FF3}" destId="{8DA8BF83-E652-48C3-923F-DF8C2850E32E}" srcOrd="0" destOrd="0" presId="urn:microsoft.com/office/officeart/2005/8/layout/orgChart1"/>
    <dgm:cxn modelId="{81DF515E-BC55-46EF-A067-0B30314BB187}" type="presParOf" srcId="{8DA8BF83-E652-48C3-923F-DF8C2850E32E}" destId="{3C9964F2-7043-4023-A370-C8FCC7221EE2}" srcOrd="0" destOrd="0" presId="urn:microsoft.com/office/officeart/2005/8/layout/orgChart1"/>
    <dgm:cxn modelId="{DC096F48-A83A-4970-89AF-14D85DBF1308}" type="presParOf" srcId="{8DA8BF83-E652-48C3-923F-DF8C2850E32E}" destId="{331C79E4-6A06-497D-8344-CFE82CDFFE9A}" srcOrd="1" destOrd="0" presId="urn:microsoft.com/office/officeart/2005/8/layout/orgChart1"/>
    <dgm:cxn modelId="{14F2D849-72DF-4AAC-8BAD-5D051B02010D}" type="presParOf" srcId="{12EF9D2B-4D37-4996-A0BE-81FE8F5A0FF3}" destId="{5584EE7D-9B0A-4324-A2D8-A8FFF9582872}" srcOrd="1" destOrd="0" presId="urn:microsoft.com/office/officeart/2005/8/layout/orgChart1"/>
    <dgm:cxn modelId="{DABA6B06-2122-406C-BA19-AC901243A57C}" type="presParOf" srcId="{12EF9D2B-4D37-4996-A0BE-81FE8F5A0FF3}" destId="{ABB8C01C-90CE-4EA2-9A58-E9FE028315C3}" srcOrd="2" destOrd="0" presId="urn:microsoft.com/office/officeart/2005/8/layout/orgChart1"/>
    <dgm:cxn modelId="{B408415F-9837-42AF-BFCE-C1D03A402809}" type="presParOf" srcId="{B4E94AD0-0540-48E4-9912-0F2C8A0FE3AC}" destId="{6AF8406B-7041-412B-9415-B15175160900}" srcOrd="4" destOrd="0" presId="urn:microsoft.com/office/officeart/2005/8/layout/orgChart1"/>
    <dgm:cxn modelId="{0F9B3EAF-1EE3-44E0-8F45-793DA5527D92}" type="presParOf" srcId="{B4E94AD0-0540-48E4-9912-0F2C8A0FE3AC}" destId="{7E2ACC79-4321-494B-B506-B7F32AF068FD}" srcOrd="5" destOrd="0" presId="urn:microsoft.com/office/officeart/2005/8/layout/orgChart1"/>
    <dgm:cxn modelId="{117C9F84-D1D2-4F3B-A70F-386E4423F96D}" type="presParOf" srcId="{7E2ACC79-4321-494B-B506-B7F32AF068FD}" destId="{7361B251-9DC4-40E6-AA17-2D862C06AFC0}" srcOrd="0" destOrd="0" presId="urn:microsoft.com/office/officeart/2005/8/layout/orgChart1"/>
    <dgm:cxn modelId="{0DB75443-1436-4F7E-87C3-C981C381CD23}" type="presParOf" srcId="{7361B251-9DC4-40E6-AA17-2D862C06AFC0}" destId="{C0C65D1A-8E73-41F0-8B9E-3F9AF01C7EF1}" srcOrd="0" destOrd="0" presId="urn:microsoft.com/office/officeart/2005/8/layout/orgChart1"/>
    <dgm:cxn modelId="{B7857A6D-373E-40BD-A6A8-1AA92FFE4B14}" type="presParOf" srcId="{7361B251-9DC4-40E6-AA17-2D862C06AFC0}" destId="{D1210656-6C99-4EF9-BDAE-51C5854A4017}" srcOrd="1" destOrd="0" presId="urn:microsoft.com/office/officeart/2005/8/layout/orgChart1"/>
    <dgm:cxn modelId="{013E72CC-50F7-46C7-A1A6-58FB6F85C12B}" type="presParOf" srcId="{7E2ACC79-4321-494B-B506-B7F32AF068FD}" destId="{34039671-F620-4436-8563-23755A99BD24}" srcOrd="1" destOrd="0" presId="urn:microsoft.com/office/officeart/2005/8/layout/orgChart1"/>
    <dgm:cxn modelId="{977BABFD-A3DC-4B03-BFDB-D64D05520CE9}" type="presParOf" srcId="{7E2ACC79-4321-494B-B506-B7F32AF068FD}" destId="{5C36C04B-BBE9-4BED-9711-4D32A3C36740}" srcOrd="2" destOrd="0" presId="urn:microsoft.com/office/officeart/2005/8/layout/orgChart1"/>
    <dgm:cxn modelId="{85A18249-EA95-4365-B37F-B69C6F311CF2}" type="presParOf" srcId="{B4E94AD0-0540-48E4-9912-0F2C8A0FE3AC}" destId="{F0CE5ABB-CB4A-41FB-A67C-9A093E5E791B}" srcOrd="6" destOrd="0" presId="urn:microsoft.com/office/officeart/2005/8/layout/orgChart1"/>
    <dgm:cxn modelId="{CF5146FE-C542-4990-866F-B0E8F493992E}" type="presParOf" srcId="{B4E94AD0-0540-48E4-9912-0F2C8A0FE3AC}" destId="{5C17E608-C6FD-4EC0-B715-DDC8D72588B4}" srcOrd="7" destOrd="0" presId="urn:microsoft.com/office/officeart/2005/8/layout/orgChart1"/>
    <dgm:cxn modelId="{C4FCA832-133D-45AE-98ED-DA4C27E655C6}" type="presParOf" srcId="{5C17E608-C6FD-4EC0-B715-DDC8D72588B4}" destId="{CEED4524-E406-49D1-9DAD-C65EE3B41866}" srcOrd="0" destOrd="0" presId="urn:microsoft.com/office/officeart/2005/8/layout/orgChart1"/>
    <dgm:cxn modelId="{220C103E-AF21-49F1-A173-EF480BA1064E}" type="presParOf" srcId="{CEED4524-E406-49D1-9DAD-C65EE3B41866}" destId="{AC4B2521-FFE3-4EE7-B5C4-55C83C5E696E}" srcOrd="0" destOrd="0" presId="urn:microsoft.com/office/officeart/2005/8/layout/orgChart1"/>
    <dgm:cxn modelId="{F3DE95BA-6291-4E73-912C-CB6EA6A13C76}" type="presParOf" srcId="{CEED4524-E406-49D1-9DAD-C65EE3B41866}" destId="{3843D481-7D17-4945-8CD6-D4AC8DF9D89F}" srcOrd="1" destOrd="0" presId="urn:microsoft.com/office/officeart/2005/8/layout/orgChart1"/>
    <dgm:cxn modelId="{AC960187-64A5-4C14-9839-6E9778AEA38D}" type="presParOf" srcId="{5C17E608-C6FD-4EC0-B715-DDC8D72588B4}" destId="{420316D8-875C-46F8-A474-EEDD5F9DEB5F}" srcOrd="1" destOrd="0" presId="urn:microsoft.com/office/officeart/2005/8/layout/orgChart1"/>
    <dgm:cxn modelId="{05EAF498-2C48-41ED-BCF1-94D8359955FE}" type="presParOf" srcId="{5C17E608-C6FD-4EC0-B715-DDC8D72588B4}" destId="{BDD24F83-90CC-4822-98B3-4EAF3086FAF7}" srcOrd="2" destOrd="0" presId="urn:microsoft.com/office/officeart/2005/8/layout/orgChart1"/>
    <dgm:cxn modelId="{BCE1DE62-5640-48AE-8545-3D7D1F016513}" type="presParOf" srcId="{3986F9F5-3E5A-42D6-8C0F-E2BD67B1881F}" destId="{7CFD097D-6248-4D90-908C-56D41783678A}" srcOrd="2" destOrd="0" presId="urn:microsoft.com/office/officeart/2005/8/layout/orgChart1"/>
    <dgm:cxn modelId="{7A7D2AB5-3536-4C76-983B-CBBEC6B028A7}" type="presParOf" srcId="{90C7383B-3BA3-4755-B7E3-488336F9079F}" destId="{1B363E6D-5A79-490B-90C5-7A3FCC60A05A}" srcOrd="6" destOrd="0" presId="urn:microsoft.com/office/officeart/2005/8/layout/orgChart1"/>
    <dgm:cxn modelId="{D1698B78-E717-4325-ACB4-0AF167CF2D64}" type="presParOf" srcId="{90C7383B-3BA3-4755-B7E3-488336F9079F}" destId="{F6FD1F74-35C7-4813-B8DA-BFDCD0408031}" srcOrd="7" destOrd="0" presId="urn:microsoft.com/office/officeart/2005/8/layout/orgChart1"/>
    <dgm:cxn modelId="{87EB9EE5-34A8-431D-B69E-E774D8A4B79D}" type="presParOf" srcId="{F6FD1F74-35C7-4813-B8DA-BFDCD0408031}" destId="{B114E177-87AA-4BF5-9D13-06B5FB98977E}" srcOrd="0" destOrd="0" presId="urn:microsoft.com/office/officeart/2005/8/layout/orgChart1"/>
    <dgm:cxn modelId="{761E6BEB-032D-4097-A99B-E7E1FBC4601F}" type="presParOf" srcId="{B114E177-87AA-4BF5-9D13-06B5FB98977E}" destId="{927BC797-73E7-4FF6-8840-782E2BCFEABB}" srcOrd="0" destOrd="0" presId="urn:microsoft.com/office/officeart/2005/8/layout/orgChart1"/>
    <dgm:cxn modelId="{2B9BD38B-9457-472A-ADFF-D7D4F3BB9626}" type="presParOf" srcId="{B114E177-87AA-4BF5-9D13-06B5FB98977E}" destId="{DDC661FE-8DBD-42C6-ACED-388D2221A264}" srcOrd="1" destOrd="0" presId="urn:microsoft.com/office/officeart/2005/8/layout/orgChart1"/>
    <dgm:cxn modelId="{89EA7858-1CB4-4B94-AFF5-DF4CFDC3EFF0}" type="presParOf" srcId="{F6FD1F74-35C7-4813-B8DA-BFDCD0408031}" destId="{7EEE4660-173E-4CAE-9EB2-111B466A09B6}" srcOrd="1" destOrd="0" presId="urn:microsoft.com/office/officeart/2005/8/layout/orgChart1"/>
    <dgm:cxn modelId="{BDE162FE-B4AA-4E26-BCC2-E70B166073F2}" type="presParOf" srcId="{7EEE4660-173E-4CAE-9EB2-111B466A09B6}" destId="{D2BE772E-335B-4EB2-8C47-1AE1B13DF4FC}" srcOrd="0" destOrd="0" presId="urn:microsoft.com/office/officeart/2005/8/layout/orgChart1"/>
    <dgm:cxn modelId="{9D55D78A-0B1A-44BB-BE5B-AD4D5ECC6E8E}" type="presParOf" srcId="{7EEE4660-173E-4CAE-9EB2-111B466A09B6}" destId="{7382DC7A-35BB-4278-9818-C42C82E461CA}" srcOrd="1" destOrd="0" presId="urn:microsoft.com/office/officeart/2005/8/layout/orgChart1"/>
    <dgm:cxn modelId="{58048E09-5CAC-4307-AA04-BB4A6DD62F86}" type="presParOf" srcId="{7382DC7A-35BB-4278-9818-C42C82E461CA}" destId="{57B40443-D291-4ACF-83D9-A13B7F1FDAC3}" srcOrd="0" destOrd="0" presId="urn:microsoft.com/office/officeart/2005/8/layout/orgChart1"/>
    <dgm:cxn modelId="{73B8C5CB-9DC4-4E0F-A765-EA008F18834C}" type="presParOf" srcId="{57B40443-D291-4ACF-83D9-A13B7F1FDAC3}" destId="{30DF1ADD-F081-4FA8-B5E4-2A70FF6069F3}" srcOrd="0" destOrd="0" presId="urn:microsoft.com/office/officeart/2005/8/layout/orgChart1"/>
    <dgm:cxn modelId="{18C22E34-85F1-495D-8BD2-747E1A5D810B}" type="presParOf" srcId="{57B40443-D291-4ACF-83D9-A13B7F1FDAC3}" destId="{7A711F49-F7CB-4440-8B86-6409FE260BB6}" srcOrd="1" destOrd="0" presId="urn:microsoft.com/office/officeart/2005/8/layout/orgChart1"/>
    <dgm:cxn modelId="{900695D6-43F5-4921-93A6-D6152E9066EA}" type="presParOf" srcId="{7382DC7A-35BB-4278-9818-C42C82E461CA}" destId="{6FF32982-5247-41EE-91E9-F83E0EE8E60B}" srcOrd="1" destOrd="0" presId="urn:microsoft.com/office/officeart/2005/8/layout/orgChart1"/>
    <dgm:cxn modelId="{E2D1C00E-B730-4DED-A038-87AED063FF04}" type="presParOf" srcId="{7382DC7A-35BB-4278-9818-C42C82E461CA}" destId="{F5CE7A0C-3244-4F0A-B26F-53767D092D07}" srcOrd="2" destOrd="0" presId="urn:microsoft.com/office/officeart/2005/8/layout/orgChart1"/>
    <dgm:cxn modelId="{44983055-1E48-4702-A8B5-9062281DA382}" type="presParOf" srcId="{7EEE4660-173E-4CAE-9EB2-111B466A09B6}" destId="{1D636905-A94B-496A-85DD-3FD84FC93204}" srcOrd="2" destOrd="0" presId="urn:microsoft.com/office/officeart/2005/8/layout/orgChart1"/>
    <dgm:cxn modelId="{05E24670-E8E9-42F4-BA44-906DD24A8B49}" type="presParOf" srcId="{7EEE4660-173E-4CAE-9EB2-111B466A09B6}" destId="{4CE39651-3BE8-4284-89FB-1B15C821553A}" srcOrd="3" destOrd="0" presId="urn:microsoft.com/office/officeart/2005/8/layout/orgChart1"/>
    <dgm:cxn modelId="{494B046D-8599-4DC5-AB49-0C2C0D6DE94C}" type="presParOf" srcId="{4CE39651-3BE8-4284-89FB-1B15C821553A}" destId="{CD4BAB58-D77B-4C42-A85B-6953098490D3}" srcOrd="0" destOrd="0" presId="urn:microsoft.com/office/officeart/2005/8/layout/orgChart1"/>
    <dgm:cxn modelId="{848079B0-BB4F-43A1-B78A-AE285B5092F4}" type="presParOf" srcId="{CD4BAB58-D77B-4C42-A85B-6953098490D3}" destId="{FCA69915-FE9B-4258-A13E-FD49C5A69790}" srcOrd="0" destOrd="0" presId="urn:microsoft.com/office/officeart/2005/8/layout/orgChart1"/>
    <dgm:cxn modelId="{E593ECE2-86AF-450C-9953-7DBF2CD39923}" type="presParOf" srcId="{CD4BAB58-D77B-4C42-A85B-6953098490D3}" destId="{3AE85A0A-E7B8-41E3-A5EA-1E15B53F1D60}" srcOrd="1" destOrd="0" presId="urn:microsoft.com/office/officeart/2005/8/layout/orgChart1"/>
    <dgm:cxn modelId="{BF2DEBF3-1436-4803-815B-AB24C28329BA}" type="presParOf" srcId="{4CE39651-3BE8-4284-89FB-1B15C821553A}" destId="{45D86D06-2D2E-4174-98F7-747A116D6AB1}" srcOrd="1" destOrd="0" presId="urn:microsoft.com/office/officeart/2005/8/layout/orgChart1"/>
    <dgm:cxn modelId="{1914C284-AA65-4CD7-8786-D2F360662AF6}" type="presParOf" srcId="{4CE39651-3BE8-4284-89FB-1B15C821553A}" destId="{DC11A08A-367F-45CD-BDAE-D6C5A41B7CDE}" srcOrd="2" destOrd="0" presId="urn:microsoft.com/office/officeart/2005/8/layout/orgChart1"/>
    <dgm:cxn modelId="{CB2912C8-5B2F-40B4-AADC-0963521ECB81}" type="presParOf" srcId="{7EEE4660-173E-4CAE-9EB2-111B466A09B6}" destId="{2CB72477-248E-4FD1-B006-C98A3F8002C7}" srcOrd="4" destOrd="0" presId="urn:microsoft.com/office/officeart/2005/8/layout/orgChart1"/>
    <dgm:cxn modelId="{346F443C-5E0E-4D83-B149-8984DC29F6B1}" type="presParOf" srcId="{7EEE4660-173E-4CAE-9EB2-111B466A09B6}" destId="{313C987B-8173-4A4D-8F20-69918DB7449C}" srcOrd="5" destOrd="0" presId="urn:microsoft.com/office/officeart/2005/8/layout/orgChart1"/>
    <dgm:cxn modelId="{B6E942FB-7288-4135-998D-BC7C4EC1E777}" type="presParOf" srcId="{313C987B-8173-4A4D-8F20-69918DB7449C}" destId="{4845739E-D548-446E-95D6-5720183FE3C4}" srcOrd="0" destOrd="0" presId="urn:microsoft.com/office/officeart/2005/8/layout/orgChart1"/>
    <dgm:cxn modelId="{456E5288-262C-44AE-8FAA-84A6C5454147}" type="presParOf" srcId="{4845739E-D548-446E-95D6-5720183FE3C4}" destId="{B79839D6-F8B1-44A9-867B-72BC0810CF8A}" srcOrd="0" destOrd="0" presId="urn:microsoft.com/office/officeart/2005/8/layout/orgChart1"/>
    <dgm:cxn modelId="{B9771DC4-0089-4B0D-8320-E1F82F4222D6}" type="presParOf" srcId="{4845739E-D548-446E-95D6-5720183FE3C4}" destId="{C71754CD-C716-42C8-BE60-E280FEE35045}" srcOrd="1" destOrd="0" presId="urn:microsoft.com/office/officeart/2005/8/layout/orgChart1"/>
    <dgm:cxn modelId="{43CC93B2-BA11-48FB-A029-9399CFFD346B}" type="presParOf" srcId="{313C987B-8173-4A4D-8F20-69918DB7449C}" destId="{225EBC8B-596C-4279-95D4-B9DEFCC6947F}" srcOrd="1" destOrd="0" presId="urn:microsoft.com/office/officeart/2005/8/layout/orgChart1"/>
    <dgm:cxn modelId="{CD013E14-217C-4F71-8F1A-4B01E0E1DB98}" type="presParOf" srcId="{313C987B-8173-4A4D-8F20-69918DB7449C}" destId="{5EB6DC23-1B93-49A3-A1F0-52FCD545B923}" srcOrd="2" destOrd="0" presId="urn:microsoft.com/office/officeart/2005/8/layout/orgChart1"/>
    <dgm:cxn modelId="{12DE623D-AB95-49E8-85EE-9B2112E047EA}" type="presParOf" srcId="{F6FD1F74-35C7-4813-B8DA-BFDCD0408031}" destId="{BB67DB17-4D60-4B5A-94F3-8EA0C166EE2A}" srcOrd="2" destOrd="0" presId="urn:microsoft.com/office/officeart/2005/8/layout/orgChart1"/>
    <dgm:cxn modelId="{59FFD140-C058-4674-BF99-44AA743E2B76}" type="presParOf" srcId="{87032976-D1E6-4878-AF18-08ED87CACD6E}" destId="{E8C8189D-3219-4489-92FC-32AC529A3B27}" srcOrd="2" destOrd="0" presId="urn:microsoft.com/office/officeart/2005/8/layout/orgChart1"/>
    <dgm:cxn modelId="{347F4650-AB67-4032-85FD-99BCD55689C9}" type="presParOf" srcId="{DF42E56D-5040-43EA-988D-AB19CB6111E5}" destId="{F25EDFB7-A359-4018-8327-3EF25B747166}" srcOrd="2" destOrd="0" presId="urn:microsoft.com/office/officeart/2005/8/layout/orgChart1"/>
    <dgm:cxn modelId="{C1E14EA2-B13D-497C-8588-EFCD391FC3B7}" type="presParOf" srcId="{DF42E56D-5040-43EA-988D-AB19CB6111E5}" destId="{7D90D12D-4693-4F54-A994-07ABC5682F89}" srcOrd="3" destOrd="0" presId="urn:microsoft.com/office/officeart/2005/8/layout/orgChart1"/>
    <dgm:cxn modelId="{B970610C-814E-456B-8E32-1417341B17DC}" type="presParOf" srcId="{7D90D12D-4693-4F54-A994-07ABC5682F89}" destId="{A1D08BE1-92AB-49DF-BA45-416C8A1033FA}" srcOrd="0" destOrd="0" presId="urn:microsoft.com/office/officeart/2005/8/layout/orgChart1"/>
    <dgm:cxn modelId="{9C2A01C1-8EE4-4E82-BACD-84F602F88CEE}" type="presParOf" srcId="{A1D08BE1-92AB-49DF-BA45-416C8A1033FA}" destId="{F6BDF3EE-7901-4ACB-9ADC-03EA02D88A55}" srcOrd="0" destOrd="0" presId="urn:microsoft.com/office/officeart/2005/8/layout/orgChart1"/>
    <dgm:cxn modelId="{EDDA8FF0-1508-4D27-B4AE-0A51364329BA}" type="presParOf" srcId="{A1D08BE1-92AB-49DF-BA45-416C8A1033FA}" destId="{564373F4-415E-40EF-8BCB-919DA0574809}" srcOrd="1" destOrd="0" presId="urn:microsoft.com/office/officeart/2005/8/layout/orgChart1"/>
    <dgm:cxn modelId="{C7CB7B81-AA49-4E23-B5DD-6F490EB194DB}" type="presParOf" srcId="{7D90D12D-4693-4F54-A994-07ABC5682F89}" destId="{5FB4DD20-CCC6-4F39-9523-1E4C961B6AEC}" srcOrd="1" destOrd="0" presId="urn:microsoft.com/office/officeart/2005/8/layout/orgChart1"/>
    <dgm:cxn modelId="{6B059677-0C28-4127-8C8C-0536BE29D4AB}" type="presParOf" srcId="{7D90D12D-4693-4F54-A994-07ABC5682F89}" destId="{FC4C6F97-3BEF-4133-B1BD-A41BE509EE28}" srcOrd="2" destOrd="0" presId="urn:microsoft.com/office/officeart/2005/8/layout/orgChart1"/>
    <dgm:cxn modelId="{410BA276-5B4F-44F9-954C-307AF18BC4CA}" type="presParOf" srcId="{B7C67567-B17D-40D9-B899-E33061D165AC}" destId="{463477DF-58DF-4113-B769-6B9F9F8AEF7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EE28C-24D3-4393-8B2D-4052517A295A}" type="doc">
      <dgm:prSet loTypeId="urn:microsoft.com/office/officeart/2005/8/layout/funnel1" loCatId="relationship" qsTypeId="urn:microsoft.com/office/officeart/2005/8/quickstyle/3d9" qsCatId="3D" csTypeId="urn:microsoft.com/office/officeart/2005/8/colors/colorful2" csCatId="colorful" phldr="1"/>
      <dgm:spPr/>
      <dgm:t>
        <a:bodyPr/>
        <a:lstStyle/>
        <a:p>
          <a:endParaRPr lang="en-US"/>
        </a:p>
      </dgm:t>
    </dgm:pt>
    <dgm:pt modelId="{E0012EA3-1F72-42CA-9C5C-AC6C3873E46D}">
      <dgm:prSet phldrT="[Text]" custT="1"/>
      <dgm:spPr/>
      <dgm:t>
        <a:bodyPr/>
        <a:lstStyle/>
        <a:p>
          <a:r>
            <a:rPr lang="en-US" sz="1400" dirty="0" smtClean="0"/>
            <a:t>BioGears</a:t>
          </a:r>
          <a:endParaRPr lang="en-US" sz="1400" dirty="0"/>
        </a:p>
      </dgm:t>
    </dgm:pt>
    <dgm:pt modelId="{978E1CD9-0AF3-41D6-AC6C-B1F6212CF9F7}" type="parTrans" cxnId="{7424D249-173E-4684-947F-B9E10D46C912}">
      <dgm:prSet/>
      <dgm:spPr/>
      <dgm:t>
        <a:bodyPr/>
        <a:lstStyle/>
        <a:p>
          <a:endParaRPr lang="en-US"/>
        </a:p>
      </dgm:t>
    </dgm:pt>
    <dgm:pt modelId="{56053F68-E0ED-49F9-AE9B-02DB06F4C22B}" type="sibTrans" cxnId="{7424D249-173E-4684-947F-B9E10D46C912}">
      <dgm:prSet/>
      <dgm:spPr/>
      <dgm:t>
        <a:bodyPr/>
        <a:lstStyle/>
        <a:p>
          <a:endParaRPr lang="en-US"/>
        </a:p>
      </dgm:t>
    </dgm:pt>
    <dgm:pt modelId="{7C2B17AF-7823-4798-9E5F-28E27D8E8FB6}">
      <dgm:prSet phldrT="[Text]" custT="1"/>
      <dgm:spPr/>
      <dgm:t>
        <a:bodyPr/>
        <a:lstStyle/>
        <a:p>
          <a:r>
            <a:rPr lang="en-US" sz="1000" dirty="0" smtClean="0"/>
            <a:t>Tissue Characteristics Initiative</a:t>
          </a:r>
          <a:endParaRPr lang="en-US" sz="1000" dirty="0"/>
        </a:p>
      </dgm:t>
    </dgm:pt>
    <dgm:pt modelId="{C12F6414-BA9C-4B9C-9F59-603A23163E53}" type="parTrans" cxnId="{33215EEA-B007-4E80-AFC7-596CC535CE29}">
      <dgm:prSet/>
      <dgm:spPr/>
      <dgm:t>
        <a:bodyPr/>
        <a:lstStyle/>
        <a:p>
          <a:endParaRPr lang="en-US"/>
        </a:p>
      </dgm:t>
    </dgm:pt>
    <dgm:pt modelId="{61AEA8E0-331E-4066-8F31-53BABD633BDE}" type="sibTrans" cxnId="{33215EEA-B007-4E80-AFC7-596CC535CE29}">
      <dgm:prSet/>
      <dgm:spPr/>
      <dgm:t>
        <a:bodyPr/>
        <a:lstStyle/>
        <a:p>
          <a:endParaRPr lang="en-US"/>
        </a:p>
      </dgm:t>
    </dgm:pt>
    <dgm:pt modelId="{857AEC68-185F-4A3C-9642-F5BD07395B7A}">
      <dgm:prSet phldrT="[Text]" custT="1"/>
      <dgm:spPr/>
      <dgm:t>
        <a:bodyPr/>
        <a:lstStyle/>
        <a:p>
          <a:r>
            <a:rPr lang="en-US" sz="1200" dirty="0" smtClean="0"/>
            <a:t>Virtual Tissue </a:t>
          </a:r>
          <a:r>
            <a:rPr lang="en-US" sz="1050" dirty="0" smtClean="0"/>
            <a:t>Advance.</a:t>
          </a:r>
          <a:endParaRPr lang="en-US" sz="1050" dirty="0"/>
        </a:p>
      </dgm:t>
    </dgm:pt>
    <dgm:pt modelId="{7DA36AF3-EAB2-4172-9EC0-CA12A14EFD18}" type="sibTrans" cxnId="{192FC630-7F6D-4216-8DE4-168A4C2F9EFB}">
      <dgm:prSet/>
      <dgm:spPr/>
      <dgm:t>
        <a:bodyPr/>
        <a:lstStyle/>
        <a:p>
          <a:endParaRPr lang="en-US"/>
        </a:p>
      </dgm:t>
    </dgm:pt>
    <dgm:pt modelId="{03A04DB8-3DD4-424D-83DB-40C840638155}" type="parTrans" cxnId="{192FC630-7F6D-4216-8DE4-168A4C2F9EFB}">
      <dgm:prSet/>
      <dgm:spPr/>
      <dgm:t>
        <a:bodyPr/>
        <a:lstStyle/>
        <a:p>
          <a:endParaRPr lang="en-US"/>
        </a:p>
      </dgm:t>
    </dgm:pt>
    <dgm:pt modelId="{75FBD20E-AE3C-4EE6-9481-94253F1C838A}">
      <dgm:prSet phldrT="[Text]" custT="1"/>
      <dgm:spPr/>
      <dgm:t>
        <a:bodyPr/>
        <a:lstStyle/>
        <a:p>
          <a:endParaRPr lang="en-US" sz="1900" dirty="0">
            <a:solidFill>
              <a:srgbClr val="3F6EA7"/>
            </a:solidFill>
          </a:endParaRPr>
        </a:p>
      </dgm:t>
    </dgm:pt>
    <dgm:pt modelId="{27CE958D-D7E7-41C8-A578-FC59D068E714}" type="sibTrans" cxnId="{C14767B3-1D37-4008-A3F0-C06C3D34727B}">
      <dgm:prSet/>
      <dgm:spPr/>
      <dgm:t>
        <a:bodyPr/>
        <a:lstStyle/>
        <a:p>
          <a:endParaRPr lang="en-US"/>
        </a:p>
      </dgm:t>
    </dgm:pt>
    <dgm:pt modelId="{64AF5208-52A6-452B-AE66-E8F22E02D027}" type="parTrans" cxnId="{C14767B3-1D37-4008-A3F0-C06C3D34727B}">
      <dgm:prSet/>
      <dgm:spPr/>
      <dgm:t>
        <a:bodyPr/>
        <a:lstStyle/>
        <a:p>
          <a:endParaRPr lang="en-US"/>
        </a:p>
      </dgm:t>
    </dgm:pt>
    <dgm:pt modelId="{92727679-7E72-4229-9D78-32CC3D719EC1}">
      <dgm:prSet phldrT="[Text]" custT="1"/>
      <dgm:spPr/>
      <dgm:t>
        <a:bodyPr/>
        <a:lstStyle/>
        <a:p>
          <a:endParaRPr lang="en-US" sz="1900" dirty="0">
            <a:solidFill>
              <a:srgbClr val="3F6EA7"/>
            </a:solidFill>
          </a:endParaRPr>
        </a:p>
      </dgm:t>
    </dgm:pt>
    <dgm:pt modelId="{1C903311-D938-4EB9-B4F6-8F90B68C3F9D}" type="parTrans" cxnId="{3C0178C1-7761-4760-9DAB-A89D96B27281}">
      <dgm:prSet/>
      <dgm:spPr/>
      <dgm:t>
        <a:bodyPr/>
        <a:lstStyle/>
        <a:p>
          <a:endParaRPr lang="en-US"/>
        </a:p>
      </dgm:t>
    </dgm:pt>
    <dgm:pt modelId="{C6557723-06A9-448A-9437-969B1049503F}" type="sibTrans" cxnId="{3C0178C1-7761-4760-9DAB-A89D96B27281}">
      <dgm:prSet/>
      <dgm:spPr/>
      <dgm:t>
        <a:bodyPr/>
        <a:lstStyle/>
        <a:p>
          <a:endParaRPr lang="en-US"/>
        </a:p>
      </dgm:t>
    </dgm:pt>
    <dgm:pt modelId="{2DFFF0DD-6026-4E01-8622-250D3F6E029F}" type="pres">
      <dgm:prSet presAssocID="{EFDEE28C-24D3-4393-8B2D-4052517A295A}" presName="Name0" presStyleCnt="0">
        <dgm:presLayoutVars>
          <dgm:chMax val="4"/>
          <dgm:resizeHandles val="exact"/>
        </dgm:presLayoutVars>
      </dgm:prSet>
      <dgm:spPr/>
      <dgm:t>
        <a:bodyPr/>
        <a:lstStyle/>
        <a:p>
          <a:endParaRPr lang="en-US"/>
        </a:p>
      </dgm:t>
    </dgm:pt>
    <dgm:pt modelId="{C6A21524-CE12-4056-A9F3-0D2D6741EFA7}" type="pres">
      <dgm:prSet presAssocID="{EFDEE28C-24D3-4393-8B2D-4052517A295A}" presName="ellipse" presStyleLbl="trBgShp" presStyleIdx="0" presStyleCnt="1" custScaleX="128372" custScaleY="128571" custLinFactNeighborX="-4865" custLinFactNeighborY="3155"/>
      <dgm:spPr/>
      <dgm:t>
        <a:bodyPr/>
        <a:lstStyle/>
        <a:p>
          <a:endParaRPr lang="en-US"/>
        </a:p>
      </dgm:t>
    </dgm:pt>
    <dgm:pt modelId="{98C71B73-0534-4F54-9A06-999D1EF38757}" type="pres">
      <dgm:prSet presAssocID="{EFDEE28C-24D3-4393-8B2D-4052517A295A}" presName="arrow1" presStyleLbl="fgShp" presStyleIdx="0" presStyleCnt="1"/>
      <dgm:spPr/>
    </dgm:pt>
    <dgm:pt modelId="{54F554B7-2871-494A-8564-9BBD13F7341F}" type="pres">
      <dgm:prSet presAssocID="{EFDEE28C-24D3-4393-8B2D-4052517A295A}" presName="rectangle" presStyleLbl="revTx" presStyleIdx="0" presStyleCnt="1">
        <dgm:presLayoutVars>
          <dgm:bulletEnabled val="1"/>
        </dgm:presLayoutVars>
      </dgm:prSet>
      <dgm:spPr/>
      <dgm:t>
        <a:bodyPr/>
        <a:lstStyle/>
        <a:p>
          <a:endParaRPr lang="en-US"/>
        </a:p>
      </dgm:t>
    </dgm:pt>
    <dgm:pt modelId="{B1A0F7B1-C72B-4FF7-97DF-ED866C95110C}" type="pres">
      <dgm:prSet presAssocID="{E0012EA3-1F72-42CA-9C5C-AC6C3873E46D}" presName="item1" presStyleLbl="node1" presStyleIdx="0" presStyleCnt="3" custScaleX="90909" custScaleY="90909" custLinFactNeighborX="-49657" custLinFactNeighborY="-20012">
        <dgm:presLayoutVars>
          <dgm:bulletEnabled val="1"/>
        </dgm:presLayoutVars>
      </dgm:prSet>
      <dgm:spPr/>
      <dgm:t>
        <a:bodyPr/>
        <a:lstStyle/>
        <a:p>
          <a:endParaRPr lang="en-US"/>
        </a:p>
      </dgm:t>
    </dgm:pt>
    <dgm:pt modelId="{813F946E-A793-402E-8161-AB9A128ACA56}" type="pres">
      <dgm:prSet presAssocID="{7C2B17AF-7823-4798-9E5F-28E27D8E8FB6}" presName="item2" presStyleLbl="node1" presStyleIdx="1" presStyleCnt="3" custScaleX="90909" custScaleY="90909" custLinFactX="-11336" custLinFactNeighborX="-100000" custLinFactNeighborY="14359">
        <dgm:presLayoutVars>
          <dgm:bulletEnabled val="1"/>
        </dgm:presLayoutVars>
      </dgm:prSet>
      <dgm:spPr/>
      <dgm:t>
        <a:bodyPr/>
        <a:lstStyle/>
        <a:p>
          <a:endParaRPr lang="en-US"/>
        </a:p>
      </dgm:t>
    </dgm:pt>
    <dgm:pt modelId="{853190F0-215E-4580-92DF-532D5ADF82DB}" type="pres">
      <dgm:prSet presAssocID="{92727679-7E72-4229-9D78-32CC3D719EC1}" presName="item3" presStyleLbl="node1" presStyleIdx="2" presStyleCnt="3" custLinFactNeighborX="-27778" custLinFactNeighborY="-8267">
        <dgm:presLayoutVars>
          <dgm:bulletEnabled val="1"/>
        </dgm:presLayoutVars>
      </dgm:prSet>
      <dgm:spPr/>
      <dgm:t>
        <a:bodyPr/>
        <a:lstStyle/>
        <a:p>
          <a:endParaRPr lang="en-US"/>
        </a:p>
      </dgm:t>
    </dgm:pt>
    <dgm:pt modelId="{25F0616C-2AFC-4B8E-A39D-BFC0698A99D7}" type="pres">
      <dgm:prSet presAssocID="{EFDEE28C-24D3-4393-8B2D-4052517A295A}" presName="funnel" presStyleLbl="trAlignAcc1" presStyleIdx="0" presStyleCnt="1" custScaleX="154286" custScaleY="109286" custLinFactNeighborX="-9290" custLinFactNeighborY="8641"/>
      <dgm:spPr/>
      <dgm:t>
        <a:bodyPr/>
        <a:lstStyle/>
        <a:p>
          <a:endParaRPr lang="en-US"/>
        </a:p>
      </dgm:t>
    </dgm:pt>
  </dgm:ptLst>
  <dgm:cxnLst>
    <dgm:cxn modelId="{AC844E22-F3F5-4A80-BB42-140D2B96D69A}" type="presOf" srcId="{E0012EA3-1F72-42CA-9C5C-AC6C3873E46D}" destId="{813F946E-A793-402E-8161-AB9A128ACA56}" srcOrd="0" destOrd="0" presId="urn:microsoft.com/office/officeart/2005/8/layout/funnel1"/>
    <dgm:cxn modelId="{3C0178C1-7761-4760-9DAB-A89D96B27281}" srcId="{EFDEE28C-24D3-4393-8B2D-4052517A295A}" destId="{92727679-7E72-4229-9D78-32CC3D719EC1}" srcOrd="3" destOrd="0" parTransId="{1C903311-D938-4EB9-B4F6-8F90B68C3F9D}" sibTransId="{C6557723-06A9-448A-9437-969B1049503F}"/>
    <dgm:cxn modelId="{3FAE4139-BFAF-438F-AC6E-27145D9C2955}" type="presOf" srcId="{7C2B17AF-7823-4798-9E5F-28E27D8E8FB6}" destId="{B1A0F7B1-C72B-4FF7-97DF-ED866C95110C}" srcOrd="0" destOrd="0" presId="urn:microsoft.com/office/officeart/2005/8/layout/funnel1"/>
    <dgm:cxn modelId="{192FC630-7F6D-4216-8DE4-168A4C2F9EFB}" srcId="{EFDEE28C-24D3-4393-8B2D-4052517A295A}" destId="{857AEC68-185F-4A3C-9642-F5BD07395B7A}" srcOrd="0" destOrd="0" parTransId="{03A04DB8-3DD4-424D-83DB-40C840638155}" sibTransId="{7DA36AF3-EAB2-4172-9EC0-CA12A14EFD18}"/>
    <dgm:cxn modelId="{7424D249-173E-4684-947F-B9E10D46C912}" srcId="{EFDEE28C-24D3-4393-8B2D-4052517A295A}" destId="{E0012EA3-1F72-42CA-9C5C-AC6C3873E46D}" srcOrd="1" destOrd="0" parTransId="{978E1CD9-0AF3-41D6-AC6C-B1F6212CF9F7}" sibTransId="{56053F68-E0ED-49F9-AE9B-02DB06F4C22B}"/>
    <dgm:cxn modelId="{8573AAA9-5CEF-4C9A-BAD8-EF0FEFC8827C}" type="presOf" srcId="{EFDEE28C-24D3-4393-8B2D-4052517A295A}" destId="{2DFFF0DD-6026-4E01-8622-250D3F6E029F}" srcOrd="0" destOrd="0" presId="urn:microsoft.com/office/officeart/2005/8/layout/funnel1"/>
    <dgm:cxn modelId="{33215EEA-B007-4E80-AFC7-596CC535CE29}" srcId="{EFDEE28C-24D3-4393-8B2D-4052517A295A}" destId="{7C2B17AF-7823-4798-9E5F-28E27D8E8FB6}" srcOrd="2" destOrd="0" parTransId="{C12F6414-BA9C-4B9C-9F59-603A23163E53}" sibTransId="{61AEA8E0-331E-4066-8F31-53BABD633BDE}"/>
    <dgm:cxn modelId="{B6479326-BF35-4EDA-B045-A04449A09AA8}" type="presOf" srcId="{857AEC68-185F-4A3C-9642-F5BD07395B7A}" destId="{853190F0-215E-4580-92DF-532D5ADF82DB}" srcOrd="0" destOrd="0" presId="urn:microsoft.com/office/officeart/2005/8/layout/funnel1"/>
    <dgm:cxn modelId="{C14767B3-1D37-4008-A3F0-C06C3D34727B}" srcId="{EFDEE28C-24D3-4393-8B2D-4052517A295A}" destId="{75FBD20E-AE3C-4EE6-9481-94253F1C838A}" srcOrd="4" destOrd="0" parTransId="{64AF5208-52A6-452B-AE66-E8F22E02D027}" sibTransId="{27CE958D-D7E7-41C8-A578-FC59D068E714}"/>
    <dgm:cxn modelId="{215967EF-E4F2-488B-9D33-2C4482F9EE3E}" type="presOf" srcId="{92727679-7E72-4229-9D78-32CC3D719EC1}" destId="{54F554B7-2871-494A-8564-9BBD13F7341F}" srcOrd="0" destOrd="0" presId="urn:microsoft.com/office/officeart/2005/8/layout/funnel1"/>
    <dgm:cxn modelId="{0266931A-58E8-4331-AE77-7DD05A225159}" type="presParOf" srcId="{2DFFF0DD-6026-4E01-8622-250D3F6E029F}" destId="{C6A21524-CE12-4056-A9F3-0D2D6741EFA7}" srcOrd="0" destOrd="0" presId="urn:microsoft.com/office/officeart/2005/8/layout/funnel1"/>
    <dgm:cxn modelId="{0C79B7E3-6130-4865-8051-023923C3BAB7}" type="presParOf" srcId="{2DFFF0DD-6026-4E01-8622-250D3F6E029F}" destId="{98C71B73-0534-4F54-9A06-999D1EF38757}" srcOrd="1" destOrd="0" presId="urn:microsoft.com/office/officeart/2005/8/layout/funnel1"/>
    <dgm:cxn modelId="{51E64B9C-EC30-4B00-A07E-EC9E16DEF638}" type="presParOf" srcId="{2DFFF0DD-6026-4E01-8622-250D3F6E029F}" destId="{54F554B7-2871-494A-8564-9BBD13F7341F}" srcOrd="2" destOrd="0" presId="urn:microsoft.com/office/officeart/2005/8/layout/funnel1"/>
    <dgm:cxn modelId="{1CB666B9-8F5C-499C-AF4E-D84DC2EBF269}" type="presParOf" srcId="{2DFFF0DD-6026-4E01-8622-250D3F6E029F}" destId="{B1A0F7B1-C72B-4FF7-97DF-ED866C95110C}" srcOrd="3" destOrd="0" presId="urn:microsoft.com/office/officeart/2005/8/layout/funnel1"/>
    <dgm:cxn modelId="{C3C0C59A-EE37-4528-9F58-0790D386D909}" type="presParOf" srcId="{2DFFF0DD-6026-4E01-8622-250D3F6E029F}" destId="{813F946E-A793-402E-8161-AB9A128ACA56}" srcOrd="4" destOrd="0" presId="urn:microsoft.com/office/officeart/2005/8/layout/funnel1"/>
    <dgm:cxn modelId="{832DB172-13AF-469A-834E-E81BEBC54CEA}" type="presParOf" srcId="{2DFFF0DD-6026-4E01-8622-250D3F6E029F}" destId="{853190F0-215E-4580-92DF-532D5ADF82DB}" srcOrd="5" destOrd="0" presId="urn:microsoft.com/office/officeart/2005/8/layout/funnel1"/>
    <dgm:cxn modelId="{2F246B3B-431C-4FA5-86FC-0BE5EE108F76}" type="presParOf" srcId="{2DFFF0DD-6026-4E01-8622-250D3F6E029F}" destId="{25F0616C-2AFC-4B8E-A39D-BFC0698A99D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63A97-91BD-4F74-A1DA-7D9BC0C8FBE7}">
      <dsp:nvSpPr>
        <dsp:cNvPr id="0" name=""/>
        <dsp:cNvSpPr/>
      </dsp:nvSpPr>
      <dsp:spPr>
        <a:xfrm>
          <a:off x="47150" y="0"/>
          <a:ext cx="2937197" cy="4239768"/>
        </a:xfrm>
        <a:prstGeom prst="roundRect">
          <a:avLst>
            <a:gd name="adj" fmla="val 10000"/>
          </a:avLst>
        </a:prstGeom>
        <a:solidFill>
          <a:srgbClr val="8CA9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Combat Casualty Training Initiative</a:t>
          </a:r>
          <a:endParaRPr lang="en-US" sz="1800" b="1" i="1" kern="1200" dirty="0" smtClean="0">
            <a:solidFill>
              <a:srgbClr val="CCCCCC"/>
            </a:solidFill>
            <a:latin typeface="Arial" panose="020B0604020202020204" pitchFamily="34" charset="0"/>
            <a:cs typeface="Arial" panose="020B0604020202020204" pitchFamily="34" charset="0"/>
          </a:endParaRPr>
        </a:p>
        <a:p>
          <a:pPr lvl="0" algn="ctr" defTabSz="800100" rtl="0">
            <a:lnSpc>
              <a:spcPct val="90000"/>
            </a:lnSpc>
            <a:spcBef>
              <a:spcPct val="0"/>
            </a:spcBef>
            <a:spcAft>
              <a:spcPct val="35000"/>
            </a:spcAft>
          </a:pPr>
          <a:r>
            <a:rPr lang="en-US" sz="1350" b="0" i="0" kern="1200" dirty="0" smtClean="0">
              <a:solidFill>
                <a:schemeClr val="tx1"/>
              </a:solidFill>
              <a:latin typeface="Arial" panose="020B0604020202020204" pitchFamily="34" charset="0"/>
              <a:cs typeface="Arial" panose="020B0604020202020204" pitchFamily="34" charset="0"/>
            </a:rPr>
            <a:t>Advancing combat casualty training with emphasis on multi-trauma &amp; mass-casualty scenarios: model</a:t>
          </a:r>
          <a:r>
            <a:rPr lang="en-US" sz="1350" b="0" i="0" kern="1200" baseline="0" dirty="0" smtClean="0">
              <a:solidFill>
                <a:schemeClr val="tx1"/>
              </a:solidFill>
              <a:latin typeface="Arial" panose="020B0604020202020204" pitchFamily="34" charset="0"/>
              <a:cs typeface="Arial" panose="020B0604020202020204" pitchFamily="34" charset="0"/>
            </a:rPr>
            <a:t> appropriate responses</a:t>
          </a:r>
          <a:r>
            <a:rPr lang="en-US" sz="1350" b="0" i="0" kern="1200" dirty="0" smtClean="0">
              <a:solidFill>
                <a:schemeClr val="tx1"/>
              </a:solidFill>
              <a:latin typeface="Arial" panose="020B0604020202020204" pitchFamily="34" charset="0"/>
              <a:cs typeface="Arial" panose="020B0604020202020204" pitchFamily="34" charset="0"/>
            </a:rPr>
            <a:t>; develop</a:t>
          </a:r>
          <a:r>
            <a:rPr lang="en-US" sz="1350" b="0" i="0" kern="1200" baseline="0" dirty="0" smtClean="0">
              <a:solidFill>
                <a:schemeClr val="tx1"/>
              </a:solidFill>
              <a:latin typeface="Arial" panose="020B0604020202020204" pitchFamily="34" charset="0"/>
              <a:cs typeface="Arial" panose="020B0604020202020204" pitchFamily="34" charset="0"/>
            </a:rPr>
            <a:t> </a:t>
          </a:r>
          <a:r>
            <a:rPr lang="en-US" sz="1350" b="0" i="0" kern="1200" dirty="0" smtClean="0">
              <a:solidFill>
                <a:schemeClr val="tx1"/>
              </a:solidFill>
              <a:latin typeface="Arial" panose="020B0604020202020204" pitchFamily="34" charset="0"/>
              <a:cs typeface="Arial" panose="020B0604020202020204" pitchFamily="34" charset="0"/>
            </a:rPr>
            <a:t>High State of combat medical readiness tools; resiliency training prior to deployment; &amp;</a:t>
          </a:r>
          <a:r>
            <a:rPr lang="en-US" sz="1350" b="0" i="0" kern="1200" baseline="0" dirty="0" smtClean="0">
              <a:solidFill>
                <a:schemeClr val="tx1"/>
              </a:solidFill>
              <a:latin typeface="Arial" panose="020B0604020202020204" pitchFamily="34" charset="0"/>
              <a:cs typeface="Arial" panose="020B0604020202020204" pitchFamily="34" charset="0"/>
            </a:rPr>
            <a:t> create</a:t>
          </a:r>
          <a:r>
            <a:rPr lang="en-US" sz="1350" b="0" i="0" kern="1200" dirty="0" smtClean="0">
              <a:solidFill>
                <a:schemeClr val="tx1"/>
              </a:solidFill>
              <a:latin typeface="Arial" panose="020B0604020202020204" pitchFamily="34" charset="0"/>
              <a:cs typeface="Arial" panose="020B0604020202020204" pitchFamily="34" charset="0"/>
            </a:rPr>
            <a:t> more efficient &amp; effective ways to deliver team training.</a:t>
          </a:r>
          <a:endParaRPr lang="en-US" sz="1350" b="0" i="0" kern="1200" dirty="0">
            <a:solidFill>
              <a:schemeClr val="tx1"/>
            </a:solidFill>
            <a:latin typeface="Arial" panose="020B0604020202020204" pitchFamily="34" charset="0"/>
            <a:cs typeface="Arial" panose="020B0604020202020204" pitchFamily="34" charset="0"/>
          </a:endParaRPr>
        </a:p>
      </dsp:txBody>
      <dsp:txXfrm>
        <a:off x="47150" y="1695907"/>
        <a:ext cx="2937197" cy="1695907"/>
      </dsp:txXfrm>
    </dsp:sp>
    <dsp:sp modelId="{01CBB986-B979-480C-8ED8-3674D9478809}">
      <dsp:nvSpPr>
        <dsp:cNvPr id="0" name=""/>
        <dsp:cNvSpPr/>
      </dsp:nvSpPr>
      <dsp:spPr>
        <a:xfrm>
          <a:off x="735650" y="0"/>
          <a:ext cx="1552405" cy="1411080"/>
        </a:xfrm>
        <a:prstGeom prst="ellipse">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l="-41000" t="1000" r="1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52699-8740-4DCF-99A8-D5224859A78E}">
      <dsp:nvSpPr>
        <dsp:cNvPr id="0" name=""/>
        <dsp:cNvSpPr/>
      </dsp:nvSpPr>
      <dsp:spPr>
        <a:xfrm>
          <a:off x="3066647" y="0"/>
          <a:ext cx="2937197" cy="4239768"/>
        </a:xfrm>
        <a:prstGeom prst="roundRect">
          <a:avLst>
            <a:gd name="adj" fmla="val 10000"/>
          </a:avLst>
        </a:prstGeom>
        <a:solidFill>
          <a:srgbClr val="8165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Medical Readiness Initiative   </a:t>
          </a:r>
        </a:p>
        <a:p>
          <a:pPr lvl="0" algn="ctr" defTabSz="800100">
            <a:lnSpc>
              <a:spcPct val="90000"/>
            </a:lnSpc>
            <a:spcBef>
              <a:spcPct val="0"/>
            </a:spcBef>
            <a:spcAft>
              <a:spcPct val="35000"/>
            </a:spcAft>
          </a:pPr>
          <a:r>
            <a:rPr lang="en-US" sz="1300" i="0" kern="1200" dirty="0" smtClean="0">
              <a:solidFill>
                <a:schemeClr val="tx1"/>
              </a:solidFill>
              <a:latin typeface="Arial" panose="020B0604020202020204" pitchFamily="34" charset="0"/>
              <a:cs typeface="Arial" panose="020B0604020202020204" pitchFamily="34" charset="0"/>
            </a:rPr>
            <a:t>Development of medical training systems &amp;</a:t>
          </a:r>
          <a:r>
            <a:rPr lang="en-US" sz="1300" i="0" kern="1200" baseline="0" dirty="0" smtClean="0">
              <a:solidFill>
                <a:schemeClr val="tx1"/>
              </a:solidFill>
              <a:latin typeface="Arial" panose="020B0604020202020204" pitchFamily="34" charset="0"/>
              <a:cs typeface="Arial" panose="020B0604020202020204" pitchFamily="34" charset="0"/>
            </a:rPr>
            <a:t> competency assessment for sustained military medical readiness. </a:t>
          </a:r>
          <a:r>
            <a:rPr lang="en-US" sz="1300" i="0" kern="1200" dirty="0" smtClean="0">
              <a:solidFill>
                <a:schemeClr val="tx1"/>
              </a:solidFill>
              <a:latin typeface="Arial" panose="020B0604020202020204" pitchFamily="34" charset="0"/>
              <a:cs typeface="Arial" panose="020B0604020202020204" pitchFamily="34" charset="0"/>
            </a:rPr>
            <a:t>R&amp;D efforts for ethical, accurate, and appropriate pre-intervention rehearsal models.  Efforts in this domain should strive towards measurable outcomes.</a:t>
          </a:r>
          <a:r>
            <a:rPr lang="en-US" sz="1300" i="1" kern="1200" dirty="0" smtClean="0">
              <a:solidFill>
                <a:schemeClr val="bg1">
                  <a:lumMod val="95000"/>
                </a:schemeClr>
              </a:solidFill>
              <a:latin typeface="Arial" panose="020B0604020202020204" pitchFamily="34" charset="0"/>
              <a:cs typeface="Arial" panose="020B0604020202020204" pitchFamily="34" charset="0"/>
            </a:rPr>
            <a:t>.</a:t>
          </a:r>
          <a:endParaRPr lang="en-US" sz="1300" b="1" kern="1200" dirty="0">
            <a:solidFill>
              <a:schemeClr val="bg1"/>
            </a:solidFill>
            <a:latin typeface="Arial" panose="020B0604020202020204" pitchFamily="34" charset="0"/>
            <a:cs typeface="Arial" panose="020B0604020202020204" pitchFamily="34" charset="0"/>
          </a:endParaRPr>
        </a:p>
      </dsp:txBody>
      <dsp:txXfrm>
        <a:off x="3066647" y="1695907"/>
        <a:ext cx="2937197" cy="1695907"/>
      </dsp:txXfrm>
    </dsp:sp>
    <dsp:sp modelId="{D0FD790A-90A4-4441-B761-2757749ED995}">
      <dsp:nvSpPr>
        <dsp:cNvPr id="0" name=""/>
        <dsp:cNvSpPr/>
      </dsp:nvSpPr>
      <dsp:spPr>
        <a:xfrm>
          <a:off x="3733807" y="76197"/>
          <a:ext cx="1600196" cy="1424125"/>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F765C-42FA-4A0F-B285-A19A7153905B}">
      <dsp:nvSpPr>
        <dsp:cNvPr id="0" name=""/>
        <dsp:cNvSpPr/>
      </dsp:nvSpPr>
      <dsp:spPr>
        <a:xfrm>
          <a:off x="6052514" y="0"/>
          <a:ext cx="2937197" cy="4239768"/>
        </a:xfrm>
        <a:prstGeom prst="roundRect">
          <a:avLst>
            <a:gd name="adj" fmla="val 10000"/>
          </a:avLst>
        </a:prstGeom>
        <a:solidFill>
          <a:srgbClr val="E088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756"/>
            </a:spcAft>
          </a:pPr>
          <a:r>
            <a:rPr lang="en-US" sz="1800" b="1" kern="1200" dirty="0" smtClean="0">
              <a:solidFill>
                <a:schemeClr val="bg1"/>
              </a:solidFill>
              <a:latin typeface="Arial" panose="020B0604020202020204" pitchFamily="34" charset="0"/>
              <a:cs typeface="Arial" panose="020B0604020202020204" pitchFamily="34" charset="0"/>
            </a:rPr>
            <a:t>Health Focused Initiative</a:t>
          </a:r>
        </a:p>
        <a:p>
          <a:pPr lvl="0" algn="ctr" defTabSz="800100">
            <a:lnSpc>
              <a:spcPct val="90000"/>
            </a:lnSpc>
            <a:spcBef>
              <a:spcPct val="0"/>
            </a:spcBef>
            <a:spcAft>
              <a:spcPts val="756"/>
            </a:spcAft>
          </a:pPr>
          <a:r>
            <a:rPr lang="en-US" sz="1300" b="0" i="0" kern="1200" dirty="0" smtClean="0">
              <a:solidFill>
                <a:schemeClr val="tx1"/>
              </a:solidFill>
              <a:latin typeface="Arial" panose="020B0604020202020204" pitchFamily="34" charset="0"/>
              <a:cs typeface="Arial" panose="020B0604020202020204" pitchFamily="34" charset="0"/>
            </a:rPr>
            <a:t>Develop &amp; test self-care (patient) technologies: whenever &amp; wherever they choose. Manage personal health and wellness with simulation solutions. </a:t>
          </a:r>
          <a:r>
            <a:rPr lang="en-US" sz="1300" i="0" kern="1200" dirty="0" smtClean="0">
              <a:solidFill>
                <a:schemeClr val="tx1"/>
              </a:solidFill>
              <a:latin typeface="Arial" panose="020B0604020202020204" pitchFamily="34" charset="0"/>
              <a:cs typeface="Arial" panose="020B0604020202020204" pitchFamily="34" charset="0"/>
            </a:rPr>
            <a:t>Advance user interface &amp; interactive technologies for healthy</a:t>
          </a:r>
          <a:r>
            <a:rPr lang="en-US" sz="1300" i="0" kern="1200" baseline="0" dirty="0" smtClean="0">
              <a:solidFill>
                <a:schemeClr val="tx1"/>
              </a:solidFill>
              <a:latin typeface="Arial" panose="020B0604020202020204" pitchFamily="34" charset="0"/>
              <a:cs typeface="Arial" panose="020B0604020202020204" pitchFamily="34" charset="0"/>
            </a:rPr>
            <a:t> </a:t>
          </a:r>
          <a:r>
            <a:rPr lang="en-US" sz="1300" i="0" kern="1200" dirty="0" smtClean="0">
              <a:solidFill>
                <a:schemeClr val="tx1"/>
              </a:solidFill>
              <a:latin typeface="Arial" panose="020B0604020202020204" pitchFamily="34" charset="0"/>
              <a:cs typeface="Arial" panose="020B0604020202020204" pitchFamily="34" charset="0"/>
            </a:rPr>
            <a:t>living, preventative</a:t>
          </a:r>
          <a:r>
            <a:rPr lang="en-US" sz="1300" i="0" kern="1200" baseline="0" dirty="0" smtClean="0">
              <a:solidFill>
                <a:schemeClr val="tx1"/>
              </a:solidFill>
              <a:latin typeface="Arial" panose="020B0604020202020204" pitchFamily="34" charset="0"/>
              <a:cs typeface="Arial" panose="020B0604020202020204" pitchFamily="34" charset="0"/>
            </a:rPr>
            <a:t>  disease management, &amp; patient rehab</a:t>
          </a:r>
          <a:r>
            <a:rPr lang="en-US" sz="1200" i="0" kern="1200" baseline="0" dirty="0" smtClean="0">
              <a:solidFill>
                <a:schemeClr val="tx1"/>
              </a:solidFill>
              <a:latin typeface="Arial" panose="020B0604020202020204" pitchFamily="34" charset="0"/>
              <a:cs typeface="Arial" panose="020B0604020202020204" pitchFamily="34" charset="0"/>
            </a:rPr>
            <a:t>.</a:t>
          </a:r>
          <a:r>
            <a:rPr lang="en-US" sz="1200" b="1" i="0" kern="1200" dirty="0" smtClean="0">
              <a:solidFill>
                <a:schemeClr val="tx1"/>
              </a:solidFill>
              <a:latin typeface="Arial" panose="020B0604020202020204" pitchFamily="34" charset="0"/>
              <a:cs typeface="Arial" panose="020B0604020202020204" pitchFamily="34" charset="0"/>
            </a:rPr>
            <a:t>   </a:t>
          </a:r>
          <a:endParaRPr lang="en-US" sz="1200" b="1" i="0" kern="1200" dirty="0">
            <a:solidFill>
              <a:schemeClr val="tx1"/>
            </a:solidFill>
            <a:latin typeface="Arial" panose="020B0604020202020204" pitchFamily="34" charset="0"/>
            <a:cs typeface="Arial" panose="020B0604020202020204" pitchFamily="34" charset="0"/>
          </a:endParaRPr>
        </a:p>
      </dsp:txBody>
      <dsp:txXfrm>
        <a:off x="6052514" y="1695907"/>
        <a:ext cx="2937197" cy="1695907"/>
      </dsp:txXfrm>
    </dsp:sp>
    <dsp:sp modelId="{0E1283C0-3CB1-4DF0-AD68-9219B1BE0FB3}">
      <dsp:nvSpPr>
        <dsp:cNvPr id="0" name=""/>
        <dsp:cNvSpPr/>
      </dsp:nvSpPr>
      <dsp:spPr>
        <a:xfrm>
          <a:off x="6808153" y="76197"/>
          <a:ext cx="1448593" cy="1424125"/>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41527-AA7B-4BCB-9151-B80F3F2A9E50}">
      <dsp:nvSpPr>
        <dsp:cNvPr id="0" name=""/>
        <dsp:cNvSpPr/>
      </dsp:nvSpPr>
      <dsp:spPr>
        <a:xfrm flipH="1" flipV="1">
          <a:off x="4511186" y="4152171"/>
          <a:ext cx="48144" cy="46559"/>
        </a:xfrm>
        <a:prstGeom prst="leftRightArrow">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EDFB7-A359-4018-8327-3EF25B747166}">
      <dsp:nvSpPr>
        <dsp:cNvPr id="0" name=""/>
        <dsp:cNvSpPr/>
      </dsp:nvSpPr>
      <dsp:spPr>
        <a:xfrm>
          <a:off x="4890192" y="491015"/>
          <a:ext cx="1757543" cy="241674"/>
        </a:xfrm>
        <a:custGeom>
          <a:avLst/>
          <a:gdLst/>
          <a:ahLst/>
          <a:cxnLst/>
          <a:rect l="0" t="0" r="0" b="0"/>
          <a:pathLst>
            <a:path>
              <a:moveTo>
                <a:pt x="0" y="0"/>
              </a:moveTo>
              <a:lnTo>
                <a:pt x="0" y="121671"/>
              </a:lnTo>
              <a:lnTo>
                <a:pt x="1757543" y="121671"/>
              </a:lnTo>
              <a:lnTo>
                <a:pt x="1757543" y="241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B72477-248E-4FD1-B006-C98A3F8002C7}">
      <dsp:nvSpPr>
        <dsp:cNvPr id="0" name=""/>
        <dsp:cNvSpPr/>
      </dsp:nvSpPr>
      <dsp:spPr>
        <a:xfrm>
          <a:off x="7037041" y="2060829"/>
          <a:ext cx="125602" cy="1874663"/>
        </a:xfrm>
        <a:custGeom>
          <a:avLst/>
          <a:gdLst/>
          <a:ahLst/>
          <a:cxnLst/>
          <a:rect l="0" t="0" r="0" b="0"/>
          <a:pathLst>
            <a:path>
              <a:moveTo>
                <a:pt x="0" y="0"/>
              </a:moveTo>
              <a:lnTo>
                <a:pt x="0" y="1874663"/>
              </a:lnTo>
              <a:lnTo>
                <a:pt x="125602" y="18746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36905-A94B-496A-85DD-3FD84FC93204}">
      <dsp:nvSpPr>
        <dsp:cNvPr id="0" name=""/>
        <dsp:cNvSpPr/>
      </dsp:nvSpPr>
      <dsp:spPr>
        <a:xfrm>
          <a:off x="7037041" y="2060829"/>
          <a:ext cx="129031" cy="1258294"/>
        </a:xfrm>
        <a:custGeom>
          <a:avLst/>
          <a:gdLst/>
          <a:ahLst/>
          <a:cxnLst/>
          <a:rect l="0" t="0" r="0" b="0"/>
          <a:pathLst>
            <a:path>
              <a:moveTo>
                <a:pt x="0" y="0"/>
              </a:moveTo>
              <a:lnTo>
                <a:pt x="0" y="1258294"/>
              </a:lnTo>
              <a:lnTo>
                <a:pt x="129031" y="12582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E772E-335B-4EB2-8C47-1AE1B13DF4FC}">
      <dsp:nvSpPr>
        <dsp:cNvPr id="0" name=""/>
        <dsp:cNvSpPr/>
      </dsp:nvSpPr>
      <dsp:spPr>
        <a:xfrm>
          <a:off x="7037041" y="2060829"/>
          <a:ext cx="129031" cy="575319"/>
        </a:xfrm>
        <a:custGeom>
          <a:avLst/>
          <a:gdLst/>
          <a:ahLst/>
          <a:cxnLst/>
          <a:rect l="0" t="0" r="0" b="0"/>
          <a:pathLst>
            <a:path>
              <a:moveTo>
                <a:pt x="0" y="0"/>
              </a:moveTo>
              <a:lnTo>
                <a:pt x="0" y="575319"/>
              </a:lnTo>
              <a:lnTo>
                <a:pt x="129031" y="575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63E6D-5A79-490B-90C5-7A3FCC60A05A}">
      <dsp:nvSpPr>
        <dsp:cNvPr id="0" name=""/>
        <dsp:cNvSpPr/>
      </dsp:nvSpPr>
      <dsp:spPr>
        <a:xfrm>
          <a:off x="3504862" y="1187357"/>
          <a:ext cx="4272219" cy="244485"/>
        </a:xfrm>
        <a:custGeom>
          <a:avLst/>
          <a:gdLst/>
          <a:ahLst/>
          <a:cxnLst/>
          <a:rect l="0" t="0" r="0" b="0"/>
          <a:pathLst>
            <a:path>
              <a:moveTo>
                <a:pt x="0" y="0"/>
              </a:moveTo>
              <a:lnTo>
                <a:pt x="0" y="124482"/>
              </a:lnTo>
              <a:lnTo>
                <a:pt x="4272219" y="124482"/>
              </a:lnTo>
              <a:lnTo>
                <a:pt x="4272219" y="2444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E5ABB-CB4A-41FB-A67C-9A093E5E791B}">
      <dsp:nvSpPr>
        <dsp:cNvPr id="0" name=""/>
        <dsp:cNvSpPr/>
      </dsp:nvSpPr>
      <dsp:spPr>
        <a:xfrm>
          <a:off x="5061770" y="2060029"/>
          <a:ext cx="178263" cy="2808188"/>
        </a:xfrm>
        <a:custGeom>
          <a:avLst/>
          <a:gdLst/>
          <a:ahLst/>
          <a:cxnLst/>
          <a:rect l="0" t="0" r="0" b="0"/>
          <a:pathLst>
            <a:path>
              <a:moveTo>
                <a:pt x="0" y="0"/>
              </a:moveTo>
              <a:lnTo>
                <a:pt x="0" y="2808188"/>
              </a:lnTo>
              <a:lnTo>
                <a:pt x="178263" y="28081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8406B-7041-412B-9415-B15175160900}">
      <dsp:nvSpPr>
        <dsp:cNvPr id="0" name=""/>
        <dsp:cNvSpPr/>
      </dsp:nvSpPr>
      <dsp:spPr>
        <a:xfrm>
          <a:off x="5061770" y="2060029"/>
          <a:ext cx="178263" cy="2133643"/>
        </a:xfrm>
        <a:custGeom>
          <a:avLst/>
          <a:gdLst/>
          <a:ahLst/>
          <a:cxnLst/>
          <a:rect l="0" t="0" r="0" b="0"/>
          <a:pathLst>
            <a:path>
              <a:moveTo>
                <a:pt x="0" y="0"/>
              </a:moveTo>
              <a:lnTo>
                <a:pt x="0" y="2133643"/>
              </a:lnTo>
              <a:lnTo>
                <a:pt x="178263" y="21336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CA50C-8B57-445D-B363-ACB573A7E08A}">
      <dsp:nvSpPr>
        <dsp:cNvPr id="0" name=""/>
        <dsp:cNvSpPr/>
      </dsp:nvSpPr>
      <dsp:spPr>
        <a:xfrm>
          <a:off x="5061770" y="2060029"/>
          <a:ext cx="178263" cy="1477237"/>
        </a:xfrm>
        <a:custGeom>
          <a:avLst/>
          <a:gdLst/>
          <a:ahLst/>
          <a:cxnLst/>
          <a:rect l="0" t="0" r="0" b="0"/>
          <a:pathLst>
            <a:path>
              <a:moveTo>
                <a:pt x="0" y="0"/>
              </a:moveTo>
              <a:lnTo>
                <a:pt x="0" y="1477237"/>
              </a:lnTo>
              <a:lnTo>
                <a:pt x="178263" y="1477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E195F-0579-4DCA-8A62-585EC3B4482B}">
      <dsp:nvSpPr>
        <dsp:cNvPr id="0" name=""/>
        <dsp:cNvSpPr/>
      </dsp:nvSpPr>
      <dsp:spPr>
        <a:xfrm>
          <a:off x="5061770" y="2060029"/>
          <a:ext cx="178263" cy="661281"/>
        </a:xfrm>
        <a:custGeom>
          <a:avLst/>
          <a:gdLst/>
          <a:ahLst/>
          <a:cxnLst/>
          <a:rect l="0" t="0" r="0" b="0"/>
          <a:pathLst>
            <a:path>
              <a:moveTo>
                <a:pt x="0" y="0"/>
              </a:moveTo>
              <a:lnTo>
                <a:pt x="0" y="661281"/>
              </a:lnTo>
              <a:lnTo>
                <a:pt x="178263" y="6612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99CE5F-337D-4C73-BC36-2EEB4DBBEFE4}">
      <dsp:nvSpPr>
        <dsp:cNvPr id="0" name=""/>
        <dsp:cNvSpPr/>
      </dsp:nvSpPr>
      <dsp:spPr>
        <a:xfrm>
          <a:off x="3504862" y="1187357"/>
          <a:ext cx="2272710" cy="243685"/>
        </a:xfrm>
        <a:custGeom>
          <a:avLst/>
          <a:gdLst/>
          <a:ahLst/>
          <a:cxnLst/>
          <a:rect l="0" t="0" r="0" b="0"/>
          <a:pathLst>
            <a:path>
              <a:moveTo>
                <a:pt x="0" y="0"/>
              </a:moveTo>
              <a:lnTo>
                <a:pt x="0" y="123682"/>
              </a:lnTo>
              <a:lnTo>
                <a:pt x="2272710" y="123682"/>
              </a:lnTo>
              <a:lnTo>
                <a:pt x="2272710" y="243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5EC35-F78C-4283-B89A-0DE77AA68770}">
      <dsp:nvSpPr>
        <dsp:cNvPr id="0" name=""/>
        <dsp:cNvSpPr/>
      </dsp:nvSpPr>
      <dsp:spPr>
        <a:xfrm>
          <a:off x="3054996" y="2060029"/>
          <a:ext cx="139176" cy="2825402"/>
        </a:xfrm>
        <a:custGeom>
          <a:avLst/>
          <a:gdLst/>
          <a:ahLst/>
          <a:cxnLst/>
          <a:rect l="0" t="0" r="0" b="0"/>
          <a:pathLst>
            <a:path>
              <a:moveTo>
                <a:pt x="0" y="0"/>
              </a:moveTo>
              <a:lnTo>
                <a:pt x="0" y="2825402"/>
              </a:lnTo>
              <a:lnTo>
                <a:pt x="139176" y="28254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85D710-9730-4E15-9901-5B395293CA14}">
      <dsp:nvSpPr>
        <dsp:cNvPr id="0" name=""/>
        <dsp:cNvSpPr/>
      </dsp:nvSpPr>
      <dsp:spPr>
        <a:xfrm>
          <a:off x="3054996" y="2060029"/>
          <a:ext cx="146296" cy="2096443"/>
        </a:xfrm>
        <a:custGeom>
          <a:avLst/>
          <a:gdLst/>
          <a:ahLst/>
          <a:cxnLst/>
          <a:rect l="0" t="0" r="0" b="0"/>
          <a:pathLst>
            <a:path>
              <a:moveTo>
                <a:pt x="0" y="0"/>
              </a:moveTo>
              <a:lnTo>
                <a:pt x="0" y="2096443"/>
              </a:lnTo>
              <a:lnTo>
                <a:pt x="146296" y="2096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6A85B-B811-4A6D-8C66-1AC15EE37F5F}">
      <dsp:nvSpPr>
        <dsp:cNvPr id="0" name=""/>
        <dsp:cNvSpPr/>
      </dsp:nvSpPr>
      <dsp:spPr>
        <a:xfrm>
          <a:off x="3054996" y="2060029"/>
          <a:ext cx="148982" cy="1448853"/>
        </a:xfrm>
        <a:custGeom>
          <a:avLst/>
          <a:gdLst/>
          <a:ahLst/>
          <a:cxnLst/>
          <a:rect l="0" t="0" r="0" b="0"/>
          <a:pathLst>
            <a:path>
              <a:moveTo>
                <a:pt x="0" y="0"/>
              </a:moveTo>
              <a:lnTo>
                <a:pt x="0" y="1448853"/>
              </a:lnTo>
              <a:lnTo>
                <a:pt x="148982" y="1448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D137D-D7DD-46C9-9923-05156898BA47}">
      <dsp:nvSpPr>
        <dsp:cNvPr id="0" name=""/>
        <dsp:cNvSpPr/>
      </dsp:nvSpPr>
      <dsp:spPr>
        <a:xfrm>
          <a:off x="3054996" y="2060029"/>
          <a:ext cx="138387" cy="661283"/>
        </a:xfrm>
        <a:custGeom>
          <a:avLst/>
          <a:gdLst/>
          <a:ahLst/>
          <a:cxnLst/>
          <a:rect l="0" t="0" r="0" b="0"/>
          <a:pathLst>
            <a:path>
              <a:moveTo>
                <a:pt x="0" y="0"/>
              </a:moveTo>
              <a:lnTo>
                <a:pt x="0" y="661283"/>
              </a:lnTo>
              <a:lnTo>
                <a:pt x="138387" y="6612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44DD40-575A-4765-9B34-B6D3DB581064}">
      <dsp:nvSpPr>
        <dsp:cNvPr id="0" name=""/>
        <dsp:cNvSpPr/>
      </dsp:nvSpPr>
      <dsp:spPr>
        <a:xfrm>
          <a:off x="3504862" y="1187357"/>
          <a:ext cx="258680" cy="243685"/>
        </a:xfrm>
        <a:custGeom>
          <a:avLst/>
          <a:gdLst/>
          <a:ahLst/>
          <a:cxnLst/>
          <a:rect l="0" t="0" r="0" b="0"/>
          <a:pathLst>
            <a:path>
              <a:moveTo>
                <a:pt x="0" y="0"/>
              </a:moveTo>
              <a:lnTo>
                <a:pt x="0" y="123682"/>
              </a:lnTo>
              <a:lnTo>
                <a:pt x="258680" y="123682"/>
              </a:lnTo>
              <a:lnTo>
                <a:pt x="258680" y="243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9C9D87-9FAA-4E99-8B37-5694E9CC447D}">
      <dsp:nvSpPr>
        <dsp:cNvPr id="0" name=""/>
        <dsp:cNvSpPr/>
      </dsp:nvSpPr>
      <dsp:spPr>
        <a:xfrm>
          <a:off x="520702" y="2060732"/>
          <a:ext cx="155893" cy="3011864"/>
        </a:xfrm>
        <a:custGeom>
          <a:avLst/>
          <a:gdLst/>
          <a:ahLst/>
          <a:cxnLst/>
          <a:rect l="0" t="0" r="0" b="0"/>
          <a:pathLst>
            <a:path>
              <a:moveTo>
                <a:pt x="0" y="0"/>
              </a:moveTo>
              <a:lnTo>
                <a:pt x="0" y="3011864"/>
              </a:lnTo>
              <a:lnTo>
                <a:pt x="155893" y="30118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D54E6-BBF2-4D2F-A993-807111A56A9C}">
      <dsp:nvSpPr>
        <dsp:cNvPr id="0" name=""/>
        <dsp:cNvSpPr/>
      </dsp:nvSpPr>
      <dsp:spPr>
        <a:xfrm>
          <a:off x="520702" y="2060732"/>
          <a:ext cx="155893" cy="2506012"/>
        </a:xfrm>
        <a:custGeom>
          <a:avLst/>
          <a:gdLst/>
          <a:ahLst/>
          <a:cxnLst/>
          <a:rect l="0" t="0" r="0" b="0"/>
          <a:pathLst>
            <a:path>
              <a:moveTo>
                <a:pt x="0" y="0"/>
              </a:moveTo>
              <a:lnTo>
                <a:pt x="0" y="2506012"/>
              </a:lnTo>
              <a:lnTo>
                <a:pt x="155893" y="25060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16BC5-DD33-4ACC-90BF-B1D9249F1450}">
      <dsp:nvSpPr>
        <dsp:cNvPr id="0" name=""/>
        <dsp:cNvSpPr/>
      </dsp:nvSpPr>
      <dsp:spPr>
        <a:xfrm>
          <a:off x="520702" y="2060732"/>
          <a:ext cx="155893" cy="1940905"/>
        </a:xfrm>
        <a:custGeom>
          <a:avLst/>
          <a:gdLst/>
          <a:ahLst/>
          <a:cxnLst/>
          <a:rect l="0" t="0" r="0" b="0"/>
          <a:pathLst>
            <a:path>
              <a:moveTo>
                <a:pt x="0" y="0"/>
              </a:moveTo>
              <a:lnTo>
                <a:pt x="0" y="1940905"/>
              </a:lnTo>
              <a:lnTo>
                <a:pt x="155893" y="19409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2F247-74D1-476F-B908-BB8F702D795E}">
      <dsp:nvSpPr>
        <dsp:cNvPr id="0" name=""/>
        <dsp:cNvSpPr/>
      </dsp:nvSpPr>
      <dsp:spPr>
        <a:xfrm>
          <a:off x="520702" y="2060732"/>
          <a:ext cx="155893" cy="1360145"/>
        </a:xfrm>
        <a:custGeom>
          <a:avLst/>
          <a:gdLst/>
          <a:ahLst/>
          <a:cxnLst/>
          <a:rect l="0" t="0" r="0" b="0"/>
          <a:pathLst>
            <a:path>
              <a:moveTo>
                <a:pt x="0" y="0"/>
              </a:moveTo>
              <a:lnTo>
                <a:pt x="0" y="1360145"/>
              </a:lnTo>
              <a:lnTo>
                <a:pt x="155893" y="1360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FB63CC-DF37-4301-AB4B-CF5499DDD608}">
      <dsp:nvSpPr>
        <dsp:cNvPr id="0" name=""/>
        <dsp:cNvSpPr/>
      </dsp:nvSpPr>
      <dsp:spPr>
        <a:xfrm>
          <a:off x="520702" y="2060732"/>
          <a:ext cx="155893" cy="632851"/>
        </a:xfrm>
        <a:custGeom>
          <a:avLst/>
          <a:gdLst/>
          <a:ahLst/>
          <a:cxnLst/>
          <a:rect l="0" t="0" r="0" b="0"/>
          <a:pathLst>
            <a:path>
              <a:moveTo>
                <a:pt x="0" y="0"/>
              </a:moveTo>
              <a:lnTo>
                <a:pt x="0" y="632851"/>
              </a:lnTo>
              <a:lnTo>
                <a:pt x="155893" y="6328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E8F6FF-E7CF-4067-8B31-74458BF6494E}">
      <dsp:nvSpPr>
        <dsp:cNvPr id="0" name=""/>
        <dsp:cNvSpPr/>
      </dsp:nvSpPr>
      <dsp:spPr>
        <a:xfrm>
          <a:off x="1473301" y="1187357"/>
          <a:ext cx="2031561" cy="244388"/>
        </a:xfrm>
        <a:custGeom>
          <a:avLst/>
          <a:gdLst/>
          <a:ahLst/>
          <a:cxnLst/>
          <a:rect l="0" t="0" r="0" b="0"/>
          <a:pathLst>
            <a:path>
              <a:moveTo>
                <a:pt x="2031561" y="0"/>
              </a:moveTo>
              <a:lnTo>
                <a:pt x="2031561" y="124385"/>
              </a:lnTo>
              <a:lnTo>
                <a:pt x="0" y="124385"/>
              </a:lnTo>
              <a:lnTo>
                <a:pt x="0" y="2443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ED4F4-8FF6-49E7-AAFF-ACAB655C9641}">
      <dsp:nvSpPr>
        <dsp:cNvPr id="0" name=""/>
        <dsp:cNvSpPr/>
      </dsp:nvSpPr>
      <dsp:spPr>
        <a:xfrm>
          <a:off x="3504862" y="491015"/>
          <a:ext cx="1385329" cy="241674"/>
        </a:xfrm>
        <a:custGeom>
          <a:avLst/>
          <a:gdLst/>
          <a:ahLst/>
          <a:cxnLst/>
          <a:rect l="0" t="0" r="0" b="0"/>
          <a:pathLst>
            <a:path>
              <a:moveTo>
                <a:pt x="1385329" y="0"/>
              </a:moveTo>
              <a:lnTo>
                <a:pt x="1385329" y="121671"/>
              </a:lnTo>
              <a:lnTo>
                <a:pt x="0" y="121671"/>
              </a:lnTo>
              <a:lnTo>
                <a:pt x="0" y="241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85F73E-3461-4E05-AEF7-F000FEA3EA58}">
      <dsp:nvSpPr>
        <dsp:cNvPr id="0" name=""/>
        <dsp:cNvSpPr/>
      </dsp:nvSpPr>
      <dsp:spPr>
        <a:xfrm>
          <a:off x="2155848" y="134230"/>
          <a:ext cx="5468687" cy="3567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Medical Simulation &amp; Information Sciences</a:t>
          </a:r>
          <a:endParaRPr lang="en-US" sz="2200" kern="1200" dirty="0"/>
        </a:p>
      </dsp:txBody>
      <dsp:txXfrm>
        <a:off x="2155848" y="134230"/>
        <a:ext cx="5468687" cy="356785"/>
      </dsp:txXfrm>
    </dsp:sp>
    <dsp:sp modelId="{15FCA052-ACCC-404B-AFA2-E1571AA02CA6}">
      <dsp:nvSpPr>
        <dsp:cNvPr id="0" name=""/>
        <dsp:cNvSpPr/>
      </dsp:nvSpPr>
      <dsp:spPr>
        <a:xfrm>
          <a:off x="2434089" y="732689"/>
          <a:ext cx="2141546" cy="4546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Medical Modeling, Simulation &amp; Training</a:t>
          </a:r>
        </a:p>
      </dsp:txBody>
      <dsp:txXfrm>
        <a:off x="2434089" y="732689"/>
        <a:ext cx="2141546" cy="454667"/>
      </dsp:txXfrm>
    </dsp:sp>
    <dsp:sp modelId="{4BAC19E6-B021-42E7-B835-18229B6991EC}">
      <dsp:nvSpPr>
        <dsp:cNvPr id="0" name=""/>
        <dsp:cNvSpPr/>
      </dsp:nvSpPr>
      <dsp:spPr>
        <a:xfrm>
          <a:off x="282553" y="1431745"/>
          <a:ext cx="2381495" cy="628986"/>
        </a:xfrm>
        <a:prstGeom prst="rect">
          <a:avLst/>
        </a:prstGeom>
        <a:solidFill>
          <a:srgbClr val="8CB4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Combat Casualty Training Initiative (CCTI)</a:t>
          </a:r>
        </a:p>
      </dsp:txBody>
      <dsp:txXfrm>
        <a:off x="282553" y="1431745"/>
        <a:ext cx="2381495" cy="628986"/>
      </dsp:txXfrm>
    </dsp:sp>
    <dsp:sp modelId="{411D1CF1-8223-426E-9979-FA8CC0E0D26F}">
      <dsp:nvSpPr>
        <dsp:cNvPr id="0" name=""/>
        <dsp:cNvSpPr/>
      </dsp:nvSpPr>
      <dsp:spPr>
        <a:xfrm>
          <a:off x="676596" y="2309629"/>
          <a:ext cx="2000537" cy="767909"/>
        </a:xfrm>
        <a:prstGeom prst="rect">
          <a:avLst/>
        </a:prstGeom>
        <a:solidFill>
          <a:srgbClr val="8CB4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solidFill>
                <a:schemeClr val="tx1"/>
              </a:solidFill>
              <a:latin typeface="Arial" pitchFamily="34" charset="0"/>
              <a:cs typeface="Arial" pitchFamily="34" charset="0"/>
            </a:rPr>
            <a:t>Identify Gaps, Evaluation Criteria, Metrics, &amp; Evaluation Studies</a:t>
          </a:r>
          <a:endParaRPr lang="en-US" sz="1350" kern="1200" dirty="0">
            <a:solidFill>
              <a:schemeClr val="tx1"/>
            </a:solidFill>
          </a:endParaRPr>
        </a:p>
      </dsp:txBody>
      <dsp:txXfrm>
        <a:off x="676596" y="2309629"/>
        <a:ext cx="2000537" cy="767909"/>
      </dsp:txXfrm>
    </dsp:sp>
    <dsp:sp modelId="{C0D3367C-69FE-4D34-9AF1-988A7A6AB116}">
      <dsp:nvSpPr>
        <dsp:cNvPr id="0" name=""/>
        <dsp:cNvSpPr/>
      </dsp:nvSpPr>
      <dsp:spPr>
        <a:xfrm>
          <a:off x="676596" y="3135157"/>
          <a:ext cx="2000537" cy="571441"/>
        </a:xfrm>
        <a:prstGeom prst="rect">
          <a:avLst/>
        </a:prstGeom>
        <a:solidFill>
          <a:srgbClr val="8CB4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solidFill>
                <a:schemeClr val="tx1"/>
              </a:solidFill>
            </a:rPr>
            <a:t>Training Assets for Continuously High State of Readiness</a:t>
          </a:r>
        </a:p>
      </dsp:txBody>
      <dsp:txXfrm>
        <a:off x="676596" y="3135157"/>
        <a:ext cx="2000537" cy="571441"/>
      </dsp:txXfrm>
    </dsp:sp>
    <dsp:sp modelId="{DD0F383D-D634-4262-B8FA-C3833B6FA226}">
      <dsp:nvSpPr>
        <dsp:cNvPr id="0" name=""/>
        <dsp:cNvSpPr/>
      </dsp:nvSpPr>
      <dsp:spPr>
        <a:xfrm>
          <a:off x="676596" y="3781560"/>
          <a:ext cx="2000537" cy="440153"/>
        </a:xfrm>
        <a:prstGeom prst="rect">
          <a:avLst/>
        </a:prstGeom>
        <a:solidFill>
          <a:srgbClr val="8CB4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solidFill>
                <a:schemeClr val="tx1"/>
              </a:solidFill>
            </a:rPr>
            <a:t>Tissue Fidelity &amp; Physiological Response</a:t>
          </a:r>
          <a:endParaRPr lang="en-US" sz="1350" kern="1200" dirty="0">
            <a:solidFill>
              <a:schemeClr val="tx1"/>
            </a:solidFill>
          </a:endParaRPr>
        </a:p>
      </dsp:txBody>
      <dsp:txXfrm>
        <a:off x="676596" y="3781560"/>
        <a:ext cx="2000537" cy="440153"/>
      </dsp:txXfrm>
    </dsp:sp>
    <dsp:sp modelId="{EFA8404F-0D04-4DEB-898E-235B6E44DC95}">
      <dsp:nvSpPr>
        <dsp:cNvPr id="0" name=""/>
        <dsp:cNvSpPr/>
      </dsp:nvSpPr>
      <dsp:spPr>
        <a:xfrm>
          <a:off x="676596" y="4293943"/>
          <a:ext cx="2000537" cy="545601"/>
        </a:xfrm>
        <a:prstGeom prst="rect">
          <a:avLst/>
        </a:prstGeom>
        <a:solidFill>
          <a:srgbClr val="8CB4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 </a:t>
          </a:r>
          <a:r>
            <a:rPr lang="en-US" sz="1350" kern="1200" dirty="0" smtClean="0">
              <a:solidFill>
                <a:schemeClr val="tx1"/>
              </a:solidFill>
            </a:rPr>
            <a:t>Resiliency Training  (Performance under Stress</a:t>
          </a:r>
          <a:r>
            <a:rPr lang="en-US" sz="1250" kern="1200" dirty="0" smtClean="0">
              <a:solidFill>
                <a:schemeClr val="tx1"/>
              </a:solidFill>
            </a:rPr>
            <a:t>)</a:t>
          </a:r>
          <a:endParaRPr lang="en-US" sz="1250" kern="1200" dirty="0">
            <a:solidFill>
              <a:schemeClr val="tx1"/>
            </a:solidFill>
          </a:endParaRPr>
        </a:p>
      </dsp:txBody>
      <dsp:txXfrm>
        <a:off x="676596" y="4293943"/>
        <a:ext cx="2000537" cy="545601"/>
      </dsp:txXfrm>
    </dsp:sp>
    <dsp:sp modelId="{85172288-3301-4E93-B97B-6FB1D60B296C}">
      <dsp:nvSpPr>
        <dsp:cNvPr id="0" name=""/>
        <dsp:cNvSpPr/>
      </dsp:nvSpPr>
      <dsp:spPr>
        <a:xfrm>
          <a:off x="676596" y="4900415"/>
          <a:ext cx="2000537" cy="344362"/>
        </a:xfrm>
        <a:prstGeom prst="rect">
          <a:avLst/>
        </a:prstGeom>
        <a:solidFill>
          <a:srgbClr val="8CB4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solidFill>
                <a:schemeClr val="tx1"/>
              </a:solidFill>
            </a:rPr>
            <a:t>Team (Collective) Training</a:t>
          </a:r>
          <a:endParaRPr lang="en-US" sz="1350" kern="1200" dirty="0">
            <a:solidFill>
              <a:schemeClr val="tx1"/>
            </a:solidFill>
          </a:endParaRPr>
        </a:p>
      </dsp:txBody>
      <dsp:txXfrm>
        <a:off x="676596" y="4900415"/>
        <a:ext cx="2000537" cy="344362"/>
      </dsp:txXfrm>
    </dsp:sp>
    <dsp:sp modelId="{D2394269-2B0F-4B78-9647-FBC72C167505}">
      <dsp:nvSpPr>
        <dsp:cNvPr id="0" name=""/>
        <dsp:cNvSpPr/>
      </dsp:nvSpPr>
      <dsp:spPr>
        <a:xfrm>
          <a:off x="2877859" y="1431043"/>
          <a:ext cx="1771366" cy="628986"/>
        </a:xfrm>
        <a:prstGeom prst="rect">
          <a:avLst/>
        </a:prstGeom>
        <a:solidFill>
          <a:srgbClr val="8264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Medical Readiness Initiative (MRI)</a:t>
          </a:r>
        </a:p>
      </dsp:txBody>
      <dsp:txXfrm>
        <a:off x="2877859" y="1431043"/>
        <a:ext cx="1771366" cy="628986"/>
      </dsp:txXfrm>
    </dsp:sp>
    <dsp:sp modelId="{B4C919B4-54C0-42E1-80DF-B83EE19D645B}">
      <dsp:nvSpPr>
        <dsp:cNvPr id="0" name=""/>
        <dsp:cNvSpPr/>
      </dsp:nvSpPr>
      <dsp:spPr>
        <a:xfrm>
          <a:off x="3193383" y="2309629"/>
          <a:ext cx="1636803" cy="823367"/>
        </a:xfrm>
        <a:prstGeom prst="rect">
          <a:avLst/>
        </a:prstGeom>
        <a:solidFill>
          <a:srgbClr val="8264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t>Fostering Clinical Excellence (Competency &amp; Certification) </a:t>
          </a:r>
        </a:p>
      </dsp:txBody>
      <dsp:txXfrm>
        <a:off x="3193383" y="2309629"/>
        <a:ext cx="1636803" cy="823367"/>
      </dsp:txXfrm>
    </dsp:sp>
    <dsp:sp modelId="{C2F504CD-D198-4A25-B66A-042FD9AA39D4}">
      <dsp:nvSpPr>
        <dsp:cNvPr id="0" name=""/>
        <dsp:cNvSpPr/>
      </dsp:nvSpPr>
      <dsp:spPr>
        <a:xfrm>
          <a:off x="3203978" y="3190615"/>
          <a:ext cx="1636803" cy="636534"/>
        </a:xfrm>
        <a:prstGeom prst="rect">
          <a:avLst/>
        </a:prstGeom>
        <a:solidFill>
          <a:srgbClr val="8264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t>Pre-Intervention Rehearsal </a:t>
          </a:r>
          <a:endParaRPr lang="en-US" sz="1350" kern="1200" dirty="0"/>
        </a:p>
      </dsp:txBody>
      <dsp:txXfrm>
        <a:off x="3203978" y="3190615"/>
        <a:ext cx="1636803" cy="636534"/>
      </dsp:txXfrm>
    </dsp:sp>
    <dsp:sp modelId="{C621FA05-273C-4263-A9DC-71AE225E72A8}">
      <dsp:nvSpPr>
        <dsp:cNvPr id="0" name=""/>
        <dsp:cNvSpPr/>
      </dsp:nvSpPr>
      <dsp:spPr>
        <a:xfrm>
          <a:off x="3201292" y="3883671"/>
          <a:ext cx="1636803" cy="545601"/>
        </a:xfrm>
        <a:prstGeom prst="rect">
          <a:avLst/>
        </a:prstGeom>
        <a:solidFill>
          <a:srgbClr val="8264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t>Assessment / Tutor Systems</a:t>
          </a:r>
        </a:p>
      </dsp:txBody>
      <dsp:txXfrm>
        <a:off x="3201292" y="3883671"/>
        <a:ext cx="1636803" cy="545601"/>
      </dsp:txXfrm>
    </dsp:sp>
    <dsp:sp modelId="{D8DE3C0B-7CCB-414E-A7A3-F4B6D170A346}">
      <dsp:nvSpPr>
        <dsp:cNvPr id="0" name=""/>
        <dsp:cNvSpPr/>
      </dsp:nvSpPr>
      <dsp:spPr>
        <a:xfrm>
          <a:off x="3194172" y="4510731"/>
          <a:ext cx="1595705" cy="749400"/>
        </a:xfrm>
        <a:prstGeom prst="rect">
          <a:avLst/>
        </a:prstGeom>
        <a:solidFill>
          <a:srgbClr val="8264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t>Translational Research: Clinical Outcomes</a:t>
          </a:r>
        </a:p>
      </dsp:txBody>
      <dsp:txXfrm>
        <a:off x="3194172" y="4510731"/>
        <a:ext cx="1595705" cy="749400"/>
      </dsp:txXfrm>
    </dsp:sp>
    <dsp:sp modelId="{76FB7BDA-8C41-4CFA-B216-F5FA581361B1}">
      <dsp:nvSpPr>
        <dsp:cNvPr id="0" name=""/>
        <dsp:cNvSpPr/>
      </dsp:nvSpPr>
      <dsp:spPr>
        <a:xfrm>
          <a:off x="4882820" y="1431043"/>
          <a:ext cx="1789504" cy="628986"/>
        </a:xfrm>
        <a:prstGeom prst="rect">
          <a:avLst/>
        </a:prstGeom>
        <a:solidFill>
          <a:srgbClr val="E892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Health Focused Initiative (HFI)</a:t>
          </a:r>
        </a:p>
      </dsp:txBody>
      <dsp:txXfrm>
        <a:off x="4882820" y="1431043"/>
        <a:ext cx="1789504" cy="628986"/>
      </dsp:txXfrm>
    </dsp:sp>
    <dsp:sp modelId="{819D7222-20A7-4427-9D2B-22ACB1EE8C64}">
      <dsp:nvSpPr>
        <dsp:cNvPr id="0" name=""/>
        <dsp:cNvSpPr/>
      </dsp:nvSpPr>
      <dsp:spPr>
        <a:xfrm>
          <a:off x="5240034" y="2314755"/>
          <a:ext cx="1532789" cy="813110"/>
        </a:xfrm>
        <a:prstGeom prst="rect">
          <a:avLst/>
        </a:prstGeom>
        <a:solidFill>
          <a:srgbClr val="E893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solidFill>
                <a:schemeClr val="tx1"/>
              </a:solidFill>
              <a:latin typeface="Arial" pitchFamily="34" charset="0"/>
              <a:cs typeface="Arial" pitchFamily="34" charset="0"/>
            </a:rPr>
            <a:t>H.E.L.P. Tools: Health Challenges – Education  &amp; Training </a:t>
          </a:r>
          <a:endParaRPr lang="en-US" sz="1350" kern="1200" dirty="0" smtClean="0">
            <a:solidFill>
              <a:schemeClr val="tx1"/>
            </a:solidFill>
          </a:endParaRPr>
        </a:p>
      </dsp:txBody>
      <dsp:txXfrm>
        <a:off x="5240034" y="2314755"/>
        <a:ext cx="1532789" cy="813110"/>
      </dsp:txXfrm>
    </dsp:sp>
    <dsp:sp modelId="{3C9964F2-7043-4023-A370-C8FCC7221EE2}">
      <dsp:nvSpPr>
        <dsp:cNvPr id="0" name=""/>
        <dsp:cNvSpPr/>
      </dsp:nvSpPr>
      <dsp:spPr>
        <a:xfrm>
          <a:off x="5240034" y="3218998"/>
          <a:ext cx="1532789" cy="636534"/>
        </a:xfrm>
        <a:prstGeom prst="rect">
          <a:avLst/>
        </a:prstGeom>
        <a:solidFill>
          <a:srgbClr val="E893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solidFill>
                <a:schemeClr val="tx1"/>
              </a:solidFill>
            </a:rPr>
            <a:t>Technologies for Healthy Individuals (Promotion)</a:t>
          </a:r>
        </a:p>
      </dsp:txBody>
      <dsp:txXfrm>
        <a:off x="5240034" y="3218998"/>
        <a:ext cx="1532789" cy="636534"/>
      </dsp:txXfrm>
    </dsp:sp>
    <dsp:sp modelId="{C0C65D1A-8E73-41F0-8B9E-3F9AF01C7EF1}">
      <dsp:nvSpPr>
        <dsp:cNvPr id="0" name=""/>
        <dsp:cNvSpPr/>
      </dsp:nvSpPr>
      <dsp:spPr>
        <a:xfrm>
          <a:off x="5240034" y="3920872"/>
          <a:ext cx="1532789" cy="545601"/>
        </a:xfrm>
        <a:prstGeom prst="rect">
          <a:avLst/>
        </a:prstGeom>
        <a:solidFill>
          <a:srgbClr val="E893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solidFill>
                <a:schemeClr val="tx1"/>
              </a:solidFill>
              <a:latin typeface="Arial" pitchFamily="34" charset="0"/>
              <a:cs typeface="Arial" pitchFamily="34" charset="0"/>
            </a:rPr>
            <a:t>Patient Empowerment / Advocacy </a:t>
          </a:r>
          <a:endParaRPr lang="en-US" sz="1350" kern="1200" dirty="0" smtClean="0">
            <a:solidFill>
              <a:schemeClr val="tx1"/>
            </a:solidFill>
          </a:endParaRPr>
        </a:p>
      </dsp:txBody>
      <dsp:txXfrm>
        <a:off x="5240034" y="3920872"/>
        <a:ext cx="1532789" cy="545601"/>
      </dsp:txXfrm>
    </dsp:sp>
    <dsp:sp modelId="{AC4B2521-FFE3-4EE7-B5C4-55C83C5E696E}">
      <dsp:nvSpPr>
        <dsp:cNvPr id="0" name=""/>
        <dsp:cNvSpPr/>
      </dsp:nvSpPr>
      <dsp:spPr>
        <a:xfrm>
          <a:off x="5240034" y="4549949"/>
          <a:ext cx="1532789" cy="636534"/>
        </a:xfrm>
        <a:prstGeom prst="rect">
          <a:avLst/>
        </a:prstGeom>
        <a:solidFill>
          <a:srgbClr val="E893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solidFill>
                <a:schemeClr val="tx1"/>
              </a:solidFill>
            </a:rPr>
            <a:t>Public Health Measurements &amp; Promotion</a:t>
          </a:r>
        </a:p>
      </dsp:txBody>
      <dsp:txXfrm>
        <a:off x="5240034" y="4549949"/>
        <a:ext cx="1532789" cy="636534"/>
      </dsp:txXfrm>
    </dsp:sp>
    <dsp:sp modelId="{927BC797-73E7-4FF6-8840-782E2BCFEABB}">
      <dsp:nvSpPr>
        <dsp:cNvPr id="0" name=""/>
        <dsp:cNvSpPr/>
      </dsp:nvSpPr>
      <dsp:spPr>
        <a:xfrm>
          <a:off x="6852031" y="1431843"/>
          <a:ext cx="1850100" cy="628986"/>
        </a:xfrm>
        <a:prstGeom prst="rect">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Tools for Medical Education (TME)</a:t>
          </a:r>
        </a:p>
      </dsp:txBody>
      <dsp:txXfrm>
        <a:off x="6852031" y="1431843"/>
        <a:ext cx="1850100" cy="628986"/>
      </dsp:txXfrm>
    </dsp:sp>
    <dsp:sp modelId="{30DF1ADD-F081-4FA8-B5E4-2A70FF6069F3}">
      <dsp:nvSpPr>
        <dsp:cNvPr id="0" name=""/>
        <dsp:cNvSpPr/>
      </dsp:nvSpPr>
      <dsp:spPr>
        <a:xfrm>
          <a:off x="7166073" y="2329189"/>
          <a:ext cx="1596905" cy="613917"/>
        </a:xfrm>
        <a:prstGeom prst="rect">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t>Open Source / Architecture  &amp; Resource Sharing</a:t>
          </a:r>
        </a:p>
      </dsp:txBody>
      <dsp:txXfrm>
        <a:off x="7166073" y="2329189"/>
        <a:ext cx="1596905" cy="613917"/>
      </dsp:txXfrm>
    </dsp:sp>
    <dsp:sp modelId="{FCA69915-FE9B-4258-A13E-FD49C5A69790}">
      <dsp:nvSpPr>
        <dsp:cNvPr id="0" name=""/>
        <dsp:cNvSpPr/>
      </dsp:nvSpPr>
      <dsp:spPr>
        <a:xfrm>
          <a:off x="7166073" y="3000856"/>
          <a:ext cx="1594951" cy="636534"/>
        </a:xfrm>
        <a:prstGeom prst="rect">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baseline="0" dirty="0" smtClean="0"/>
            <a:t>Training Platforms / Tools (Delivery of Content / Avatars)</a:t>
          </a:r>
          <a:endParaRPr lang="en-US" sz="1350" kern="1200" dirty="0" smtClean="0"/>
        </a:p>
      </dsp:txBody>
      <dsp:txXfrm>
        <a:off x="7166073" y="3000856"/>
        <a:ext cx="1594951" cy="636534"/>
      </dsp:txXfrm>
    </dsp:sp>
    <dsp:sp modelId="{B79839D6-F8B1-44A9-867B-72BC0810CF8A}">
      <dsp:nvSpPr>
        <dsp:cNvPr id="0" name=""/>
        <dsp:cNvSpPr/>
      </dsp:nvSpPr>
      <dsp:spPr>
        <a:xfrm>
          <a:off x="7162644" y="3708158"/>
          <a:ext cx="1594951" cy="454667"/>
        </a:xfrm>
        <a:prstGeom prst="rect">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t>Medical Model Libraries </a:t>
          </a:r>
        </a:p>
      </dsp:txBody>
      <dsp:txXfrm>
        <a:off x="7162644" y="3708158"/>
        <a:ext cx="1594951" cy="454667"/>
      </dsp:txXfrm>
    </dsp:sp>
    <dsp:sp modelId="{F6BDF3EE-7901-4ACB-9ADC-03EA02D88A55}">
      <dsp:nvSpPr>
        <dsp:cNvPr id="0" name=""/>
        <dsp:cNvSpPr/>
      </dsp:nvSpPr>
      <dsp:spPr>
        <a:xfrm>
          <a:off x="5568539" y="732689"/>
          <a:ext cx="2158393" cy="437113"/>
        </a:xfrm>
        <a:prstGeom prst="rect">
          <a:avLst/>
        </a:prstGeom>
        <a:solidFill>
          <a:srgbClr val="BFD1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65000"/>
                </a:schemeClr>
              </a:solidFill>
            </a:rPr>
            <a:t>Health IT and Informatics</a:t>
          </a:r>
        </a:p>
      </dsp:txBody>
      <dsp:txXfrm>
        <a:off x="5568539" y="732689"/>
        <a:ext cx="2158393" cy="437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21524-CE12-4056-A9F3-0D2D6741EFA7}">
      <dsp:nvSpPr>
        <dsp:cNvPr id="0" name=""/>
        <dsp:cNvSpPr/>
      </dsp:nvSpPr>
      <dsp:spPr>
        <a:xfrm>
          <a:off x="1936428" y="104485"/>
          <a:ext cx="4206236" cy="1463035"/>
        </a:xfrm>
        <a:prstGeom prst="ellipse">
          <a:avLst/>
        </a:prstGeom>
        <a:solidFill>
          <a:schemeClr val="accent2">
            <a:tint val="50000"/>
            <a:alpha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98C71B73-0534-4F54-9A06-999D1EF38757}">
      <dsp:nvSpPr>
        <dsp:cNvPr id="0" name=""/>
        <dsp:cNvSpPr/>
      </dsp:nvSpPr>
      <dsp:spPr>
        <a:xfrm>
          <a:off x="3886533" y="3017522"/>
          <a:ext cx="635000" cy="406400"/>
        </a:xfrm>
        <a:prstGeom prst="downArrow">
          <a:avLst/>
        </a:prstGeom>
        <a:solidFill>
          <a:schemeClr val="accent2">
            <a:tint val="4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a:schemeClr val="lt1"/>
        </a:fontRef>
      </dsp:style>
    </dsp:sp>
    <dsp:sp modelId="{54F554B7-2871-494A-8564-9BBD13F7341F}">
      <dsp:nvSpPr>
        <dsp:cNvPr id="0" name=""/>
        <dsp:cNvSpPr/>
      </dsp:nvSpPr>
      <dsp:spPr>
        <a:xfrm>
          <a:off x="2680033" y="3342642"/>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sp3d extrusionH="28000" prstMaterial="matte"/>
        </a:bodyPr>
        <a:lstStyle/>
        <a:p>
          <a:pPr lvl="0" algn="ctr" defTabSz="844550">
            <a:lnSpc>
              <a:spcPct val="90000"/>
            </a:lnSpc>
            <a:spcBef>
              <a:spcPct val="0"/>
            </a:spcBef>
            <a:spcAft>
              <a:spcPct val="35000"/>
            </a:spcAft>
          </a:pPr>
          <a:endParaRPr lang="en-US" sz="1900" kern="1200" dirty="0">
            <a:solidFill>
              <a:srgbClr val="3F6EA7"/>
            </a:solidFill>
          </a:endParaRPr>
        </a:p>
      </dsp:txBody>
      <dsp:txXfrm>
        <a:off x="2680033" y="3342642"/>
        <a:ext cx="3048000" cy="762000"/>
      </dsp:txXfrm>
    </dsp:sp>
    <dsp:sp modelId="{B1A0F7B1-C72B-4FF7-97DF-ED866C95110C}">
      <dsp:nvSpPr>
        <dsp:cNvPr id="0" name=""/>
        <dsp:cNvSpPr/>
      </dsp:nvSpPr>
      <dsp:spPr>
        <a:xfrm>
          <a:off x="3236289" y="1280163"/>
          <a:ext cx="1039089" cy="103908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en-US" sz="1000" kern="1200" dirty="0" smtClean="0"/>
            <a:t>Tissue Characteristics Initiative</a:t>
          </a:r>
          <a:endParaRPr lang="en-US" sz="1000" kern="1200" dirty="0"/>
        </a:p>
      </dsp:txBody>
      <dsp:txXfrm>
        <a:off x="3388460" y="1432334"/>
        <a:ext cx="734747" cy="734747"/>
      </dsp:txXfrm>
    </dsp:sp>
    <dsp:sp modelId="{813F946E-A793-402E-8161-AB9A128ACA56}">
      <dsp:nvSpPr>
        <dsp:cNvPr id="0" name=""/>
        <dsp:cNvSpPr/>
      </dsp:nvSpPr>
      <dsp:spPr>
        <a:xfrm>
          <a:off x="1713418" y="815520"/>
          <a:ext cx="1039089" cy="1039089"/>
        </a:xfrm>
        <a:prstGeom prst="ellips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smtClean="0"/>
            <a:t>BioGears</a:t>
          </a:r>
          <a:endParaRPr lang="en-US" sz="1400" kern="1200" dirty="0"/>
        </a:p>
      </dsp:txBody>
      <dsp:txXfrm>
        <a:off x="1865589" y="967691"/>
        <a:ext cx="734747" cy="734747"/>
      </dsp:txXfrm>
    </dsp:sp>
    <dsp:sp modelId="{853190F0-215E-4580-92DF-532D5ADF82DB}">
      <dsp:nvSpPr>
        <dsp:cNvPr id="0" name=""/>
        <dsp:cNvSpPr/>
      </dsp:nvSpPr>
      <dsp:spPr>
        <a:xfrm>
          <a:off x="3784930" y="228598"/>
          <a:ext cx="1143000" cy="1143000"/>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kern="1200" dirty="0" smtClean="0"/>
            <a:t>Virtual Tissue </a:t>
          </a:r>
          <a:r>
            <a:rPr lang="en-US" sz="1050" kern="1200" dirty="0" smtClean="0"/>
            <a:t>Advance.</a:t>
          </a:r>
          <a:endParaRPr lang="en-US" sz="1050" kern="1200" dirty="0"/>
        </a:p>
      </dsp:txBody>
      <dsp:txXfrm>
        <a:off x="3952318" y="395986"/>
        <a:ext cx="808224" cy="808224"/>
      </dsp:txXfrm>
    </dsp:sp>
    <dsp:sp modelId="{25F0616C-2AFC-4B8E-A39D-BFC0698A99D7}">
      <dsp:nvSpPr>
        <dsp:cNvPr id="0" name=""/>
        <dsp:cNvSpPr/>
      </dsp:nvSpPr>
      <dsp:spPr>
        <a:xfrm>
          <a:off x="1130476" y="205177"/>
          <a:ext cx="5486410" cy="3108968"/>
        </a:xfrm>
        <a:prstGeom prst="funnel">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cs typeface="Arial" charset="0"/>
              </a:defRPr>
            </a:lvl1pPr>
          </a:lstStyle>
          <a:p>
            <a:pPr>
              <a:defRPr/>
            </a:pPr>
            <a:r>
              <a:rPr lang="en-US" smtClean="0"/>
              <a:t>09/14/2015</a:t>
            </a: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cs typeface="Arial" charset="0"/>
              </a:defRPr>
            </a:lvl1pPr>
          </a:lstStyle>
          <a:p>
            <a:pPr>
              <a:defRPr/>
            </a:pPr>
            <a:r>
              <a:rPr lang="en-US" smtClean="0"/>
              <a:t>09/14/2015</a:t>
            </a: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cs typeface="Arial" charset="0"/>
              </a:defRPr>
            </a:lvl1pPr>
          </a:lstStyle>
          <a:p>
            <a:pPr>
              <a:defRPr/>
            </a:pPr>
            <a:fld id="{0FA4B7D7-733D-4E59-84C9-B06A6691A49E}" type="slidenum">
              <a:rPr lang="en-US"/>
              <a:pPr>
                <a:defRPr/>
              </a:pPr>
              <a:t>‹#›</a:t>
            </a:fld>
            <a:endParaRPr lang="en-US"/>
          </a:p>
        </p:txBody>
      </p:sp>
    </p:spTree>
    <p:extLst>
      <p:ext uri="{BB962C8B-B14F-4D97-AF65-F5344CB8AC3E}">
        <p14:creationId xmlns:p14="http://schemas.microsoft.com/office/powerpoint/2010/main" val="26052785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r>
              <a:rPr lang="en-US" smtClean="0"/>
              <a:t>09/14/2015</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r>
              <a:rPr lang="en-US" smtClean="0"/>
              <a:t>09/14/2015</a:t>
            </a: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2637392D-4FDD-44B1-8831-4C31FEB2A164}" type="slidenum">
              <a:rPr lang="en-US"/>
              <a:pPr>
                <a:defRPr/>
              </a:pPr>
              <a:t>‹#›</a:t>
            </a:fld>
            <a:endParaRPr lang="en-US"/>
          </a:p>
        </p:txBody>
      </p:sp>
    </p:spTree>
    <p:extLst>
      <p:ext uri="{BB962C8B-B14F-4D97-AF65-F5344CB8AC3E}">
        <p14:creationId xmlns:p14="http://schemas.microsoft.com/office/powerpoint/2010/main" val="2976136670"/>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37392D-4FDD-44B1-8831-4C31FEB2A164}" type="slidenum">
              <a:rPr lang="en-US" smtClean="0"/>
              <a:pPr>
                <a:defRPr/>
              </a:pPr>
              <a:t>1</a:t>
            </a:fld>
            <a:endParaRPr lang="en-US"/>
          </a:p>
        </p:txBody>
      </p:sp>
      <p:sp>
        <p:nvSpPr>
          <p:cNvPr id="5" name="Date Placeholder 4"/>
          <p:cNvSpPr>
            <a:spLocks noGrp="1"/>
          </p:cNvSpPr>
          <p:nvPr>
            <p:ph type="dt" idx="11"/>
          </p:nvPr>
        </p:nvSpPr>
        <p:spPr/>
        <p:txBody>
          <a:bodyPr/>
          <a:lstStyle/>
          <a:p>
            <a:pPr>
              <a:defRPr/>
            </a:pPr>
            <a:r>
              <a:rPr lang="en-US" smtClean="0"/>
              <a:t>09/14/2015</a:t>
            </a:r>
            <a:endParaRPr lang="en-US"/>
          </a:p>
        </p:txBody>
      </p:sp>
      <p:sp>
        <p:nvSpPr>
          <p:cNvPr id="6" name="Footer Placeholder 5"/>
          <p:cNvSpPr>
            <a:spLocks noGrp="1"/>
          </p:cNvSpPr>
          <p:nvPr>
            <p:ph type="ftr" sz="quarter" idx="12"/>
          </p:nvPr>
        </p:nvSpPr>
        <p:spPr/>
        <p:txBody>
          <a:bodyPr/>
          <a:lstStyle/>
          <a:p>
            <a:pPr>
              <a:defRPr/>
            </a:pPr>
            <a:r>
              <a:rPr lang="en-US" smtClean="0"/>
              <a:t>09/14/2015</a:t>
            </a:r>
            <a:endParaRPr lang="en-US"/>
          </a:p>
        </p:txBody>
      </p:sp>
    </p:spTree>
    <p:extLst>
      <p:ext uri="{BB962C8B-B14F-4D97-AF65-F5344CB8AC3E}">
        <p14:creationId xmlns:p14="http://schemas.microsoft.com/office/powerpoint/2010/main" val="881942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23925" y="4857750"/>
            <a:ext cx="66198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008563"/>
            <a:ext cx="914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8801"/>
            <a:ext cx="7772400" cy="3140074"/>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8600"/>
            <a:ext cx="5334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Footer Placeholder 4"/>
          <p:cNvSpPr>
            <a:spLocks noGrp="1"/>
          </p:cNvSpPr>
          <p:nvPr>
            <p:ph type="ftr" sz="quarter" idx="11"/>
          </p:nvPr>
        </p:nvSpPr>
        <p:spPr>
          <a:xfrm>
            <a:off x="3124200" y="6464300"/>
            <a:ext cx="2895600" cy="365125"/>
          </a:xfrm>
        </p:spPr>
        <p:txBody>
          <a:bodyPr/>
          <a:lstStyle>
            <a:lvl1pPr>
              <a:defRPr/>
            </a:lvl1pPr>
          </a:lstStyle>
          <a:p>
            <a:pPr>
              <a:defRPr/>
            </a:pPr>
            <a:r>
              <a:rPr lang="en-US" smtClean="0"/>
              <a:t>FOUO</a:t>
            </a:r>
            <a:endParaRPr lang="en-US"/>
          </a:p>
        </p:txBody>
      </p:sp>
    </p:spTree>
    <p:extLst>
      <p:ext uri="{BB962C8B-B14F-4D97-AF65-F5344CB8AC3E}">
        <p14:creationId xmlns:p14="http://schemas.microsoft.com/office/powerpoint/2010/main" val="31291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124200" y="6464300"/>
            <a:ext cx="2895600" cy="365125"/>
          </a:xfrm>
        </p:spPr>
        <p:txBody>
          <a:bodyPr/>
          <a:lstStyle>
            <a:lvl1pPr>
              <a:defRPr/>
            </a:lvl1pPr>
          </a:lstStyle>
          <a:p>
            <a:pPr>
              <a:defRPr/>
            </a:pPr>
            <a:r>
              <a:rPr lang="en-US" smtClean="0"/>
              <a:t>FOUO</a:t>
            </a:r>
            <a:endParaRPr lang="en-US"/>
          </a:p>
        </p:txBody>
      </p:sp>
    </p:spTree>
    <p:extLst>
      <p:ext uri="{BB962C8B-B14F-4D97-AF65-F5344CB8AC3E}">
        <p14:creationId xmlns:p14="http://schemas.microsoft.com/office/powerpoint/2010/main" val="427991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a:xfrm>
            <a:off x="3124200" y="6464300"/>
            <a:ext cx="2895600" cy="365125"/>
          </a:xfrm>
        </p:spPr>
        <p:txBody>
          <a:bodyPr/>
          <a:lstStyle>
            <a:lvl1pPr>
              <a:defRPr/>
            </a:lvl1pPr>
          </a:lstStyle>
          <a:p>
            <a:pPr>
              <a:defRPr/>
            </a:pPr>
            <a:r>
              <a:rPr lang="en-US" smtClean="0"/>
              <a:t>FOUO</a:t>
            </a:r>
            <a:endParaRPr lang="en-US"/>
          </a:p>
        </p:txBody>
      </p:sp>
    </p:spTree>
    <p:extLst>
      <p:ext uri="{BB962C8B-B14F-4D97-AF65-F5344CB8AC3E}">
        <p14:creationId xmlns:p14="http://schemas.microsoft.com/office/powerpoint/2010/main" val="64393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3124200" y="6464300"/>
            <a:ext cx="2895600" cy="365125"/>
          </a:xfrm>
        </p:spPr>
        <p:txBody>
          <a:bodyPr/>
          <a:lstStyle>
            <a:lvl1pPr>
              <a:defRPr/>
            </a:lvl1pPr>
          </a:lstStyle>
          <a:p>
            <a:pPr>
              <a:defRPr/>
            </a:pPr>
            <a:r>
              <a:rPr lang="en-US" smtClean="0"/>
              <a:t>FOUO</a:t>
            </a:r>
            <a:endParaRPr lang="en-US"/>
          </a:p>
        </p:txBody>
      </p:sp>
    </p:spTree>
    <p:extLst>
      <p:ext uri="{BB962C8B-B14F-4D97-AF65-F5344CB8AC3E}">
        <p14:creationId xmlns:p14="http://schemas.microsoft.com/office/powerpoint/2010/main" val="2932285065"/>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3124200" y="6464300"/>
            <a:ext cx="2895600" cy="365125"/>
          </a:xfrm>
        </p:spPr>
        <p:txBody>
          <a:bodyPr/>
          <a:lstStyle>
            <a:lvl1pPr>
              <a:defRPr/>
            </a:lvl1pPr>
          </a:lstStyle>
          <a:p>
            <a:pPr>
              <a:defRPr/>
            </a:pPr>
            <a:r>
              <a:rPr lang="en-US" smtClean="0"/>
              <a:t>FOUO</a:t>
            </a:r>
            <a:endParaRPr lang="en-US"/>
          </a:p>
        </p:txBody>
      </p:sp>
    </p:spTree>
    <p:extLst>
      <p:ext uri="{BB962C8B-B14F-4D97-AF65-F5344CB8AC3E}">
        <p14:creationId xmlns:p14="http://schemas.microsoft.com/office/powerpoint/2010/main" val="100170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2307" y="0"/>
            <a:ext cx="8220075" cy="619125"/>
          </a:xfrm>
        </p:spPr>
        <p:txBody>
          <a:bodyPr/>
          <a:lstStyle/>
          <a:p>
            <a:r>
              <a:rPr lang="en-US" smtClean="0"/>
              <a:t>Click to edit Master title style</a:t>
            </a:r>
            <a:endParaRPr lang="en-US"/>
          </a:p>
        </p:txBody>
      </p:sp>
      <p:sp>
        <p:nvSpPr>
          <p:cNvPr id="3" name="Footer Placeholder 4"/>
          <p:cNvSpPr>
            <a:spLocks noGrp="1"/>
          </p:cNvSpPr>
          <p:nvPr>
            <p:ph type="ftr" sz="quarter" idx="11"/>
          </p:nvPr>
        </p:nvSpPr>
        <p:spPr>
          <a:xfrm>
            <a:off x="3124200" y="6464300"/>
            <a:ext cx="2895600" cy="365125"/>
          </a:xfrm>
        </p:spPr>
        <p:txBody>
          <a:bodyPr/>
          <a:lstStyle>
            <a:lvl1pPr>
              <a:defRPr/>
            </a:lvl1pPr>
          </a:lstStyle>
          <a:p>
            <a:pPr>
              <a:defRPr/>
            </a:pPr>
            <a:r>
              <a:rPr lang="en-US" smtClean="0"/>
              <a:t>FOUO</a:t>
            </a:r>
            <a:endParaRPr lang="en-US"/>
          </a:p>
        </p:txBody>
      </p:sp>
    </p:spTree>
    <p:extLst>
      <p:ext uri="{BB962C8B-B14F-4D97-AF65-F5344CB8AC3E}">
        <p14:creationId xmlns:p14="http://schemas.microsoft.com/office/powerpoint/2010/main" val="245911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2307" y="0"/>
            <a:ext cx="8220075" cy="6191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95" y="1104900"/>
            <a:ext cx="4098925" cy="524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104900"/>
            <a:ext cx="4100512" cy="524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464300"/>
            <a:ext cx="2895600" cy="365125"/>
          </a:xfrm>
        </p:spPr>
        <p:txBody>
          <a:bodyPr/>
          <a:lstStyle>
            <a:lvl1pPr>
              <a:defRPr/>
            </a:lvl1pPr>
          </a:lstStyle>
          <a:p>
            <a:pPr>
              <a:defRPr/>
            </a:pPr>
            <a:r>
              <a:rPr lang="en-US" smtClean="0"/>
              <a:t>FOUO</a:t>
            </a:r>
            <a:endParaRPr lang="en-US"/>
          </a:p>
        </p:txBody>
      </p:sp>
    </p:spTree>
    <p:extLst>
      <p:ext uri="{BB962C8B-B14F-4D97-AF65-F5344CB8AC3E}">
        <p14:creationId xmlns:p14="http://schemas.microsoft.com/office/powerpoint/2010/main" val="66317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39531"/>
            <a:ext cx="6553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68463"/>
            <a:ext cx="8229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822960"/>
            <a:ext cx="9144000" cy="21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6355080"/>
            <a:ext cx="9144000" cy="21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p:cNvPicPr>
            <a:picLocks noChangeAspect="1" noChangeArrowheads="1"/>
          </p:cNvPicPr>
          <p:nvPr userDrawn="1"/>
        </p:nvPicPr>
        <p:blipFill>
          <a:blip r:embed="rId10" cstate="email">
            <a:extLst>
              <a:ext uri="{28A0092B-C50C-407E-A947-70E740481C1C}">
                <a14:useLocalDpi xmlns:a14="http://schemas.microsoft.com/office/drawing/2010/main"/>
              </a:ext>
            </a:extLst>
          </a:blip>
          <a:stretch>
            <a:fillRect/>
          </a:stretch>
        </p:blipFill>
        <p:spPr bwMode="auto">
          <a:xfrm>
            <a:off x="30145" y="3349"/>
            <a:ext cx="1447800" cy="59842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30"/>
          <p:cNvSpPr txBox="1">
            <a:spLocks noChangeArrowheads="1"/>
          </p:cNvSpPr>
          <p:nvPr userDrawn="1"/>
        </p:nvSpPr>
        <p:spPr bwMode="auto">
          <a:xfrm>
            <a:off x="5559425" y="6500812"/>
            <a:ext cx="2786063" cy="255588"/>
          </a:xfrm>
          <a:prstGeom prst="rect">
            <a:avLst/>
          </a:prstGeom>
          <a:noFill/>
          <a:ln w="9525">
            <a:noFill/>
            <a:miter lim="800000"/>
            <a:headEnd/>
            <a:tailEnd/>
          </a:ln>
          <a:effectLst/>
        </p:spPr>
        <p:txBody>
          <a:bodyPr lIns="86454" tIns="43227" rIns="86454" bIns="43227">
            <a:spAutoFit/>
          </a:bodyPr>
          <a:lstStyle/>
          <a:p>
            <a:pPr algn="ctr" defTabSz="914076">
              <a:defRPr/>
            </a:pPr>
            <a:r>
              <a:rPr lang="en-US" sz="1100" dirty="0" smtClean="0">
                <a:solidFill>
                  <a:prstClr val="black"/>
                </a:solidFill>
              </a:rPr>
              <a:t>Slide </a:t>
            </a:r>
            <a:fld id="{67443C48-284A-4D1F-8E4A-85F549E63605}" type="slidenum">
              <a:rPr lang="en-US" sz="1100" smtClean="0">
                <a:solidFill>
                  <a:prstClr val="black"/>
                </a:solidFill>
              </a:rPr>
              <a:pPr algn="ctr" defTabSz="914076">
                <a:defRPr/>
              </a:pPr>
              <a:t>‹#›</a:t>
            </a:fld>
            <a:r>
              <a:rPr lang="en-US" sz="1100" dirty="0" smtClean="0">
                <a:solidFill>
                  <a:prstClr val="black"/>
                </a:solidFill>
              </a:rPr>
              <a:t> of</a:t>
            </a:r>
            <a:r>
              <a:rPr lang="en-US" sz="1100" baseline="0" dirty="0" smtClean="0">
                <a:solidFill>
                  <a:prstClr val="black"/>
                </a:solidFill>
              </a:rPr>
              <a:t> 198</a:t>
            </a:r>
            <a:endParaRPr lang="en-US" sz="1100" dirty="0">
              <a:solidFill>
                <a:prstClr val="black"/>
              </a:solidFill>
            </a:endParaRPr>
          </a:p>
        </p:txBody>
      </p:sp>
      <p:sp>
        <p:nvSpPr>
          <p:cNvPr id="3" name="Footer Placeholder 2"/>
          <p:cNvSpPr>
            <a:spLocks noGrp="1"/>
          </p:cNvSpPr>
          <p:nvPr>
            <p:ph type="ftr" sz="quarter" idx="3"/>
          </p:nvPr>
        </p:nvSpPr>
        <p:spPr>
          <a:xfrm>
            <a:off x="3124200" y="64460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FOUO</a:t>
            </a:r>
            <a:endParaRPr lang="en-US" dirty="0"/>
          </a:p>
        </p:txBody>
      </p:sp>
      <p:pic>
        <p:nvPicPr>
          <p:cNvPr id="4" name="Picture 3" descr="C:\Users\kevin.kunkler\AppData\Local\Microsoft\Windows\Temporary Internet Files\Content.Outlook\DY2Y792X\MRMC Logo_2014.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399141" y="39531"/>
            <a:ext cx="691839" cy="68117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04" r:id="rId1"/>
    <p:sldLayoutId id="2147483905" r:id="rId2"/>
    <p:sldLayoutId id="2147483900" r:id="rId3"/>
    <p:sldLayoutId id="2147483901" r:id="rId4"/>
    <p:sldLayoutId id="2147483902" r:id="rId5"/>
    <p:sldLayoutId id="2147483909" r:id="rId6"/>
    <p:sldLayoutId id="2147483913" r:id="rId7"/>
  </p:sldLayoutIdLst>
  <p:timing>
    <p:tnLst>
      <p:par>
        <p:cTn id="1" dur="indefinite" restart="never" nodeType="tmRoot"/>
      </p:par>
    </p:tnLst>
  </p:timing>
  <p:hf sldNum="0" hdr="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emf"/><Relationship Id="rId3" Type="http://schemas.openxmlformats.org/officeDocument/2006/relationships/diagramLayout" Target="../diagrams/layout3.xml"/><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21.jpeg"/><Relationship Id="rId5" Type="http://schemas.openxmlformats.org/officeDocument/2006/relationships/diagramColors" Target="../diagrams/colors3.xml"/><Relationship Id="rId10" Type="http://schemas.openxmlformats.org/officeDocument/2006/relationships/image" Target="../media/image20.jpeg"/><Relationship Id="rId4" Type="http://schemas.openxmlformats.org/officeDocument/2006/relationships/diagramQuickStyle" Target="../diagrams/quickStyle3.xm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10" y="1447800"/>
            <a:ext cx="8974392" cy="2215991"/>
          </a:xfrm>
          <a:prstGeom prst="rect">
            <a:avLst/>
          </a:prstGeom>
          <a:noFill/>
        </p:spPr>
        <p:txBody>
          <a:bodyPr wrap="square" rtlCol="0">
            <a:spAutoFit/>
          </a:bodyPr>
          <a:lstStyle/>
          <a:p>
            <a:pPr algn="ctr" fontAlgn="auto">
              <a:spcBef>
                <a:spcPts val="0"/>
              </a:spcBef>
              <a:spcAft>
                <a:spcPts val="600"/>
              </a:spcAft>
              <a:defRPr/>
            </a:pPr>
            <a:r>
              <a:rPr lang="en-US" sz="3200" dirty="0" smtClean="0"/>
              <a:t>Department of Defense (DoD) </a:t>
            </a:r>
            <a:r>
              <a:rPr lang="en-US" sz="3200" dirty="0"/>
              <a:t>Medical Simulation and Training </a:t>
            </a:r>
            <a:r>
              <a:rPr lang="en-US" sz="3200" dirty="0" smtClean="0"/>
              <a:t>Updates</a:t>
            </a:r>
          </a:p>
          <a:p>
            <a:pPr algn="ctr" fontAlgn="auto">
              <a:spcBef>
                <a:spcPts val="0"/>
              </a:spcBef>
              <a:spcAft>
                <a:spcPts val="600"/>
              </a:spcAft>
              <a:defRPr/>
            </a:pPr>
            <a:r>
              <a:rPr lang="en-US" sz="3200" dirty="0" smtClean="0"/>
              <a:t> </a:t>
            </a:r>
          </a:p>
          <a:p>
            <a:pPr algn="ctr" fontAlgn="auto">
              <a:spcBef>
                <a:spcPts val="0"/>
              </a:spcBef>
              <a:spcAft>
                <a:spcPts val="600"/>
              </a:spcAft>
              <a:defRPr/>
            </a:pPr>
            <a:r>
              <a:rPr lang="en-US" sz="3200" b="1" dirty="0" smtClean="0">
                <a:solidFill>
                  <a:schemeClr val="tx2">
                    <a:lumMod val="75000"/>
                  </a:schemeClr>
                </a:solidFill>
                <a:latin typeface="+mj-lt"/>
                <a:cs typeface="Arial" pitchFamily="34" charset="0"/>
              </a:rPr>
              <a:t>NIH-IMAG</a:t>
            </a:r>
            <a:endParaRPr lang="en-US" sz="3200" b="1" dirty="0">
              <a:solidFill>
                <a:schemeClr val="tx2">
                  <a:lumMod val="75000"/>
                </a:schemeClr>
              </a:solidFill>
              <a:latin typeface="+mj-lt"/>
              <a:cs typeface="Arial" pitchFamily="34" charset="0"/>
            </a:endParaRPr>
          </a:p>
        </p:txBody>
      </p:sp>
      <p:sp>
        <p:nvSpPr>
          <p:cNvPr id="5" name="Subtitle 2"/>
          <p:cNvSpPr txBox="1">
            <a:spLocks/>
          </p:cNvSpPr>
          <p:nvPr/>
        </p:nvSpPr>
        <p:spPr>
          <a:xfrm>
            <a:off x="1752600" y="4343400"/>
            <a:ext cx="5715000" cy="719136"/>
          </a:xfrm>
          <a:prstGeom prst="rect">
            <a:avLst/>
          </a:prstGeom>
        </p:spPr>
        <p:txBody>
          <a:bodyPr>
            <a:normAutofit lnSpcReduction="10000"/>
          </a:bodyPr>
          <a:lstStyle>
            <a:lvl1pPr marL="214313" indent="-214313" algn="l" defTabSz="911225" rtl="0" eaLnBrk="1" fontAlgn="base" hangingPunct="1">
              <a:spcBef>
                <a:spcPct val="20000"/>
              </a:spcBef>
              <a:spcAft>
                <a:spcPct val="0"/>
              </a:spcAft>
              <a:buClr>
                <a:srgbClr val="660033"/>
              </a:buClr>
              <a:buSzPct val="125000"/>
              <a:buChar char="•"/>
              <a:defRPr sz="2300">
                <a:solidFill>
                  <a:schemeClr val="tx1"/>
                </a:solidFill>
                <a:latin typeface="+mn-lt"/>
                <a:ea typeface="ＭＳ Ｐゴシック" charset="-128"/>
                <a:cs typeface="ＭＳ Ｐゴシック" charset="-128"/>
              </a:defRPr>
            </a:lvl1pPr>
            <a:lvl2pPr marL="741363" indent="-284163" algn="l" defTabSz="911225" rtl="0" eaLnBrk="1" fontAlgn="base" hangingPunct="1">
              <a:spcBef>
                <a:spcPct val="20000"/>
              </a:spcBef>
              <a:spcAft>
                <a:spcPct val="0"/>
              </a:spcAft>
              <a:buClr>
                <a:srgbClr val="660033"/>
              </a:buClr>
              <a:buChar char="–"/>
              <a:defRPr sz="2100">
                <a:solidFill>
                  <a:schemeClr val="tx1"/>
                </a:solidFill>
                <a:latin typeface="+mn-lt"/>
                <a:ea typeface="ＭＳ Ｐゴシック" charset="-128"/>
                <a:cs typeface="ＭＳ Ｐゴシック"/>
              </a:defRPr>
            </a:lvl2pPr>
            <a:lvl3pPr marL="1077913" indent="-165100" algn="l" defTabSz="911225" rtl="0" eaLnBrk="1" fontAlgn="base" hangingPunct="1">
              <a:spcBef>
                <a:spcPct val="20000"/>
              </a:spcBef>
              <a:spcAft>
                <a:spcPct val="0"/>
              </a:spcAft>
              <a:buClr>
                <a:srgbClr val="660033"/>
              </a:buClr>
              <a:buChar char="•"/>
              <a:defRPr sz="1900">
                <a:solidFill>
                  <a:schemeClr val="tx1"/>
                </a:solidFill>
                <a:latin typeface="+mn-lt"/>
                <a:ea typeface="ＭＳ Ｐゴシック" charset="-128"/>
                <a:cs typeface="ＭＳ Ｐゴシック"/>
              </a:defRPr>
            </a:lvl3pPr>
            <a:lvl4pPr marL="1598613" indent="-227013" algn="l" defTabSz="911225" rtl="0" eaLnBrk="1" fontAlgn="base" hangingPunct="1">
              <a:spcBef>
                <a:spcPct val="20000"/>
              </a:spcBef>
              <a:spcAft>
                <a:spcPct val="0"/>
              </a:spcAft>
              <a:buClr>
                <a:srgbClr val="660033"/>
              </a:buClr>
              <a:buChar char="–"/>
              <a:defRPr>
                <a:solidFill>
                  <a:schemeClr val="tx1"/>
                </a:solidFill>
                <a:latin typeface="+mn-lt"/>
                <a:ea typeface="ＭＳ Ｐゴシック" charset="-128"/>
                <a:cs typeface="ＭＳ Ｐゴシック"/>
              </a:defRPr>
            </a:lvl4pPr>
            <a:lvl5pPr marL="2000250" indent="-171450" algn="l" defTabSz="911225" rtl="0" eaLnBrk="1" fontAlgn="base" hangingPunct="1">
              <a:spcBef>
                <a:spcPct val="20000"/>
              </a:spcBef>
              <a:spcAft>
                <a:spcPct val="0"/>
              </a:spcAft>
              <a:buClr>
                <a:srgbClr val="660033"/>
              </a:buClr>
              <a:buChar char="»"/>
              <a:defRPr sz="1500">
                <a:solidFill>
                  <a:schemeClr val="tx1"/>
                </a:solidFill>
                <a:latin typeface="+mn-lt"/>
                <a:ea typeface="ＭＳ Ｐゴシック" charset="-128"/>
                <a:cs typeface="ＭＳ Ｐゴシック"/>
              </a:defRPr>
            </a:lvl5pPr>
            <a:lvl6pPr marL="2434537" indent="-174107" algn="l" defTabSz="914076" rtl="0" eaLnBrk="1" fontAlgn="base" hangingPunct="1">
              <a:spcBef>
                <a:spcPct val="20000"/>
              </a:spcBef>
              <a:spcAft>
                <a:spcPct val="0"/>
              </a:spcAft>
              <a:buClr>
                <a:srgbClr val="660033"/>
              </a:buClr>
              <a:buChar char="»"/>
              <a:defRPr sz="1500">
                <a:solidFill>
                  <a:schemeClr val="tx1"/>
                </a:solidFill>
                <a:latin typeface="+mn-lt"/>
              </a:defRPr>
            </a:lvl6pPr>
            <a:lvl7pPr marL="2866809" indent="-174107" algn="l" defTabSz="914076" rtl="0" eaLnBrk="1" fontAlgn="base" hangingPunct="1">
              <a:spcBef>
                <a:spcPct val="20000"/>
              </a:spcBef>
              <a:spcAft>
                <a:spcPct val="0"/>
              </a:spcAft>
              <a:buClr>
                <a:srgbClr val="660033"/>
              </a:buClr>
              <a:buChar char="»"/>
              <a:defRPr sz="1500">
                <a:solidFill>
                  <a:schemeClr val="tx1"/>
                </a:solidFill>
                <a:latin typeface="+mn-lt"/>
              </a:defRPr>
            </a:lvl7pPr>
            <a:lvl8pPr marL="3299083" indent="-174107" algn="l" defTabSz="914076" rtl="0" eaLnBrk="1" fontAlgn="base" hangingPunct="1">
              <a:spcBef>
                <a:spcPct val="20000"/>
              </a:spcBef>
              <a:spcAft>
                <a:spcPct val="0"/>
              </a:spcAft>
              <a:buClr>
                <a:srgbClr val="660033"/>
              </a:buClr>
              <a:buChar char="»"/>
              <a:defRPr sz="1500">
                <a:solidFill>
                  <a:schemeClr val="tx1"/>
                </a:solidFill>
                <a:latin typeface="+mn-lt"/>
              </a:defRPr>
            </a:lvl8pPr>
            <a:lvl9pPr marL="3731353" indent="-174107" algn="l" defTabSz="914076" rtl="0" eaLnBrk="1" fontAlgn="base" hangingPunct="1">
              <a:spcBef>
                <a:spcPct val="20000"/>
              </a:spcBef>
              <a:spcAft>
                <a:spcPct val="0"/>
              </a:spcAft>
              <a:buClr>
                <a:srgbClr val="660033"/>
              </a:buClr>
              <a:buChar char="»"/>
              <a:defRPr sz="1500">
                <a:solidFill>
                  <a:schemeClr val="tx1"/>
                </a:solidFill>
                <a:latin typeface="+mn-lt"/>
              </a:defRPr>
            </a:lvl9pPr>
          </a:lstStyle>
          <a:p>
            <a:pPr algn="ctr" fontAlgn="auto">
              <a:spcAft>
                <a:spcPts val="0"/>
              </a:spcAft>
              <a:buFont typeface="Wingdings"/>
              <a:buNone/>
              <a:defRPr/>
            </a:pPr>
            <a:r>
              <a:rPr lang="en-US" sz="1400" b="1" kern="0" dirty="0" smtClean="0">
                <a:solidFill>
                  <a:schemeClr val="tx2">
                    <a:lumMod val="75000"/>
                  </a:schemeClr>
                </a:solidFill>
              </a:rPr>
              <a:t>Kevin Kunkler, MD, MS</a:t>
            </a:r>
          </a:p>
          <a:p>
            <a:pPr algn="ctr" fontAlgn="auto">
              <a:lnSpc>
                <a:spcPct val="110000"/>
              </a:lnSpc>
              <a:spcBef>
                <a:spcPts val="0"/>
              </a:spcBef>
              <a:spcAft>
                <a:spcPts val="0"/>
              </a:spcAft>
              <a:buFont typeface="Wingdings"/>
              <a:buNone/>
              <a:defRPr/>
            </a:pPr>
            <a:r>
              <a:rPr lang="en-US" sz="1400" b="1" kern="0" dirty="0" smtClean="0">
                <a:solidFill>
                  <a:schemeClr val="tx2">
                    <a:lumMod val="75000"/>
                  </a:schemeClr>
                </a:solidFill>
              </a:rPr>
              <a:t>Chair, Medical Simulation &amp; Training</a:t>
            </a:r>
          </a:p>
          <a:p>
            <a:pPr algn="ctr" fontAlgn="auto">
              <a:lnSpc>
                <a:spcPct val="110000"/>
              </a:lnSpc>
              <a:spcBef>
                <a:spcPts val="0"/>
              </a:spcBef>
              <a:spcAft>
                <a:spcPts val="0"/>
              </a:spcAft>
              <a:buFont typeface="Wingdings"/>
              <a:buNone/>
              <a:defRPr/>
            </a:pPr>
            <a:r>
              <a:rPr lang="en-US" sz="1400" b="1" kern="0" dirty="0" smtClean="0">
                <a:solidFill>
                  <a:schemeClr val="tx2">
                    <a:lumMod val="75000"/>
                  </a:schemeClr>
                </a:solidFill>
              </a:rPr>
              <a:t>Joint Program Committee-1 (JPC-1) </a:t>
            </a:r>
            <a:endParaRPr lang="en-US" sz="1400" b="1" kern="0" dirty="0">
              <a:solidFill>
                <a:schemeClr val="tx2">
                  <a:lumMod val="75000"/>
                </a:schemeClr>
              </a:solidFill>
            </a:endParaRPr>
          </a:p>
        </p:txBody>
      </p:sp>
      <p:sp>
        <p:nvSpPr>
          <p:cNvPr id="2" name="Footer Placeholder 1"/>
          <p:cNvSpPr>
            <a:spLocks noGrp="1"/>
          </p:cNvSpPr>
          <p:nvPr>
            <p:ph type="ftr" sz="quarter" idx="11"/>
          </p:nvPr>
        </p:nvSpPr>
        <p:spPr/>
        <p:txBody>
          <a:bodyPr/>
          <a:lstStyle/>
          <a:p>
            <a:pPr>
              <a:defRPr/>
            </a:pPr>
            <a:r>
              <a:rPr lang="en-US" dirty="0" smtClean="0"/>
              <a:t>FOUO</a:t>
            </a:r>
            <a:endParaRPr lang="en-US" dirty="0"/>
          </a:p>
        </p:txBody>
      </p:sp>
      <p:sp>
        <p:nvSpPr>
          <p:cNvPr id="3" name="TextBox 2"/>
          <p:cNvSpPr txBox="1"/>
          <p:nvPr/>
        </p:nvSpPr>
        <p:spPr>
          <a:xfrm>
            <a:off x="76200" y="6498193"/>
            <a:ext cx="2667000" cy="253916"/>
          </a:xfrm>
          <a:prstGeom prst="rect">
            <a:avLst/>
          </a:prstGeom>
          <a:noFill/>
        </p:spPr>
        <p:txBody>
          <a:bodyPr wrap="square" rtlCol="0">
            <a:spAutoFit/>
          </a:bodyPr>
          <a:lstStyle/>
          <a:p>
            <a:r>
              <a:rPr lang="en-US" sz="1050" dirty="0" smtClean="0">
                <a:latin typeface="+mn-lt"/>
                <a:cs typeface="Arial" panose="020B0604020202020204" pitchFamily="34" charset="0"/>
              </a:rPr>
              <a:t>09/14/2015</a:t>
            </a:r>
            <a:endParaRPr lang="en-US" sz="16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67450650"/>
              </p:ext>
            </p:extLst>
          </p:nvPr>
        </p:nvGraphicFramePr>
        <p:xfrm>
          <a:off x="304800" y="0"/>
          <a:ext cx="840806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1375368" y="142981"/>
            <a:ext cx="6680099" cy="619125"/>
          </a:xfrm>
        </p:spPr>
        <p:txBody>
          <a:bodyPr/>
          <a:lstStyle/>
          <a:p>
            <a:pPr lvl="0" algn="ctr"/>
            <a:r>
              <a:rPr lang="en-US" sz="2800" dirty="0" smtClean="0">
                <a:latin typeface="Arial" panose="020B0604020202020204" pitchFamily="34" charset="0"/>
                <a:cs typeface="Arial" panose="020B0604020202020204" pitchFamily="34" charset="0"/>
              </a:rPr>
              <a:t>‘Tissue’ Fidelity and Physiological Response </a:t>
            </a:r>
            <a:endParaRPr lang="en-US" sz="2800" dirty="0">
              <a:latin typeface="Arial" panose="020B0604020202020204" pitchFamily="34" charset="0"/>
              <a:cs typeface="Arial" panose="020B0604020202020204" pitchFamily="34" charset="0"/>
            </a:endParaRPr>
          </a:p>
        </p:txBody>
      </p:sp>
      <p:pic>
        <p:nvPicPr>
          <p:cNvPr id="8" name="Picture 2" descr="http://preview.turbosquid.com/Preview/2011/04/15__01_05_43/Internal_Organs_02.jpgf4cb385e-f6d2-44f6-98b9-9e74352e3a33Larg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17537" y="4359151"/>
            <a:ext cx="1914525" cy="1914525"/>
          </a:xfrm>
          <a:prstGeom prst="rect">
            <a:avLst/>
          </a:prstGeom>
          <a:noFill/>
        </p:spPr>
      </p:pic>
      <p:pic>
        <p:nvPicPr>
          <p:cNvPr id="9" name="Picture 10" descr="http://www.wetlab.jp/common/basic-img/products/Organ_Model/sample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4495800"/>
            <a:ext cx="2438400" cy="1600200"/>
          </a:xfrm>
          <a:prstGeom prst="rect">
            <a:avLst/>
          </a:prstGeom>
          <a:noFill/>
        </p:spPr>
      </p:pic>
      <p:pic>
        <p:nvPicPr>
          <p:cNvPr id="10" name="Picture 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85475" y="3366999"/>
            <a:ext cx="1128875" cy="1326231"/>
          </a:xfrm>
          <a:prstGeom prst="rect">
            <a:avLst/>
          </a:prstGeom>
          <a:noFill/>
          <a:ln w="9525">
            <a:noFill/>
            <a:miter lim="800000"/>
            <a:headEnd/>
            <a:tailEnd/>
          </a:ln>
        </p:spPr>
      </p:pic>
      <p:pic>
        <p:nvPicPr>
          <p:cNvPr id="11"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07119" y="1917789"/>
            <a:ext cx="1830691" cy="1432347"/>
          </a:xfrm>
          <a:prstGeom prst="rect">
            <a:avLst/>
          </a:prstGeom>
          <a:noFill/>
          <a:ln w="9525">
            <a:noFill/>
            <a:miter lim="800000"/>
            <a:headEnd/>
            <a:tailEnd/>
          </a:ln>
        </p:spPr>
      </p:pic>
      <p:pic>
        <p:nvPicPr>
          <p:cNvPr id="12"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27598" y="3401281"/>
            <a:ext cx="1207300" cy="125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532062" y="4747414"/>
            <a:ext cx="1505748" cy="150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81000" y="3181595"/>
            <a:ext cx="2667000" cy="128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Diagram group"/>
          <p:cNvGrpSpPr/>
          <p:nvPr/>
        </p:nvGrpSpPr>
        <p:grpSpPr>
          <a:xfrm>
            <a:off x="2636749" y="825444"/>
            <a:ext cx="1039089" cy="1039089"/>
            <a:chOff x="4027055" y="352180"/>
            <a:chExt cx="1039089" cy="1039089"/>
          </a:xfrm>
          <a:solidFill>
            <a:srgbClr val="3F6EA7"/>
          </a:solidFill>
          <a:scene3d>
            <a:camera prst="perspectiveRelaxed">
              <a:rot lat="19149996" lon="20104178" rev="1577324"/>
            </a:camera>
            <a:lightRig rig="soft" dir="t"/>
            <a:backdrop>
              <a:anchor x="0" y="0" z="-210000"/>
              <a:norm dx="0" dy="0" dz="914400"/>
              <a:up dx="0" dy="914400" dz="0"/>
            </a:backdrop>
          </a:scene3d>
        </p:grpSpPr>
        <p:grpSp>
          <p:nvGrpSpPr>
            <p:cNvPr id="15" name="Group 14"/>
            <p:cNvGrpSpPr/>
            <p:nvPr/>
          </p:nvGrpSpPr>
          <p:grpSpPr>
            <a:xfrm>
              <a:off x="4027055" y="352180"/>
              <a:ext cx="1039089" cy="1039089"/>
              <a:chOff x="4027055" y="352180"/>
              <a:chExt cx="1039089" cy="1039089"/>
            </a:xfrm>
            <a:grpFill/>
          </p:grpSpPr>
          <p:sp>
            <p:nvSpPr>
              <p:cNvPr id="16" name="Oval 15"/>
              <p:cNvSpPr/>
              <p:nvPr/>
            </p:nvSpPr>
            <p:spPr>
              <a:xfrm>
                <a:off x="4027055" y="352180"/>
                <a:ext cx="1039089" cy="1039089"/>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7" name="Oval 4"/>
              <p:cNvSpPr/>
              <p:nvPr/>
            </p:nvSpPr>
            <p:spPr>
              <a:xfrm>
                <a:off x="4179226" y="504351"/>
                <a:ext cx="734747" cy="73474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sp3d extrusionH="28000" prstMaterial="matte"/>
              </a:bodyPr>
              <a:lstStyle/>
              <a:p>
                <a:pPr lvl="0" algn="ctr" defTabSz="466725">
                  <a:lnSpc>
                    <a:spcPct val="90000"/>
                  </a:lnSpc>
                  <a:spcBef>
                    <a:spcPct val="0"/>
                  </a:spcBef>
                  <a:spcAft>
                    <a:spcPct val="35000"/>
                  </a:spcAft>
                </a:pPr>
                <a:r>
                  <a:rPr lang="en-US" sz="1100" dirty="0" smtClean="0"/>
                  <a:t>In Vivo Properties via Smart Too</a:t>
                </a:r>
                <a:r>
                  <a:rPr lang="en-US" sz="1050" dirty="0" smtClean="0"/>
                  <a:t>l </a:t>
                </a:r>
                <a:endParaRPr lang="en-US" sz="1050" kern="1200" dirty="0"/>
              </a:p>
            </p:txBody>
          </p:sp>
        </p:grpSp>
      </p:grpSp>
      <p:sp>
        <p:nvSpPr>
          <p:cNvPr id="2" name="Bent Arrow 1"/>
          <p:cNvSpPr/>
          <p:nvPr/>
        </p:nvSpPr>
        <p:spPr bwMode="auto">
          <a:xfrm rot="10800000">
            <a:off x="3541697" y="3581400"/>
            <a:ext cx="1295400" cy="796314"/>
          </a:xfrm>
          <a:prstGeom prst="bentArrow">
            <a:avLst>
              <a:gd name="adj1" fmla="val 25000"/>
              <a:gd name="adj2" fmla="val 24422"/>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charset="0"/>
            </a:endParaRPr>
          </a:p>
        </p:txBody>
      </p:sp>
      <p:sp>
        <p:nvSpPr>
          <p:cNvPr id="20" name="Bent Arrow 19"/>
          <p:cNvSpPr/>
          <p:nvPr/>
        </p:nvSpPr>
        <p:spPr bwMode="auto">
          <a:xfrm rot="10800000" flipH="1">
            <a:off x="4858031" y="3581399"/>
            <a:ext cx="1363028" cy="777751"/>
          </a:xfrm>
          <a:prstGeom prst="bentArrow">
            <a:avLst>
              <a:gd name="adj1" fmla="val 25000"/>
              <a:gd name="adj2" fmla="val 29627"/>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a:off x="393977" y="2667000"/>
            <a:ext cx="2253502" cy="400110"/>
          </a:xfrm>
          <a:prstGeom prst="rect">
            <a:avLst/>
          </a:prstGeom>
          <a:noFill/>
        </p:spPr>
        <p:txBody>
          <a:bodyPr wrap="none" rtlCol="0">
            <a:spAutoFit/>
          </a:bodyPr>
          <a:lstStyle/>
          <a:p>
            <a:r>
              <a:rPr lang="en-US" sz="2000" b="1" dirty="0" smtClean="0">
                <a:solidFill>
                  <a:srgbClr val="3F6EA7"/>
                </a:solidFill>
              </a:rPr>
              <a:t>Material Properties</a:t>
            </a:r>
          </a:p>
        </p:txBody>
      </p:sp>
      <p:sp>
        <p:nvSpPr>
          <p:cNvPr id="21" name="TextBox 20"/>
          <p:cNvSpPr txBox="1"/>
          <p:nvPr/>
        </p:nvSpPr>
        <p:spPr>
          <a:xfrm>
            <a:off x="6321617" y="1399767"/>
            <a:ext cx="2548518" cy="400110"/>
          </a:xfrm>
          <a:prstGeom prst="rect">
            <a:avLst/>
          </a:prstGeom>
          <a:noFill/>
        </p:spPr>
        <p:txBody>
          <a:bodyPr wrap="none" rtlCol="0">
            <a:spAutoFit/>
          </a:bodyPr>
          <a:lstStyle/>
          <a:p>
            <a:r>
              <a:rPr lang="en-US" sz="2000" b="1" dirty="0" smtClean="0">
                <a:solidFill>
                  <a:srgbClr val="3F6EA7"/>
                </a:solidFill>
              </a:rPr>
              <a:t>Virtual Reality Models</a:t>
            </a:r>
          </a:p>
        </p:txBody>
      </p:sp>
      <p:sp>
        <p:nvSpPr>
          <p:cNvPr id="4" name="Left-Right Arrow 3"/>
          <p:cNvSpPr/>
          <p:nvPr/>
        </p:nvSpPr>
        <p:spPr bwMode="auto">
          <a:xfrm>
            <a:off x="2895600" y="5320600"/>
            <a:ext cx="2631384" cy="394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charset="0"/>
            </a:endParaRPr>
          </a:p>
        </p:txBody>
      </p:sp>
      <p:grpSp>
        <p:nvGrpSpPr>
          <p:cNvPr id="22" name="Diagram group"/>
          <p:cNvGrpSpPr/>
          <p:nvPr/>
        </p:nvGrpSpPr>
        <p:grpSpPr>
          <a:xfrm>
            <a:off x="4754880" y="640080"/>
            <a:ext cx="1039089" cy="1039089"/>
            <a:chOff x="4027055" y="352180"/>
            <a:chExt cx="1039089" cy="1039089"/>
          </a:xfrm>
          <a:solidFill>
            <a:srgbClr val="F89634"/>
          </a:solidFill>
          <a:scene3d>
            <a:camera prst="perspectiveRelaxed">
              <a:rot lat="19149996" lon="20104178" rev="1577324"/>
            </a:camera>
            <a:lightRig rig="soft" dir="t"/>
            <a:backdrop>
              <a:anchor x="0" y="0" z="-210000"/>
              <a:norm dx="0" dy="0" dz="914400"/>
              <a:up dx="0" dy="914400" dz="0"/>
            </a:backdrop>
          </a:scene3d>
        </p:grpSpPr>
        <p:grpSp>
          <p:nvGrpSpPr>
            <p:cNvPr id="23" name="Group 22"/>
            <p:cNvGrpSpPr/>
            <p:nvPr/>
          </p:nvGrpSpPr>
          <p:grpSpPr>
            <a:xfrm>
              <a:off x="4027055" y="352180"/>
              <a:ext cx="1039089" cy="1039089"/>
              <a:chOff x="4027055" y="352180"/>
              <a:chExt cx="1039089" cy="1039089"/>
            </a:xfrm>
            <a:grpFill/>
          </p:grpSpPr>
          <p:sp>
            <p:nvSpPr>
              <p:cNvPr id="24" name="Oval 23"/>
              <p:cNvSpPr/>
              <p:nvPr/>
            </p:nvSpPr>
            <p:spPr>
              <a:xfrm>
                <a:off x="4027055" y="352180"/>
                <a:ext cx="1039089" cy="1039089"/>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25" name="Oval 4"/>
              <p:cNvSpPr/>
              <p:nvPr/>
            </p:nvSpPr>
            <p:spPr>
              <a:xfrm>
                <a:off x="4179226" y="504351"/>
                <a:ext cx="734747" cy="73474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sp3d extrusionH="28000" prstMaterial="matte"/>
              </a:bodyPr>
              <a:lstStyle/>
              <a:p>
                <a:pPr lvl="0" algn="ctr" defTabSz="466725">
                  <a:lnSpc>
                    <a:spcPct val="90000"/>
                  </a:lnSpc>
                  <a:spcBef>
                    <a:spcPct val="0"/>
                  </a:spcBef>
                  <a:spcAft>
                    <a:spcPct val="35000"/>
                  </a:spcAft>
                </a:pPr>
                <a:r>
                  <a:rPr lang="en-US" sz="1200" dirty="0" smtClean="0"/>
                  <a:t>Sensor Integration</a:t>
                </a:r>
                <a:endParaRPr lang="en-US" sz="1200" kern="1200" dirty="0"/>
              </a:p>
            </p:txBody>
          </p:sp>
        </p:grpSp>
      </p:grpSp>
      <p:sp>
        <p:nvSpPr>
          <p:cNvPr id="26" name="TextBox 25"/>
          <p:cNvSpPr txBox="1"/>
          <p:nvPr/>
        </p:nvSpPr>
        <p:spPr>
          <a:xfrm rot="21021391">
            <a:off x="3862244" y="2833649"/>
            <a:ext cx="1991571" cy="707886"/>
          </a:xfrm>
          <a:prstGeom prst="rect">
            <a:avLst/>
          </a:prstGeom>
          <a:noFill/>
        </p:spPr>
        <p:txBody>
          <a:bodyPr wrap="none" rtlCol="0">
            <a:spAutoFit/>
          </a:bodyPr>
          <a:lstStyle/>
          <a:p>
            <a:pPr algn="ctr"/>
            <a:r>
              <a:rPr lang="en-US" sz="2000" b="1" dirty="0" smtClean="0">
                <a:solidFill>
                  <a:srgbClr val="3F6EA7"/>
                </a:solidFill>
              </a:rPr>
              <a:t>Increased Tissue </a:t>
            </a:r>
          </a:p>
          <a:p>
            <a:pPr algn="ctr"/>
            <a:r>
              <a:rPr lang="en-US" sz="2000" b="1" dirty="0" smtClean="0">
                <a:solidFill>
                  <a:srgbClr val="3F6EA7"/>
                </a:solidFill>
              </a:rPr>
              <a:t>Characteristics</a:t>
            </a:r>
          </a:p>
        </p:txBody>
      </p:sp>
      <p:sp>
        <p:nvSpPr>
          <p:cNvPr id="7" name="Footer Placeholder 6"/>
          <p:cNvSpPr>
            <a:spLocks noGrp="1"/>
          </p:cNvSpPr>
          <p:nvPr>
            <p:ph type="ftr" sz="quarter" idx="11"/>
          </p:nvPr>
        </p:nvSpPr>
        <p:spPr/>
        <p:txBody>
          <a:bodyPr/>
          <a:lstStyle/>
          <a:p>
            <a:pPr>
              <a:defRPr/>
            </a:pPr>
            <a:r>
              <a:rPr lang="en-US" smtClean="0"/>
              <a:t>FOUO</a:t>
            </a:r>
            <a:endParaRPr lang="en-US"/>
          </a:p>
        </p:txBody>
      </p:sp>
      <p:sp>
        <p:nvSpPr>
          <p:cNvPr id="27" name="TextBox 26"/>
          <p:cNvSpPr txBox="1"/>
          <p:nvPr/>
        </p:nvSpPr>
        <p:spPr>
          <a:xfrm>
            <a:off x="76200" y="6498193"/>
            <a:ext cx="2667000" cy="253916"/>
          </a:xfrm>
          <a:prstGeom prst="rect">
            <a:avLst/>
          </a:prstGeom>
          <a:noFill/>
        </p:spPr>
        <p:txBody>
          <a:bodyPr wrap="square" rtlCol="0">
            <a:spAutoFit/>
          </a:bodyPr>
          <a:lstStyle/>
          <a:p>
            <a:r>
              <a:rPr lang="en-US" sz="1050" dirty="0" smtClean="0">
                <a:latin typeface="+mn-lt"/>
                <a:cs typeface="Arial" panose="020B0604020202020204" pitchFamily="34" charset="0"/>
              </a:rPr>
              <a:t>09/14/2015</a:t>
            </a:r>
            <a:endParaRPr lang="en-US" sz="1600" dirty="0">
              <a:latin typeface="+mn-lt"/>
              <a:cs typeface="Arial" panose="020B0604020202020204" pitchFamily="34" charset="0"/>
            </a:endParaRPr>
          </a:p>
        </p:txBody>
      </p:sp>
    </p:spTree>
    <p:extLst>
      <p:ext uri="{BB962C8B-B14F-4D97-AF65-F5344CB8AC3E}">
        <p14:creationId xmlns:p14="http://schemas.microsoft.com/office/powerpoint/2010/main" val="185600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par>
                                <p:cTn id="39" presetID="21" presetClass="entr" presetSubtype="1"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par>
                                <p:cTn id="42" presetID="21" presetClass="entr" presetSubtype="1" fill="hold" nodeType="with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wheel(1)">
                                      <p:cBhvr>
                                        <p:cTn id="44" dur="20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3" grpId="0"/>
      <p:bldP spid="21" grpId="0"/>
      <p:bldP spid="4"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019800" cy="525457"/>
          </a:xfrm>
        </p:spPr>
        <p:txBody>
          <a:bodyPr/>
          <a:lstStyle/>
          <a:p>
            <a:pPr algn="ctr"/>
            <a:r>
              <a:rPr lang="en-US" sz="2800" dirty="0" smtClean="0">
                <a:latin typeface="Arial" panose="020B0604020202020204" pitchFamily="34" charset="0"/>
                <a:cs typeface="Arial" panose="020B0604020202020204" pitchFamily="34" charset="0"/>
              </a:rPr>
              <a:t>Medical Simulation &amp; Training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The Initiatives </a:t>
            </a:r>
            <a:endParaRPr lang="en-US" sz="2800"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4028784308"/>
              </p:ext>
            </p:extLst>
          </p:nvPr>
        </p:nvGraphicFramePr>
        <p:xfrm>
          <a:off x="76200" y="990600"/>
          <a:ext cx="8991600" cy="4239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bwMode="auto">
          <a:xfrm>
            <a:off x="228600" y="5214394"/>
            <a:ext cx="8763000" cy="1110206"/>
          </a:xfrm>
          <a:prstGeom prst="roundRect">
            <a:avLst/>
          </a:prstGeom>
          <a:solidFill>
            <a:srgbClr val="8A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rgbClr val="9E0000"/>
              </a:solidFill>
              <a:effectLst/>
              <a:latin typeface="Arial" charset="0"/>
            </a:endParaRPr>
          </a:p>
        </p:txBody>
      </p:sp>
      <p:sp>
        <p:nvSpPr>
          <p:cNvPr id="6" name="Rectangle 5"/>
          <p:cNvSpPr/>
          <p:nvPr/>
        </p:nvSpPr>
        <p:spPr bwMode="auto">
          <a:xfrm>
            <a:off x="1524000" y="5253430"/>
            <a:ext cx="6248400" cy="107117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Tools for Medical Education </a:t>
            </a:r>
          </a:p>
          <a:p>
            <a:pPr algn="ctr" defTabSz="966788"/>
            <a:r>
              <a:rPr lang="en-US" sz="1300" dirty="0">
                <a:solidFill>
                  <a:schemeClr val="bg1"/>
                </a:solidFill>
                <a:latin typeface="Arial" panose="020B0604020202020204" pitchFamily="34" charset="0"/>
                <a:cs typeface="Arial" panose="020B0604020202020204" pitchFamily="34" charset="0"/>
              </a:rPr>
              <a:t>Transformational open source advanced developer tools to reduce development costs and democratize access to technology. </a:t>
            </a:r>
            <a:r>
              <a:rPr lang="en-US" sz="1300" dirty="0" smtClean="0">
                <a:solidFill>
                  <a:schemeClr val="bg1"/>
                </a:solidFill>
                <a:latin typeface="Arial" panose="020B0604020202020204" pitchFamily="34" charset="0"/>
                <a:cs typeface="Arial" panose="020B0604020202020204" pitchFamily="34" charset="0"/>
              </a:rPr>
              <a:t>Improve </a:t>
            </a:r>
            <a:r>
              <a:rPr lang="en-US" sz="1300" dirty="0">
                <a:solidFill>
                  <a:schemeClr val="bg1"/>
                </a:solidFill>
                <a:latin typeface="Arial" panose="020B0604020202020204" pitchFamily="34" charset="0"/>
                <a:cs typeface="Arial" panose="020B0604020202020204" pitchFamily="34" charset="0"/>
              </a:rPr>
              <a:t>patient safety, maximize system &amp; organization-level return on investment, and minimize training burden</a:t>
            </a:r>
            <a:endParaRPr kumimoji="0" lang="en-US" sz="1300" b="1"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9" name="Oval 8"/>
          <p:cNvSpPr/>
          <p:nvPr/>
        </p:nvSpPr>
        <p:spPr>
          <a:xfrm>
            <a:off x="402353" y="5215558"/>
            <a:ext cx="1066800" cy="1071170"/>
          </a:xfrm>
          <a:prstGeom prst="ellipse">
            <a:avLst/>
          </a:prstGeom>
          <a:blipFill>
            <a:blip r:embed="rId7" cstate="email">
              <a:extLst>
                <a:ext uri="{28A0092B-C50C-407E-A947-70E740481C1C}">
                  <a14:useLocalDpi xmlns:a14="http://schemas.microsoft.com/office/drawing/2010/main"/>
                </a:ext>
              </a:extLst>
            </a:blip>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a:xfrm>
            <a:off x="7772400" y="5215558"/>
            <a:ext cx="1113950" cy="1147370"/>
          </a:xfrm>
          <a:prstGeom prst="ellipse">
            <a:avLst/>
          </a:prstGeom>
          <a:blipFill>
            <a:blip r:embed="rId8" cstate="email">
              <a:extLst>
                <a:ext uri="{28A0092B-C50C-407E-A947-70E740481C1C}">
                  <a14:useLocalDpi xmlns:a14="http://schemas.microsoft.com/office/drawing/2010/main"/>
                </a:ext>
              </a:extLst>
            </a:blip>
            <a:srcRect/>
            <a:stretch>
              <a:fillRect l="-19000" r="-1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Footer Placeholder 3"/>
          <p:cNvSpPr>
            <a:spLocks noGrp="1"/>
          </p:cNvSpPr>
          <p:nvPr>
            <p:ph type="ftr" sz="quarter" idx="11"/>
          </p:nvPr>
        </p:nvSpPr>
        <p:spPr/>
        <p:txBody>
          <a:bodyPr/>
          <a:lstStyle/>
          <a:p>
            <a:pPr>
              <a:defRPr/>
            </a:pPr>
            <a:r>
              <a:rPr lang="en-US" smtClean="0"/>
              <a:t>FOUO</a:t>
            </a:r>
            <a:endParaRPr lang="en-US"/>
          </a:p>
        </p:txBody>
      </p:sp>
      <p:sp>
        <p:nvSpPr>
          <p:cNvPr id="11" name="TextBox 10"/>
          <p:cNvSpPr txBox="1"/>
          <p:nvPr/>
        </p:nvSpPr>
        <p:spPr>
          <a:xfrm>
            <a:off x="76200" y="6498193"/>
            <a:ext cx="2667000" cy="253916"/>
          </a:xfrm>
          <a:prstGeom prst="rect">
            <a:avLst/>
          </a:prstGeom>
          <a:noFill/>
        </p:spPr>
        <p:txBody>
          <a:bodyPr wrap="square" rtlCol="0">
            <a:spAutoFit/>
          </a:bodyPr>
          <a:lstStyle/>
          <a:p>
            <a:r>
              <a:rPr lang="en-US" sz="1050" dirty="0" smtClean="0">
                <a:latin typeface="+mn-lt"/>
                <a:cs typeface="Arial" panose="020B0604020202020204" pitchFamily="34" charset="0"/>
              </a:rPr>
              <a:t>09/14/2015</a:t>
            </a:r>
            <a:endParaRPr lang="en-US" sz="1600" dirty="0">
              <a:latin typeface="+mn-lt"/>
              <a:cs typeface="Arial" panose="020B0604020202020204" pitchFamily="34" charset="0"/>
            </a:endParaRPr>
          </a:p>
        </p:txBody>
      </p:sp>
    </p:spTree>
    <p:extLst>
      <p:ext uri="{BB962C8B-B14F-4D97-AF65-F5344CB8AC3E}">
        <p14:creationId xmlns:p14="http://schemas.microsoft.com/office/powerpoint/2010/main" val="299383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0" y="762000"/>
            <a:ext cx="9144000" cy="5715000"/>
          </a:xfrm>
          <a:prstGeom prst="roundRect">
            <a:avLst>
              <a:gd name="adj" fmla="val 8174"/>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0" y="762000"/>
            <a:ext cx="9144000" cy="457200"/>
          </a:xfrm>
          <a:prstGeom prst="roundRect">
            <a:avLst/>
          </a:prstGeom>
          <a:no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charset="0"/>
            </a:endParaRPr>
          </a:p>
        </p:txBody>
      </p:sp>
      <p:graphicFrame>
        <p:nvGraphicFramePr>
          <p:cNvPr id="5" name="Diagram 4"/>
          <p:cNvGraphicFramePr/>
          <p:nvPr>
            <p:extLst>
              <p:ext uri="{D42A27DB-BD31-4B8C-83A1-F6EECF244321}">
                <p14:modId xmlns:p14="http://schemas.microsoft.com/office/powerpoint/2010/main" val="3712499408"/>
              </p:ext>
            </p:extLst>
          </p:nvPr>
        </p:nvGraphicFramePr>
        <p:xfrm>
          <a:off x="76200" y="762000"/>
          <a:ext cx="8991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pPr>
              <a:defRPr/>
            </a:pPr>
            <a:r>
              <a:rPr lang="en-US" smtClean="0"/>
              <a:t>FOUO</a:t>
            </a:r>
            <a:endParaRPr lang="en-US"/>
          </a:p>
        </p:txBody>
      </p:sp>
      <p:sp>
        <p:nvSpPr>
          <p:cNvPr id="6" name="TextBox 5"/>
          <p:cNvSpPr txBox="1"/>
          <p:nvPr/>
        </p:nvSpPr>
        <p:spPr>
          <a:xfrm>
            <a:off x="76200" y="6498193"/>
            <a:ext cx="2667000" cy="253916"/>
          </a:xfrm>
          <a:prstGeom prst="rect">
            <a:avLst/>
          </a:prstGeom>
          <a:noFill/>
        </p:spPr>
        <p:txBody>
          <a:bodyPr wrap="square" rtlCol="0">
            <a:spAutoFit/>
          </a:bodyPr>
          <a:lstStyle/>
          <a:p>
            <a:r>
              <a:rPr lang="en-US" sz="1050" dirty="0" smtClean="0">
                <a:latin typeface="+mn-lt"/>
                <a:cs typeface="Arial" panose="020B0604020202020204" pitchFamily="34" charset="0"/>
              </a:rPr>
              <a:t>09/14/2015</a:t>
            </a:r>
            <a:endParaRPr lang="en-US" sz="1600" dirty="0">
              <a:latin typeface="+mn-lt"/>
              <a:cs typeface="Arial" panose="020B0604020202020204" pitchFamily="34" charset="0"/>
            </a:endParaRPr>
          </a:p>
        </p:txBody>
      </p:sp>
    </p:spTree>
    <p:extLst>
      <p:ext uri="{BB962C8B-B14F-4D97-AF65-F5344CB8AC3E}">
        <p14:creationId xmlns:p14="http://schemas.microsoft.com/office/powerpoint/2010/main" val="2582599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172200" cy="792162"/>
          </a:xfrm>
        </p:spPr>
        <p:txBody>
          <a:bodyPr/>
          <a:lstStyle/>
          <a:p>
            <a:pPr algn="ctr"/>
            <a:r>
              <a:rPr lang="en-US" sz="2800" b="1" dirty="0" smtClean="0"/>
              <a:t>Recent Announcements… </a:t>
            </a:r>
            <a:br>
              <a:rPr lang="en-US" sz="2800" b="1" dirty="0" smtClean="0"/>
            </a:br>
            <a:r>
              <a:rPr lang="en-US" sz="2800" b="1" dirty="0" smtClean="0"/>
              <a:t>Related to Multi-Scaling  </a:t>
            </a:r>
            <a:endParaRPr lang="en-US" sz="2800" b="1" dirty="0"/>
          </a:p>
        </p:txBody>
      </p:sp>
      <p:sp>
        <p:nvSpPr>
          <p:cNvPr id="3" name="Content Placeholder 2"/>
          <p:cNvSpPr>
            <a:spLocks noGrp="1"/>
          </p:cNvSpPr>
          <p:nvPr>
            <p:ph idx="1"/>
          </p:nvPr>
        </p:nvSpPr>
        <p:spPr>
          <a:xfrm>
            <a:off x="116393" y="1066800"/>
            <a:ext cx="8991600" cy="4457700"/>
          </a:xfrm>
        </p:spPr>
        <p:txBody>
          <a:bodyPr/>
          <a:lstStyle/>
          <a:p>
            <a:pPr marL="182880" indent="-182880">
              <a:buFont typeface="Arial" panose="020B0604020202020204" pitchFamily="34" charset="0"/>
              <a:buChar char="•"/>
            </a:pPr>
            <a:r>
              <a:rPr lang="en-US" sz="2000" dirty="0"/>
              <a:t> </a:t>
            </a:r>
            <a:r>
              <a:rPr lang="en-US" sz="2600" b="1" dirty="0"/>
              <a:t>Joint </a:t>
            </a:r>
            <a:r>
              <a:rPr lang="en-US" sz="2600" b="1" dirty="0" err="1"/>
              <a:t>En</a:t>
            </a:r>
            <a:r>
              <a:rPr lang="en-US" sz="2600" b="1" dirty="0"/>
              <a:t> Route Care Training System of Systems Initiative</a:t>
            </a:r>
          </a:p>
          <a:p>
            <a:pPr marL="582930" lvl="1" indent="-182880">
              <a:buFont typeface="Arial" panose="020B0604020202020204" pitchFamily="34" charset="0"/>
              <a:buChar char="•"/>
            </a:pPr>
            <a:r>
              <a:rPr lang="en-US" sz="2000" dirty="0"/>
              <a:t>W81XWH-15-DMRDP-JPC1-JRoute</a:t>
            </a:r>
            <a:r>
              <a:rPr lang="en-US" sz="2000" b="1" dirty="0"/>
              <a:t> </a:t>
            </a:r>
          </a:p>
          <a:p>
            <a:pPr marL="582930" lvl="1" indent="-182880">
              <a:buFont typeface="Arial" panose="020B0604020202020204" pitchFamily="34" charset="0"/>
              <a:buChar char="•"/>
            </a:pPr>
            <a:r>
              <a:rPr lang="en-US" sz="2000" b="1" dirty="0" smtClean="0"/>
              <a:t>CLOSED</a:t>
            </a:r>
          </a:p>
          <a:p>
            <a:pPr marL="400050" lvl="1" indent="0">
              <a:buNone/>
            </a:pPr>
            <a:endParaRPr lang="en-US" sz="1600" dirty="0"/>
          </a:p>
          <a:p>
            <a:pPr marL="182880" indent="-182880">
              <a:buFont typeface="Arial" panose="020B0604020202020204" pitchFamily="34" charset="0"/>
              <a:buChar char="•"/>
            </a:pPr>
            <a:r>
              <a:rPr lang="en-US" sz="2000" dirty="0"/>
              <a:t> </a:t>
            </a:r>
            <a:r>
              <a:rPr lang="en-US" sz="2600" b="1" dirty="0"/>
              <a:t>Metrics: Transitioning Training to Reality (</a:t>
            </a:r>
            <a:r>
              <a:rPr lang="en-US" sz="2600" b="1" dirty="0" err="1"/>
              <a:t>RealMETRX</a:t>
            </a:r>
            <a:r>
              <a:rPr lang="en-US" sz="2600" b="1" dirty="0"/>
              <a:t>)</a:t>
            </a:r>
          </a:p>
          <a:p>
            <a:pPr marL="582930" lvl="1" indent="-182880">
              <a:buFont typeface="Arial" panose="020B0604020202020204" pitchFamily="34" charset="0"/>
              <a:buChar char="•"/>
            </a:pPr>
            <a:r>
              <a:rPr lang="en-US" sz="2000" dirty="0"/>
              <a:t>W81XWH-15-DMRDP-MSIS-REALMETRX</a:t>
            </a:r>
          </a:p>
          <a:p>
            <a:pPr marL="582930" lvl="1" indent="-182880">
              <a:buFont typeface="Arial" panose="020B0604020202020204" pitchFamily="34" charset="0"/>
              <a:buChar char="•"/>
            </a:pPr>
            <a:r>
              <a:rPr lang="en-US" sz="2000" b="1" dirty="0"/>
              <a:t> </a:t>
            </a:r>
            <a:r>
              <a:rPr lang="en-US" sz="2000" b="1" dirty="0" smtClean="0"/>
              <a:t>CLOSED</a:t>
            </a:r>
          </a:p>
          <a:p>
            <a:pPr marL="400050" lvl="1" indent="0">
              <a:buNone/>
            </a:pPr>
            <a:endParaRPr lang="en-US" sz="1600" b="1" dirty="0" smtClean="0"/>
          </a:p>
          <a:p>
            <a:pPr marL="182880" indent="-182880">
              <a:buFont typeface="Arial" panose="020B0604020202020204" pitchFamily="34" charset="0"/>
              <a:buChar char="•"/>
            </a:pPr>
            <a:r>
              <a:rPr lang="en-US" sz="2600" b="1" dirty="0" smtClean="0"/>
              <a:t>Adaptive </a:t>
            </a:r>
            <a:r>
              <a:rPr lang="en-US" sz="2600" b="1" dirty="0"/>
              <a:t>Tutor Using Methodologies for </a:t>
            </a:r>
            <a:r>
              <a:rPr lang="en-US" sz="2600" b="1" dirty="0" smtClean="0"/>
              <a:t>Neuroplasticity</a:t>
            </a:r>
          </a:p>
          <a:p>
            <a:pPr marL="582930" lvl="1" indent="-182880">
              <a:buFont typeface="Arial" panose="020B0604020202020204" pitchFamily="34" charset="0"/>
              <a:buChar char="•"/>
            </a:pPr>
            <a:r>
              <a:rPr lang="en-US" sz="2000" dirty="0" smtClean="0"/>
              <a:t>W81XWH-15-DMRDP-MSIS-ATUMN</a:t>
            </a:r>
          </a:p>
          <a:p>
            <a:pPr marL="582930" lvl="1" indent="-182880">
              <a:buFont typeface="Arial" panose="020B0604020202020204" pitchFamily="34" charset="0"/>
              <a:buChar char="•"/>
            </a:pPr>
            <a:r>
              <a:rPr lang="en-US" sz="2000" b="1" dirty="0" smtClean="0"/>
              <a:t>Pre-Proposal/Pre-Application </a:t>
            </a:r>
            <a:r>
              <a:rPr lang="en-US" sz="2000" b="1" dirty="0"/>
              <a:t>Deadline: </a:t>
            </a:r>
            <a:r>
              <a:rPr lang="en-US" sz="2000" dirty="0"/>
              <a:t>5:00 p.m. Eastern time (ET), September 10, 2015 </a:t>
            </a:r>
            <a:endParaRPr lang="en-US" sz="2000" dirty="0" smtClean="0"/>
          </a:p>
          <a:p>
            <a:pPr marL="582930" lvl="1" indent="-182880">
              <a:buFont typeface="Arial" panose="020B0604020202020204" pitchFamily="34" charset="0"/>
              <a:buChar char="•"/>
            </a:pPr>
            <a:endParaRPr lang="en-US" sz="800" dirty="0"/>
          </a:p>
          <a:p>
            <a:pPr marL="400050" lvl="1" indent="0">
              <a:buNone/>
            </a:pPr>
            <a:endParaRPr lang="en-US" sz="1000" dirty="0"/>
          </a:p>
        </p:txBody>
      </p:sp>
      <p:sp>
        <p:nvSpPr>
          <p:cNvPr id="4" name="Footer Placeholder 3"/>
          <p:cNvSpPr>
            <a:spLocks noGrp="1"/>
          </p:cNvSpPr>
          <p:nvPr>
            <p:ph type="ftr" sz="quarter" idx="11"/>
          </p:nvPr>
        </p:nvSpPr>
        <p:spPr/>
        <p:txBody>
          <a:bodyPr/>
          <a:lstStyle/>
          <a:p>
            <a:pPr>
              <a:defRPr/>
            </a:pPr>
            <a:r>
              <a:rPr lang="en-US" smtClean="0"/>
              <a:t>FOUO</a:t>
            </a:r>
            <a:endParaRPr lang="en-US"/>
          </a:p>
        </p:txBody>
      </p:sp>
    </p:spTree>
    <p:extLst>
      <p:ext uri="{BB962C8B-B14F-4D97-AF65-F5344CB8AC3E}">
        <p14:creationId xmlns:p14="http://schemas.microsoft.com/office/powerpoint/2010/main" val="110188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Joint </a:t>
            </a:r>
            <a:r>
              <a:rPr lang="en-US" sz="2800" b="1" dirty="0" err="1"/>
              <a:t>En</a:t>
            </a:r>
            <a:r>
              <a:rPr lang="en-US" sz="2800" b="1" dirty="0"/>
              <a:t> Route Care Training System of Systems </a:t>
            </a:r>
            <a:r>
              <a:rPr lang="en-US" sz="2800" b="1" dirty="0" smtClean="0"/>
              <a:t>Initiative</a:t>
            </a:r>
            <a:endParaRPr lang="en-US" sz="2800" dirty="0"/>
          </a:p>
        </p:txBody>
      </p:sp>
      <p:sp>
        <p:nvSpPr>
          <p:cNvPr id="3" name="Content Placeholder 2"/>
          <p:cNvSpPr>
            <a:spLocks noGrp="1"/>
          </p:cNvSpPr>
          <p:nvPr>
            <p:ph idx="1"/>
          </p:nvPr>
        </p:nvSpPr>
        <p:spPr>
          <a:xfrm>
            <a:off x="24284" y="1066800"/>
            <a:ext cx="8967316" cy="5029200"/>
          </a:xfrm>
        </p:spPr>
        <p:txBody>
          <a:bodyPr/>
          <a:lstStyle/>
          <a:p>
            <a:pPr marL="182880" lvl="1" indent="-182880">
              <a:buFont typeface="Arial" panose="020B0604020202020204" pitchFamily="34" charset="0"/>
              <a:buChar char="•"/>
            </a:pPr>
            <a:r>
              <a:rPr lang="en-US" sz="2800" dirty="0" smtClean="0"/>
              <a:t>Designs</a:t>
            </a:r>
            <a:r>
              <a:rPr lang="en-US" sz="2800" dirty="0"/>
              <a:t>, plans, frameworks, or architecture that could support a comprehensive Joint </a:t>
            </a:r>
            <a:r>
              <a:rPr lang="en-US" sz="2800" dirty="0" err="1"/>
              <a:t>En</a:t>
            </a:r>
            <a:r>
              <a:rPr lang="en-US" sz="2800" dirty="0"/>
              <a:t> Route Care Training Systems of Systems program where multiple patient hand-offs and patient transfers </a:t>
            </a:r>
            <a:r>
              <a:rPr lang="en-US" sz="2800" dirty="0" smtClean="0"/>
              <a:t>occur</a:t>
            </a:r>
            <a:endParaRPr lang="en-US" sz="2800" dirty="0" smtClean="0"/>
          </a:p>
          <a:p>
            <a:pPr marL="0" lvl="1" indent="0">
              <a:buNone/>
            </a:pPr>
            <a:r>
              <a:rPr lang="en-US" sz="1400" dirty="0" smtClean="0"/>
              <a:t> </a:t>
            </a:r>
            <a:endParaRPr lang="en-US" sz="1400" dirty="0"/>
          </a:p>
          <a:p>
            <a:pPr marL="182880" lvl="1" indent="-182880">
              <a:buFont typeface="Arial" panose="020B0604020202020204" pitchFamily="34" charset="0"/>
              <a:buChar char="•"/>
            </a:pPr>
            <a:r>
              <a:rPr lang="en-US" sz="2800" dirty="0" smtClean="0"/>
              <a:t>A </a:t>
            </a:r>
            <a:r>
              <a:rPr lang="en-US" sz="2800" dirty="0"/>
              <a:t>System of Systems designs, plans, frameworks, or architecture that could be converted later, as an interoperable approach, to a continuum of care simulation training system </a:t>
            </a:r>
            <a:endParaRPr lang="en-US" sz="2800" dirty="0" smtClean="0"/>
          </a:p>
          <a:p>
            <a:pPr marL="182880" lvl="1" indent="-182880">
              <a:buFont typeface="Arial" panose="020B0604020202020204" pitchFamily="34" charset="0"/>
              <a:buChar char="•"/>
            </a:pPr>
            <a:endParaRPr lang="en-US" sz="1400" dirty="0"/>
          </a:p>
          <a:p>
            <a:pPr marL="182880" lvl="1" indent="-182880">
              <a:buFont typeface="Arial" panose="020B0604020202020204" pitchFamily="34" charset="0"/>
              <a:buChar char="•"/>
            </a:pPr>
            <a:r>
              <a:rPr lang="en-US" sz="2800" dirty="0" smtClean="0"/>
              <a:t>ANNONCEMENT CLOSED</a:t>
            </a:r>
            <a:endParaRPr lang="en-US" sz="2800" dirty="0"/>
          </a:p>
          <a:p>
            <a:pPr marL="365760" lvl="1" indent="0">
              <a:buNone/>
            </a:pPr>
            <a:endParaRPr lang="en-US" sz="2200" dirty="0"/>
          </a:p>
        </p:txBody>
      </p:sp>
      <p:sp>
        <p:nvSpPr>
          <p:cNvPr id="4" name="Footer Placeholder 3"/>
          <p:cNvSpPr>
            <a:spLocks noGrp="1"/>
          </p:cNvSpPr>
          <p:nvPr>
            <p:ph type="ftr" sz="quarter" idx="11"/>
          </p:nvPr>
        </p:nvSpPr>
        <p:spPr/>
        <p:txBody>
          <a:bodyPr/>
          <a:lstStyle/>
          <a:p>
            <a:pPr>
              <a:defRPr/>
            </a:pPr>
            <a:r>
              <a:rPr lang="en-US" smtClean="0"/>
              <a:t>FOUO</a:t>
            </a:r>
            <a:endParaRPr lang="en-US"/>
          </a:p>
        </p:txBody>
      </p:sp>
    </p:spTree>
    <p:extLst>
      <p:ext uri="{BB962C8B-B14F-4D97-AF65-F5344CB8AC3E}">
        <p14:creationId xmlns:p14="http://schemas.microsoft.com/office/powerpoint/2010/main" val="1948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latin typeface="Arial" panose="020B0604020202020204" pitchFamily="34" charset="0"/>
                <a:cs typeface="Arial" panose="020B0604020202020204" pitchFamily="34" charset="0"/>
              </a:rPr>
              <a:t>Joint Evacuation Training Simulation (JETS - System of Systems)</a:t>
            </a:r>
            <a:endParaRPr lang="en-US" sz="2800"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940429"/>
            <a:ext cx="8915400" cy="314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
          <p:cNvSpPr txBox="1">
            <a:spLocks noChangeArrowheads="1"/>
          </p:cNvSpPr>
          <p:nvPr/>
        </p:nvSpPr>
        <p:spPr bwMode="auto">
          <a:xfrm>
            <a:off x="6934200" y="4047008"/>
            <a:ext cx="2133600" cy="369332"/>
          </a:xfrm>
          <a:prstGeom prst="rect">
            <a:avLst/>
          </a:prstGeom>
          <a:solidFill>
            <a:srgbClr val="FFFF00"/>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marL="0" marR="0" algn="ctr">
              <a:spcBef>
                <a:spcPts val="0"/>
              </a:spcBef>
              <a:spcAft>
                <a:spcPts val="0"/>
              </a:spcAft>
            </a:pPr>
            <a:r>
              <a:rPr lang="en-US" dirty="0">
                <a:effectLst/>
                <a:latin typeface="Courier (W1)"/>
                <a:ea typeface="Times New Roman"/>
                <a:cs typeface="Times New Roman"/>
              </a:rPr>
              <a:t>JETS Program</a:t>
            </a:r>
          </a:p>
        </p:txBody>
      </p:sp>
      <p:cxnSp>
        <p:nvCxnSpPr>
          <p:cNvPr id="6" name="Straight Arrow Connector 5"/>
          <p:cNvCxnSpPr/>
          <p:nvPr/>
        </p:nvCxnSpPr>
        <p:spPr>
          <a:xfrm flipH="1" flipV="1">
            <a:off x="4038600" y="3200400"/>
            <a:ext cx="2861947" cy="9950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791200" y="3200400"/>
            <a:ext cx="1135382" cy="9950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933565" y="3200400"/>
            <a:ext cx="635" cy="9994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667000" y="3200400"/>
            <a:ext cx="4238626" cy="9994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smtClean="0"/>
              <a:t>FOUO</a:t>
            </a:r>
            <a:endParaRPr lang="en-US"/>
          </a:p>
        </p:txBody>
      </p:sp>
      <p:sp>
        <p:nvSpPr>
          <p:cNvPr id="15" name="TextBox 14"/>
          <p:cNvSpPr txBox="1"/>
          <p:nvPr/>
        </p:nvSpPr>
        <p:spPr>
          <a:xfrm>
            <a:off x="76200" y="6498193"/>
            <a:ext cx="2667000" cy="253916"/>
          </a:xfrm>
          <a:prstGeom prst="rect">
            <a:avLst/>
          </a:prstGeom>
          <a:noFill/>
        </p:spPr>
        <p:txBody>
          <a:bodyPr wrap="square" rtlCol="0">
            <a:spAutoFit/>
          </a:bodyPr>
          <a:lstStyle/>
          <a:p>
            <a:r>
              <a:rPr lang="en-US" sz="1050" dirty="0" smtClean="0">
                <a:latin typeface="+mn-lt"/>
                <a:cs typeface="Arial" panose="020B0604020202020204" pitchFamily="34" charset="0"/>
              </a:rPr>
              <a:t>09/14/2015</a:t>
            </a:r>
            <a:endParaRPr lang="en-US" sz="1600" dirty="0">
              <a:latin typeface="+mn-lt"/>
              <a:cs typeface="Arial" panose="020B060402020202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50634"/>
            <a:ext cx="2901864" cy="202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381" y="4320342"/>
            <a:ext cx="2922396" cy="188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ight Arrow 17"/>
          <p:cNvSpPr/>
          <p:nvPr/>
        </p:nvSpPr>
        <p:spPr>
          <a:xfrm>
            <a:off x="2177796" y="4876800"/>
            <a:ext cx="858585" cy="484632"/>
          </a:xfrm>
          <a:prstGeom prst="rightArrow">
            <a:avLst/>
          </a:prstGeom>
          <a:solidFill>
            <a:schemeClr val="bg2"/>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397086"/>
            <a:ext cx="2836227" cy="180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ight Arrow 21"/>
          <p:cNvSpPr/>
          <p:nvPr/>
        </p:nvSpPr>
        <p:spPr>
          <a:xfrm>
            <a:off x="5380483" y="4876800"/>
            <a:ext cx="867917" cy="484632"/>
          </a:xfrm>
          <a:prstGeom prst="rightArrow">
            <a:avLst/>
          </a:prstGeom>
          <a:solidFill>
            <a:schemeClr val="bg2"/>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8755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Metrics: Transitioning Training to Reality (</a:t>
            </a:r>
            <a:r>
              <a:rPr lang="en-US" sz="2800" b="1" dirty="0" err="1"/>
              <a:t>RealMETRX</a:t>
            </a:r>
            <a:r>
              <a:rPr lang="en-US" sz="2800" b="1" dirty="0" smtClean="0"/>
              <a:t>)</a:t>
            </a:r>
            <a:endParaRPr lang="en-US" sz="2800" dirty="0"/>
          </a:p>
        </p:txBody>
      </p:sp>
      <p:sp>
        <p:nvSpPr>
          <p:cNvPr id="3" name="Content Placeholder 2"/>
          <p:cNvSpPr>
            <a:spLocks noGrp="1"/>
          </p:cNvSpPr>
          <p:nvPr>
            <p:ph idx="1"/>
          </p:nvPr>
        </p:nvSpPr>
        <p:spPr>
          <a:xfrm>
            <a:off x="152400" y="1066800"/>
            <a:ext cx="8915400" cy="5105400"/>
          </a:xfrm>
        </p:spPr>
        <p:txBody>
          <a:bodyPr/>
          <a:lstStyle/>
          <a:p>
            <a:pPr marL="182880" indent="-182880">
              <a:buFont typeface="Arial" panose="020B0604020202020204" pitchFamily="34" charset="0"/>
              <a:buChar char="•"/>
            </a:pPr>
            <a:r>
              <a:rPr lang="en-US" sz="2400" dirty="0"/>
              <a:t>U</a:t>
            </a:r>
            <a:r>
              <a:rPr lang="en-US" sz="2400" dirty="0" smtClean="0"/>
              <a:t>se </a:t>
            </a:r>
            <a:r>
              <a:rPr lang="en-US" sz="2400" dirty="0"/>
              <a:t>statistical approaches to determine the best metrics and evaluation criteria that will objectively assess and measure the transition from training using medical simulation systems to that of actual medical practice </a:t>
            </a:r>
            <a:endParaRPr lang="en-US" sz="2400" dirty="0" smtClean="0"/>
          </a:p>
          <a:p>
            <a:pPr marL="182880" indent="-182880">
              <a:buFont typeface="Arial" panose="020B0604020202020204" pitchFamily="34" charset="0"/>
              <a:buChar char="•"/>
            </a:pPr>
            <a:r>
              <a:rPr lang="en-US" sz="2400" dirty="0"/>
              <a:t>A</a:t>
            </a:r>
            <a:r>
              <a:rPr lang="en-US" sz="2400" dirty="0" smtClean="0"/>
              <a:t>dvance </a:t>
            </a:r>
            <a:r>
              <a:rPr lang="en-US" sz="2400" dirty="0"/>
              <a:t>a novice's training to the level closer to an experienced provider </a:t>
            </a:r>
            <a:r>
              <a:rPr lang="en-US" sz="2400" dirty="0" smtClean="0"/>
              <a:t>and that </a:t>
            </a:r>
            <a:r>
              <a:rPr lang="en-US" sz="2400" dirty="0"/>
              <a:t>his/her performance is more predictive of positive patient/clinical outcomes after use of </a:t>
            </a:r>
            <a:r>
              <a:rPr lang="en-US" sz="2400" dirty="0" smtClean="0"/>
              <a:t>training </a:t>
            </a:r>
            <a:r>
              <a:rPr lang="en-US" sz="2400" dirty="0"/>
              <a:t>on </a:t>
            </a:r>
            <a:r>
              <a:rPr lang="en-US" sz="2400" dirty="0" smtClean="0"/>
              <a:t>medical simulation </a:t>
            </a:r>
            <a:r>
              <a:rPr lang="en-US" sz="2400" dirty="0" smtClean="0"/>
              <a:t>systems </a:t>
            </a:r>
            <a:endParaRPr lang="en-US" sz="2400" dirty="0" smtClean="0"/>
          </a:p>
          <a:p>
            <a:pPr marL="182880" indent="-182880">
              <a:buFont typeface="Arial" panose="020B0604020202020204" pitchFamily="34" charset="0"/>
              <a:buChar char="•"/>
            </a:pPr>
            <a:r>
              <a:rPr lang="en-US" sz="2400" dirty="0"/>
              <a:t>L</a:t>
            </a:r>
            <a:r>
              <a:rPr lang="en-US" sz="2400" dirty="0" smtClean="0"/>
              <a:t>ong-term vision: medical </a:t>
            </a:r>
            <a:r>
              <a:rPr lang="en-US" sz="2400" dirty="0"/>
              <a:t>simulation systems connected together within a System of Systems concept and allow data from several systems to be analyzed to formulate more holistic and predictive metrics that better represent patient outcomes </a:t>
            </a:r>
            <a:r>
              <a:rPr lang="en-US" sz="2400" dirty="0" smtClean="0"/>
              <a:t>[and not the disease</a:t>
            </a:r>
            <a:r>
              <a:rPr lang="en-US" sz="2400" dirty="0" smtClean="0"/>
              <a:t>]</a:t>
            </a:r>
          </a:p>
          <a:p>
            <a:pPr marL="182880" indent="-182880">
              <a:buFont typeface="Arial" panose="020B0604020202020204" pitchFamily="34" charset="0"/>
              <a:buChar char="•"/>
            </a:pPr>
            <a:r>
              <a:rPr lang="en-US" sz="2400" dirty="0" smtClean="0"/>
              <a:t>ANNOUNCEMENT CLOSED </a:t>
            </a:r>
            <a:endParaRPr lang="en-US" sz="2400" dirty="0"/>
          </a:p>
        </p:txBody>
      </p:sp>
      <p:sp>
        <p:nvSpPr>
          <p:cNvPr id="4" name="Footer Placeholder 3"/>
          <p:cNvSpPr>
            <a:spLocks noGrp="1"/>
          </p:cNvSpPr>
          <p:nvPr>
            <p:ph type="ftr" sz="quarter" idx="11"/>
          </p:nvPr>
        </p:nvSpPr>
        <p:spPr/>
        <p:txBody>
          <a:bodyPr/>
          <a:lstStyle/>
          <a:p>
            <a:pPr>
              <a:defRPr/>
            </a:pPr>
            <a:r>
              <a:rPr lang="en-US" smtClean="0"/>
              <a:t>FOUO</a:t>
            </a:r>
            <a:endParaRPr lang="en-US"/>
          </a:p>
        </p:txBody>
      </p:sp>
    </p:spTree>
    <p:extLst>
      <p:ext uri="{BB962C8B-B14F-4D97-AF65-F5344CB8AC3E}">
        <p14:creationId xmlns:p14="http://schemas.microsoft.com/office/powerpoint/2010/main" val="42121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Adaptive Tutor Using Methodologies for </a:t>
            </a:r>
            <a:r>
              <a:rPr lang="en-US" sz="2800" b="1" dirty="0" smtClean="0"/>
              <a:t>Neuroplasticity</a:t>
            </a:r>
            <a:endParaRPr lang="en-US" sz="2800" dirty="0"/>
          </a:p>
        </p:txBody>
      </p:sp>
      <p:sp>
        <p:nvSpPr>
          <p:cNvPr id="3" name="Content Placeholder 2"/>
          <p:cNvSpPr>
            <a:spLocks noGrp="1"/>
          </p:cNvSpPr>
          <p:nvPr>
            <p:ph idx="1"/>
          </p:nvPr>
        </p:nvSpPr>
        <p:spPr>
          <a:xfrm>
            <a:off x="76200" y="1066800"/>
            <a:ext cx="8991600" cy="5257800"/>
          </a:xfrm>
        </p:spPr>
        <p:txBody>
          <a:bodyPr/>
          <a:lstStyle/>
          <a:p>
            <a:pPr marL="182880" indent="-182880">
              <a:buFont typeface="Arial" panose="020B0604020202020204" pitchFamily="34" charset="0"/>
              <a:buChar char="•"/>
            </a:pPr>
            <a:r>
              <a:rPr lang="en-US" sz="2350" dirty="0"/>
              <a:t>T</a:t>
            </a:r>
            <a:r>
              <a:rPr lang="en-US" sz="2350" dirty="0" smtClean="0"/>
              <a:t>utor </a:t>
            </a:r>
            <a:r>
              <a:rPr lang="en-US" sz="2350" dirty="0"/>
              <a:t>must accurately and appropriately understand where the learner is within the learning curve versus the course curricula, objectives, and anticipated outcomes, and understand where the learner needs to go versus the course curricula, objectives, and anticipated </a:t>
            </a:r>
            <a:r>
              <a:rPr lang="en-US" sz="2350" dirty="0" smtClean="0"/>
              <a:t>outcomes </a:t>
            </a:r>
            <a:endParaRPr lang="en-US" sz="2350" dirty="0" smtClean="0"/>
          </a:p>
          <a:p>
            <a:pPr marL="182880" indent="-182880">
              <a:buFont typeface="Arial" panose="020B0604020202020204" pitchFamily="34" charset="0"/>
              <a:buChar char="•"/>
            </a:pPr>
            <a:r>
              <a:rPr lang="en-US" sz="2350" dirty="0"/>
              <a:t>The tutor must identify viable and course-appropriate route(s) on how to navigate from current position to end </a:t>
            </a:r>
            <a:r>
              <a:rPr lang="en-US" sz="2350" dirty="0" smtClean="0"/>
              <a:t>position </a:t>
            </a:r>
            <a:endParaRPr lang="en-US" sz="2350" dirty="0" smtClean="0"/>
          </a:p>
          <a:p>
            <a:pPr marL="182880" indent="-182880">
              <a:buFont typeface="Arial" panose="020B0604020202020204" pitchFamily="34" charset="0"/>
              <a:buChar char="•"/>
            </a:pPr>
            <a:r>
              <a:rPr lang="en-US" sz="2350" dirty="0" smtClean="0"/>
              <a:t>The </a:t>
            </a:r>
            <a:r>
              <a:rPr lang="en-US" sz="2350" dirty="0"/>
              <a:t>proposed tutor needs to continuously evaluate the progress and re-plan/re-route as appropriate versus the course curricula, objectives, and anticipated </a:t>
            </a:r>
            <a:r>
              <a:rPr lang="en-US" sz="2350" dirty="0" smtClean="0"/>
              <a:t>outcomes </a:t>
            </a:r>
            <a:endParaRPr lang="en-US" sz="2350" dirty="0" smtClean="0"/>
          </a:p>
          <a:p>
            <a:pPr marL="182880" indent="-182880">
              <a:buFont typeface="Arial" panose="020B0604020202020204" pitchFamily="34" charset="0"/>
              <a:buChar char="•"/>
            </a:pPr>
            <a:r>
              <a:rPr lang="en-US" sz="2350" dirty="0"/>
              <a:t>The compensatory/adaptive medical tutor prototype needs to be modular, flexible, robust, and reliable, and needs to incorporate open </a:t>
            </a:r>
            <a:r>
              <a:rPr lang="en-US" sz="2350" dirty="0" smtClean="0"/>
              <a:t>source/license/architecture</a:t>
            </a:r>
          </a:p>
          <a:p>
            <a:pPr marL="182880" indent="-182880">
              <a:buFont typeface="Arial" panose="020B0604020202020204" pitchFamily="34" charset="0"/>
              <a:buChar char="•"/>
            </a:pPr>
            <a:r>
              <a:rPr lang="en-US" sz="2350" dirty="0" smtClean="0"/>
              <a:t>ANNOUNCEMENT CLOSES 10-SEPT-2015 @ 5:00 PM EASTERN</a:t>
            </a:r>
            <a:endParaRPr lang="en-US" sz="2350" dirty="0"/>
          </a:p>
        </p:txBody>
      </p:sp>
      <p:sp>
        <p:nvSpPr>
          <p:cNvPr id="4" name="Footer Placeholder 3"/>
          <p:cNvSpPr>
            <a:spLocks noGrp="1"/>
          </p:cNvSpPr>
          <p:nvPr>
            <p:ph type="ftr" sz="quarter" idx="11"/>
          </p:nvPr>
        </p:nvSpPr>
        <p:spPr/>
        <p:txBody>
          <a:bodyPr/>
          <a:lstStyle/>
          <a:p>
            <a:pPr>
              <a:defRPr/>
            </a:pPr>
            <a:r>
              <a:rPr lang="en-US" smtClean="0"/>
              <a:t>FOUO</a:t>
            </a:r>
            <a:endParaRPr lang="en-US"/>
          </a:p>
        </p:txBody>
      </p:sp>
    </p:spTree>
    <p:extLst>
      <p:ext uri="{BB962C8B-B14F-4D97-AF65-F5344CB8AC3E}">
        <p14:creationId xmlns:p14="http://schemas.microsoft.com/office/powerpoint/2010/main" val="237751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TMA\MHS CTO\Shutterstock\shutterstock_49028416.jpg"/>
          <p:cNvPicPr>
            <a:picLocks noChangeAspect="1" noChangeArrowheads="1"/>
          </p:cNvPicPr>
          <p:nvPr/>
        </p:nvPicPr>
        <p:blipFill>
          <a:blip r:embed="rId2">
            <a:extLst>
              <a:ext uri="{28A0092B-C50C-407E-A947-70E740481C1C}">
                <a14:useLocalDpi xmlns:a14="http://schemas.microsoft.com/office/drawing/2010/main" val="0"/>
              </a:ext>
            </a:extLst>
          </a:blip>
          <a:srcRect t="15785" b="23795"/>
          <a:stretch>
            <a:fillRect/>
          </a:stretch>
        </p:blipFill>
        <p:spPr bwMode="auto">
          <a:xfrm>
            <a:off x="1219200" y="1524000"/>
            <a:ext cx="42338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55718" y="3893736"/>
            <a:ext cx="4267200" cy="1396127"/>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3200" b="1" dirty="0"/>
              <a:t>Contact Information</a:t>
            </a:r>
            <a:r>
              <a:rPr lang="en-US" sz="3200" b="1" dirty="0" smtClean="0"/>
              <a:t>:</a:t>
            </a:r>
            <a:r>
              <a:rPr lang="en-US" altLang="en-US" sz="2400" dirty="0" smtClean="0"/>
              <a:t/>
            </a:r>
            <a:br>
              <a:rPr lang="en-US" altLang="en-US" sz="2400" dirty="0" smtClean="0"/>
            </a:br>
            <a:r>
              <a:rPr lang="en-US" altLang="en-US" sz="2400" dirty="0" smtClean="0"/>
              <a:t>Dr. Kevin Kunkler</a:t>
            </a:r>
          </a:p>
          <a:p>
            <a:pPr>
              <a:defRPr/>
            </a:pPr>
            <a:r>
              <a:rPr lang="en-US" dirty="0" smtClean="0"/>
              <a:t>kevin.j.kunkler.civ@mail.mil</a:t>
            </a:r>
          </a:p>
        </p:txBody>
      </p:sp>
      <p:sp>
        <p:nvSpPr>
          <p:cNvPr id="2" name="Footer Placeholder 1"/>
          <p:cNvSpPr>
            <a:spLocks noGrp="1"/>
          </p:cNvSpPr>
          <p:nvPr>
            <p:ph type="ftr" sz="quarter" idx="11"/>
          </p:nvPr>
        </p:nvSpPr>
        <p:spPr/>
        <p:txBody>
          <a:bodyPr/>
          <a:lstStyle/>
          <a:p>
            <a:pPr>
              <a:defRPr/>
            </a:pPr>
            <a:r>
              <a:rPr lang="en-US" smtClean="0"/>
              <a:t>FOUO</a:t>
            </a:r>
            <a:endParaRPr lang="en-US"/>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1036655"/>
            <a:ext cx="2209800" cy="526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603985"/>
      </p:ext>
    </p:extLst>
  </p:cSld>
  <p:clrMapOvr>
    <a:masterClrMapping/>
  </p:clrMapOvr>
</p:sld>
</file>

<file path=ppt/theme/theme1.xml><?xml version="1.0" encoding="utf-8"?>
<a:theme xmlns:a="http://schemas.openxmlformats.org/drawingml/2006/main" name="Program Revi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Program Review Template</Template>
  <TotalTime>57809</TotalTime>
  <Words>770</Words>
  <Application>Microsoft Office PowerPoint</Application>
  <PresentationFormat>On-screen Show (4:3)</PresentationFormat>
  <Paragraphs>99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Program Review Template</vt:lpstr>
      <vt:lpstr>PowerPoint Presentation</vt:lpstr>
      <vt:lpstr>Medical Simulation &amp; Training  The Initiatives </vt:lpstr>
      <vt:lpstr>PowerPoint Presentation</vt:lpstr>
      <vt:lpstr>Recent Announcements…  Related to Multi-Scaling  </vt:lpstr>
      <vt:lpstr>Joint En Route Care Training System of Systems Initiative</vt:lpstr>
      <vt:lpstr>Joint Evacuation Training Simulation (JETS - System of Systems)</vt:lpstr>
      <vt:lpstr>Metrics: Transitioning Training to Reality (RealMETRX)</vt:lpstr>
      <vt:lpstr>Adaptive Tutor Using Methodologies for Neuroplasticity</vt:lpstr>
      <vt:lpstr>PowerPoint Presentation</vt:lpstr>
      <vt:lpstr>‘Tissue’ Fidelity and Physiological Response </vt:lpstr>
    </vt:vector>
  </TitlesOfParts>
  <Company>Department of Defense - Health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Byers, Alisa, CTR, OASD(HA)/TMA</dc:creator>
  <cp:lastModifiedBy>kevin.kunkler</cp:lastModifiedBy>
  <cp:revision>1021</cp:revision>
  <cp:lastPrinted>2015-09-01T17:19:31Z</cp:lastPrinted>
  <dcterms:created xsi:type="dcterms:W3CDTF">2014-09-02T16:38:54Z</dcterms:created>
  <dcterms:modified xsi:type="dcterms:W3CDTF">2015-09-04T15:14:39Z</dcterms:modified>
</cp:coreProperties>
</file>