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68575" autoAdjust="0"/>
  </p:normalViewPr>
  <p:slideViewPr>
    <p:cSldViewPr snapToGrid="0">
      <p:cViewPr varScale="1">
        <p:scale>
          <a:sx n="43" d="100"/>
          <a:sy n="43" d="100"/>
        </p:scale>
        <p:origin x="14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619AD-E595-4A9E-BADB-164EAD3ADC5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1247D-5C86-4B18-8B46-2B5FA6E09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Instructions:  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Submit 1 slide by COB Monday 2/25/19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Title - headline your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theory-driven, mechanistic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 mathematical or statistical method and variations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thereof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include in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NOTES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section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define/explain it enough for a non-scientific person to explain to the general public (2-3 sentences)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mention how can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machine learning and AI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 your project (2 sentences)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 challenges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next steps after your project is done (1 sentence)</a:t>
            </a:r>
          </a:p>
          <a:p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Further details for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Notes 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For the following communities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 sentences)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Behavioral modeling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 explain the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theories that will integrate within person dynamics with between person dynamics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Multiscale modeling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 explain how the math will address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methodological challenges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(e.g.: crossing scales, sparse data, uncertainty, modularity, spatiotemporal simulation challenges, etc.)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Medical simulation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 explain the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 challenges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 overcome (e.g. collision dynamics, cloth dynamics, haptics, etc.)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 explain how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statistical approaches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provide mechanistic understanding of the system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 explain the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theory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behind the math/stats and how it will be used to understand how the brain works; explain the level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dependency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your model (e.g.:  (a) completely abstract toy model, (b) a coarse-grained model based on a high level view of previous data, (c) a model based directly on one kind of data (e.g., neural recordings) or (d) a model synthesizing multiple data types (e.g., neural recordings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connectomics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PI name, email: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21247D-5C86-4B18-8B46-2B5FA6E094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1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7717-1496-4177-8D92-7C8E2D43C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4447B-AE9B-46D7-B7EC-5E4BD78B0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040B6-3A84-4205-9B41-82F13DCF2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B7890-0B25-4709-8D8B-7230D48C6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963BC-921C-4FE1-852B-803174071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89B9E2-3767-4ABA-96B6-0574403063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939" t="70782" r="40981"/>
          <a:stretch/>
        </p:blipFill>
        <p:spPr>
          <a:xfrm>
            <a:off x="231423" y="120474"/>
            <a:ext cx="3084690" cy="20037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DD0C1AA-18F7-4B6D-948D-9BBA3D86C7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3764843" y="640644"/>
            <a:ext cx="1219201" cy="5418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2140BB4-AAAC-49DA-A944-72CEDA75FB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5492043" y="640644"/>
            <a:ext cx="1219201" cy="5418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FD526E7-D5E9-4584-A70B-CA57609675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5796843" y="640644"/>
            <a:ext cx="1219201" cy="5418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B82D969-B668-45A6-B5A4-598D2ED102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7281332" y="640644"/>
            <a:ext cx="1219201" cy="5418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4B52DCA-4E23-4339-B6B5-0A8DCCD197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8500533" y="640644"/>
            <a:ext cx="1219201" cy="5418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6CE021F-922F-413E-9275-C5C5A26D6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10120490" y="640644"/>
            <a:ext cx="1219201" cy="5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7E65-26BB-44E4-B505-FD5FF951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2B483-7C58-4A56-A06A-901FF1307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F5879-E68E-4C30-8EB5-0D8E925B2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E4EAA-8018-4EA9-BEB5-7AA707E64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8F626-D5AA-4BFD-8CAA-8D7EB7E71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5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5269C6-82F5-43DB-A279-C6776671E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2516D-1187-4E87-BCCF-2135E13A9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FF842-EE17-4E32-8BC0-49E4F6F2B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25791-924E-484D-BF3B-970DC186C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907A-C84D-4E51-8727-0E26CF62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4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6A7E-337E-4A5F-BC16-969358547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8B992-9332-4A7A-BDAA-2007297D2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6C89D-FEF8-4AAE-A0BE-8E2ACD42D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6291B-3AA0-4B23-8B81-21BA0A3C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6E438-9102-42BC-BB2A-316343AA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2AF28-B45F-47E9-8DA3-EE34F7E8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CB2D7-0796-4A54-9643-5E20C181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A771C-91D6-4262-B7AA-DB5481BD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517C1-21C2-464B-8BDD-53B58F54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2D988-D3B3-4C45-80DE-AD49AAE90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8E9BF-2CFA-4942-9E60-7600510F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DC7B-F726-45E8-B556-A59C74E98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6D837-1A2C-477B-8A35-16D0B6864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2C762-2EF9-4381-844A-B061A5BE0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12821-CF68-4735-8EE5-D711D9C5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D2B63-FB4D-4E4B-A6B2-DDDD0091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9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B0D36-A41F-46CA-A04C-44A0EA69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6D811-70B5-4E8C-8BEA-D717A7F23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499A0-3A54-4D66-A6F2-C176FAE65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DBCC9-F5E2-4467-85C1-B2B0FE6A9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A990A3-928C-4C2C-A5BD-D061C5356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D6B405-E672-484D-AD34-1155CFAA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0492C4-DF97-4990-8C3C-96FC4EA6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5955FF-3F64-47A3-A9F0-EFFACD9A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5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D0CEC-CB3C-4481-865D-1E0F4AD1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6A0C66-FB7C-4FE0-956C-EB5ABC43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DBC70-FABD-434B-8C13-44FB07845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42861-B31C-414D-B618-A5D1BB86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9C44DA-8976-41AF-86E2-D8A7C712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0EB54-F514-4055-860A-940C9B47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BF97B-71E2-45D5-A581-43A6DC9B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9521-45E5-4D3A-89D1-CDFFC4A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4B8FB-F03C-472E-8565-01AF64860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A92F0-B5E3-4503-9912-28F098163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92D92-9109-45AD-A53E-A89F2E753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07DA3-F2E0-46E8-BCF0-82E7DBC3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201A6-7FE1-4C38-ADC3-19F7D4D5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2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9DC5-85DA-47FD-8B9C-C609F37D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ADC986-1787-448B-A48C-5E62ED213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D0B9D2-1E95-4A27-93D7-C96B99E4A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D146D-FD61-48E8-9007-422088CB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BA4FD-7853-4957-B967-10E7BBF7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2EC38-8859-4802-BDEF-67AC724A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3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6BB593-AD17-4F89-9EC2-8BCDD6706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36CA9-F31E-416C-9514-EDE35F3EA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F35B-4B18-44E0-ACEC-7F38C43D6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A29A7-C6A7-4516-A0B8-880E757F7B93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81CE3-17E5-4DA4-A9AD-EA6967A2E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E6DBE-007D-4B21-A0C6-284BC3888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3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2734DF8-83C6-47FE-B4C5-05577529BD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80" t="70782" r="40981" b="6720"/>
          <a:stretch/>
        </p:blipFill>
        <p:spPr>
          <a:xfrm>
            <a:off x="9260114" y="5315051"/>
            <a:ext cx="2931886" cy="15429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1AD5D9-D40A-4973-91F9-9E8DDA7DE0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20157" y="-4"/>
            <a:ext cx="1219201" cy="5418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823FB5-D3C0-4506-91E8-8CC5C8B880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1239358" y="-1"/>
            <a:ext cx="1219201" cy="5418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5F455D8-BD91-41CB-BD52-58DEC78E9E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2458559" y="-2"/>
            <a:ext cx="1219201" cy="5418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EA66F87-12BC-41AB-A68B-64B6B4F611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3677760" y="-3"/>
            <a:ext cx="1219201" cy="5418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8B4C836-68CC-489A-9D4A-72406E4C54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4896961" y="-4846"/>
            <a:ext cx="1219201" cy="5418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B9B81F7-3220-4822-93BA-9AB368C34FBD}"/>
              </a:ext>
            </a:extLst>
          </p:cNvPr>
          <p:cNvSpPr txBox="1"/>
          <p:nvPr/>
        </p:nvSpPr>
        <p:spPr>
          <a:xfrm>
            <a:off x="368734" y="66032"/>
            <a:ext cx="2637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{Insert title – headline}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5498B5-74FA-4354-A9FA-523536215906}"/>
              </a:ext>
            </a:extLst>
          </p:cNvPr>
          <p:cNvSpPr txBox="1"/>
          <p:nvPr/>
        </p:nvSpPr>
        <p:spPr>
          <a:xfrm>
            <a:off x="9260114" y="5490131"/>
            <a:ext cx="29318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{Insert investigator images</a:t>
            </a:r>
          </a:p>
          <a:p>
            <a:r>
              <a:rPr lang="en-US" sz="2000" dirty="0"/>
              <a:t>Names, Institutions</a:t>
            </a:r>
          </a:p>
          <a:p>
            <a:endParaRPr lang="en-US" sz="2000" dirty="0"/>
          </a:p>
          <a:p>
            <a:r>
              <a:rPr lang="en-US" sz="2000" dirty="0"/>
              <a:t>Grant support:  Agency, #}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7D79D5-4CE2-47B6-836E-C505384A5CE4}"/>
              </a:ext>
            </a:extLst>
          </p:cNvPr>
          <p:cNvSpPr txBox="1"/>
          <p:nvPr/>
        </p:nvSpPr>
        <p:spPr>
          <a:xfrm>
            <a:off x="0" y="712101"/>
            <a:ext cx="10261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 model </a:t>
            </a:r>
            <a:r>
              <a:rPr lang="en-US" sz="2000" dirty="0"/>
              <a:t>{describe purpose of model or method, describe construct, insert graphical depiction, video of simulation if applicable}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What is new inside? </a:t>
            </a:r>
            <a:r>
              <a:rPr lang="en-US" sz="2000" dirty="0"/>
              <a:t>{describe new math, new algorithm}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How will this change current practice? </a:t>
            </a:r>
            <a:r>
              <a:rPr lang="en-US" sz="2000" dirty="0"/>
              <a:t> {Why is this important?}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End Users </a:t>
            </a:r>
            <a:r>
              <a:rPr lang="en-US" sz="2000" dirty="0"/>
              <a:t>{Who are the stakeholders? What expertise should they have? How will they use it (e.g.: data &amp; platform needed)?}</a:t>
            </a:r>
          </a:p>
          <a:p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26180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195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Peng, Grace (NIH/NIBIB) [E]</dc:creator>
  <cp:lastModifiedBy>Peng, Grace (NIH/NIBIB) [E]</cp:lastModifiedBy>
  <cp:revision>15</cp:revision>
  <dcterms:created xsi:type="dcterms:W3CDTF">2019-02-06T14:40:55Z</dcterms:created>
  <dcterms:modified xsi:type="dcterms:W3CDTF">2019-02-19T02:02:13Z</dcterms:modified>
</cp:coreProperties>
</file>