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62"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669" autoAdjust="0"/>
    <p:restoredTop sz="68569" autoAdjust="0"/>
  </p:normalViewPr>
  <p:slideViewPr>
    <p:cSldViewPr snapToGrid="0">
      <p:cViewPr varScale="1">
        <p:scale>
          <a:sx n="67" d="100"/>
          <a:sy n="67" d="100"/>
        </p:scale>
        <p:origin x="1968" y="152"/>
      </p:cViewPr>
      <p:guideLst/>
    </p:cSldViewPr>
  </p:slideViewPr>
  <p:notesTextViewPr>
    <p:cViewPr>
      <p:scale>
        <a:sx n="110" d="100"/>
        <a:sy n="11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0619AD-E595-4A9E-BADB-164EAD3ADC53}" type="datetimeFigureOut">
              <a:rPr lang="en-US" smtClean="0"/>
              <a:t>2/12/19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21247D-5C86-4B18-8B46-2B5FA6E0947E}" type="slidenum">
              <a:rPr lang="en-US" smtClean="0"/>
              <a:t>‹#›</a:t>
            </a:fld>
            <a:endParaRPr lang="en-US"/>
          </a:p>
        </p:txBody>
      </p:sp>
    </p:spTree>
    <p:extLst>
      <p:ext uri="{BB962C8B-B14F-4D97-AF65-F5344CB8AC3E}">
        <p14:creationId xmlns:p14="http://schemas.microsoft.com/office/powerpoint/2010/main" val="89342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Instructions:  </a:t>
            </a:r>
          </a:p>
          <a:p>
            <a:endParaRPr lang="en-US" sz="1200" b="1" kern="1200" dirty="0">
              <a:solidFill>
                <a:schemeClr val="tx1"/>
              </a:solidFill>
              <a:effectLst/>
              <a:latin typeface="+mn-lt"/>
              <a:ea typeface="+mn-ea"/>
              <a:cs typeface="+mn-cs"/>
            </a:endParaRPr>
          </a:p>
          <a:p>
            <a:r>
              <a:rPr lang="en-US" sz="1200" b="1" kern="1200" dirty="0">
                <a:solidFill>
                  <a:srgbClr val="FF0000"/>
                </a:solidFill>
                <a:effectLst/>
                <a:latin typeface="+mn-lt"/>
                <a:ea typeface="+mn-ea"/>
                <a:cs typeface="+mn-cs"/>
              </a:rPr>
              <a:t>Submit 3 slides by Tuesday 2/19/19. Example ready by the 2/15/19.</a:t>
            </a:r>
          </a:p>
          <a:p>
            <a:pPr marL="171450" indent="-171450">
              <a:buFont typeface="Arial" panose="020B0604020202020204" pitchFamily="34" charset="0"/>
              <a:buChar char="•"/>
            </a:pPr>
            <a:r>
              <a:rPr lang="en-US" sz="1200" b="0" kern="1200" dirty="0">
                <a:solidFill>
                  <a:schemeClr val="tx1"/>
                </a:solidFill>
                <a:effectLst/>
                <a:latin typeface="+mn-lt"/>
                <a:ea typeface="+mn-ea"/>
                <a:cs typeface="+mn-cs"/>
              </a:rPr>
              <a:t>Title - headline your </a:t>
            </a:r>
            <a:r>
              <a:rPr lang="en-US" sz="1200" b="1" kern="1200" dirty="0">
                <a:solidFill>
                  <a:schemeClr val="tx1"/>
                </a:solidFill>
                <a:effectLst/>
                <a:latin typeface="+mn-lt"/>
                <a:ea typeface="+mn-ea"/>
                <a:cs typeface="+mn-cs"/>
              </a:rPr>
              <a:t>theory-driven, mechanistic model</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name the </a:t>
            </a:r>
            <a:r>
              <a:rPr lang="en-US" sz="1200" b="1" kern="1200" dirty="0">
                <a:solidFill>
                  <a:schemeClr val="tx1"/>
                </a:solidFill>
                <a:effectLst/>
                <a:latin typeface="+mn-lt"/>
                <a:ea typeface="+mn-ea"/>
                <a:cs typeface="+mn-cs"/>
              </a:rPr>
              <a:t>specific mathematical or statistical method and variations </a:t>
            </a:r>
            <a:r>
              <a:rPr lang="en-US" sz="1200" kern="1200" dirty="0">
                <a:solidFill>
                  <a:schemeClr val="tx1"/>
                </a:solidFill>
                <a:effectLst/>
                <a:latin typeface="+mn-lt"/>
                <a:ea typeface="+mn-ea"/>
                <a:cs typeface="+mn-cs"/>
              </a:rPr>
              <a:t>thereof</a:t>
            </a:r>
          </a:p>
          <a:p>
            <a:pPr marL="0" indent="0">
              <a:buFont typeface="Arial" panose="020B0604020202020204" pitchFamily="34" charset="0"/>
              <a:buNone/>
            </a:pPr>
            <a:endParaRPr lang="en-US" sz="1200" kern="1200" dirty="0">
              <a:solidFill>
                <a:schemeClr val="tx1"/>
              </a:solidFill>
              <a:effectLst/>
              <a:latin typeface="+mn-lt"/>
              <a:ea typeface="+mn-ea"/>
              <a:cs typeface="+mn-cs"/>
            </a:endParaRPr>
          </a:p>
          <a:p>
            <a:pPr marL="0" indent="0">
              <a:buFont typeface="Arial" panose="020B0604020202020204" pitchFamily="34" charset="0"/>
              <a:buNone/>
            </a:pPr>
            <a:r>
              <a:rPr lang="en-US" sz="1200" b="1" u="sng" kern="1200" dirty="0">
                <a:solidFill>
                  <a:schemeClr val="tx1"/>
                </a:solidFill>
                <a:effectLst/>
                <a:latin typeface="+mn-lt"/>
                <a:ea typeface="+mn-ea"/>
                <a:cs typeface="+mn-cs"/>
              </a:rPr>
              <a:t>NOTES</a:t>
            </a:r>
            <a:r>
              <a:rPr lang="en-US" sz="1200" u="sng" kern="1200" dirty="0">
                <a:solidFill>
                  <a:schemeClr val="tx1"/>
                </a:solidFill>
                <a:effectLst/>
                <a:latin typeface="+mn-lt"/>
                <a:ea typeface="+mn-ea"/>
                <a:cs typeface="+mn-cs"/>
              </a:rPr>
              <a:t> section</a:t>
            </a:r>
          </a:p>
          <a:p>
            <a:pPr marL="171450" indent="-171450">
              <a:buFont typeface="Wingdings" panose="05000000000000000000" pitchFamily="2" charset="2"/>
              <a:buChar char="Ø"/>
            </a:pPr>
            <a:r>
              <a:rPr lang="en-US" sz="1200" kern="1200" dirty="0">
                <a:solidFill>
                  <a:schemeClr val="tx1"/>
                </a:solidFill>
                <a:effectLst/>
                <a:latin typeface="+mn-lt"/>
                <a:ea typeface="+mn-ea"/>
                <a:cs typeface="+mn-cs"/>
              </a:rPr>
              <a:t>define/explain it enough for a non-scientific person to explain to the general public (2-3 sentences)</a:t>
            </a:r>
          </a:p>
          <a:p>
            <a:pPr marL="171450" indent="-171450">
              <a:buFont typeface="Wingdings" panose="05000000000000000000" pitchFamily="2" charset="2"/>
              <a:buChar char="Ø"/>
            </a:pPr>
            <a:r>
              <a:rPr lang="en-US" sz="1200" b="0" kern="1200" dirty="0">
                <a:solidFill>
                  <a:schemeClr val="tx1"/>
                </a:solidFill>
                <a:effectLst/>
                <a:latin typeface="+mn-lt"/>
                <a:ea typeface="+mn-ea"/>
                <a:cs typeface="+mn-cs"/>
              </a:rPr>
              <a:t>mention how can </a:t>
            </a:r>
            <a:r>
              <a:rPr lang="en-US" sz="1200" b="1" kern="1200" dirty="0">
                <a:solidFill>
                  <a:schemeClr val="tx1"/>
                </a:solidFill>
                <a:effectLst/>
                <a:latin typeface="+mn-lt"/>
                <a:ea typeface="+mn-ea"/>
                <a:cs typeface="+mn-cs"/>
              </a:rPr>
              <a:t>machine learning and AI </a:t>
            </a:r>
            <a:r>
              <a:rPr lang="en-US" sz="1200" b="0" kern="1200" dirty="0">
                <a:solidFill>
                  <a:schemeClr val="tx1"/>
                </a:solidFill>
                <a:effectLst/>
                <a:latin typeface="+mn-lt"/>
                <a:ea typeface="+mn-ea"/>
                <a:cs typeface="+mn-cs"/>
              </a:rPr>
              <a:t>help your project (2 sentences)</a:t>
            </a:r>
          </a:p>
          <a:p>
            <a:pPr marL="171450" indent="-171450">
              <a:buFont typeface="Wingdings" panose="05000000000000000000" pitchFamily="2" charset="2"/>
              <a:buChar char="Ø"/>
            </a:pPr>
            <a:r>
              <a:rPr lang="en-US" sz="1200" b="0" kern="1200" dirty="0">
                <a:solidFill>
                  <a:schemeClr val="tx1"/>
                </a:solidFill>
                <a:effectLst/>
                <a:latin typeface="+mn-lt"/>
                <a:ea typeface="+mn-ea"/>
                <a:cs typeface="+mn-cs"/>
              </a:rPr>
              <a:t>List </a:t>
            </a:r>
            <a:r>
              <a:rPr lang="en-US" sz="1200" b="1" kern="1200" dirty="0">
                <a:solidFill>
                  <a:schemeClr val="tx1"/>
                </a:solidFill>
                <a:effectLst/>
                <a:latin typeface="+mn-lt"/>
                <a:ea typeface="+mn-ea"/>
                <a:cs typeface="+mn-cs"/>
              </a:rPr>
              <a:t>future challenges </a:t>
            </a:r>
            <a:r>
              <a:rPr lang="en-US" sz="1200" b="0" kern="1200" dirty="0">
                <a:solidFill>
                  <a:schemeClr val="tx1"/>
                </a:solidFill>
                <a:effectLst/>
                <a:latin typeface="+mn-lt"/>
                <a:ea typeface="+mn-ea"/>
                <a:cs typeface="+mn-cs"/>
              </a:rPr>
              <a:t>or next steps after your project is done (1 sentence)</a:t>
            </a:r>
          </a:p>
          <a:p>
            <a:endParaRPr lang="en-US"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kern="1200" dirty="0">
                <a:solidFill>
                  <a:schemeClr val="tx1"/>
                </a:solidFill>
                <a:effectLst/>
                <a:latin typeface="+mn-lt"/>
                <a:ea typeface="+mn-ea"/>
                <a:cs typeface="+mn-cs"/>
              </a:rPr>
              <a:t>Notes </a:t>
            </a:r>
            <a:r>
              <a:rPr lang="en-US" sz="1200" b="0" u="sng" kern="1200" dirty="0">
                <a:solidFill>
                  <a:schemeClr val="tx1"/>
                </a:solidFill>
                <a:effectLst/>
                <a:latin typeface="+mn-lt"/>
                <a:ea typeface="+mn-ea"/>
                <a:cs typeface="+mn-cs"/>
              </a:rPr>
              <a:t>section</a:t>
            </a:r>
            <a:r>
              <a:rPr lang="en-US" sz="1200" b="1" u="sng"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 For the following communities </a:t>
            </a:r>
            <a:r>
              <a:rPr lang="en-US" sz="1200" kern="1200" dirty="0">
                <a:solidFill>
                  <a:schemeClr val="tx1"/>
                </a:solidFill>
                <a:effectLst/>
                <a:latin typeface="+mn-lt"/>
                <a:ea typeface="+mn-ea"/>
                <a:cs typeface="+mn-cs"/>
              </a:rPr>
              <a:t>(2 sentences)</a:t>
            </a:r>
            <a:r>
              <a:rPr lang="en-US" sz="1200" b="1" kern="1200" dirty="0">
                <a:solidFill>
                  <a:schemeClr val="tx1"/>
                </a:solidFill>
                <a:effectLst/>
                <a:latin typeface="+mn-lt"/>
                <a:ea typeface="+mn-ea"/>
                <a:cs typeface="+mn-cs"/>
              </a:rPr>
              <a:t>:</a:t>
            </a:r>
          </a:p>
          <a:p>
            <a:r>
              <a:rPr lang="en-US" sz="1200" b="1" kern="1200" dirty="0">
                <a:solidFill>
                  <a:schemeClr val="tx1"/>
                </a:solidFill>
                <a:effectLst/>
                <a:latin typeface="+mn-lt"/>
                <a:ea typeface="+mn-ea"/>
                <a:cs typeface="+mn-cs"/>
              </a:rPr>
              <a:t>BRAIN</a:t>
            </a:r>
            <a:r>
              <a:rPr lang="en-US" sz="1200" kern="1200" dirty="0">
                <a:solidFill>
                  <a:schemeClr val="tx1"/>
                </a:solidFill>
                <a:effectLst/>
                <a:latin typeface="+mn-lt"/>
                <a:ea typeface="+mn-ea"/>
                <a:cs typeface="+mn-cs"/>
              </a:rPr>
              <a:t>:  explain the theory behind the math/stats and how it will be used to understand how the brain works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Behavioral modeling</a:t>
            </a:r>
            <a:r>
              <a:rPr lang="en-US" sz="1200" kern="1200" dirty="0">
                <a:solidFill>
                  <a:schemeClr val="tx1"/>
                </a:solidFill>
                <a:effectLst/>
                <a:latin typeface="+mn-lt"/>
                <a:ea typeface="+mn-ea"/>
                <a:cs typeface="+mn-cs"/>
              </a:rPr>
              <a:t>:  explain the new theory that will integrate within person dynamics with between person dynamics</a:t>
            </a:r>
          </a:p>
          <a:p>
            <a:r>
              <a:rPr lang="en-US" sz="1200" b="1" kern="1200" dirty="0">
                <a:solidFill>
                  <a:schemeClr val="tx1"/>
                </a:solidFill>
                <a:effectLst/>
                <a:latin typeface="+mn-lt"/>
                <a:ea typeface="+mn-ea"/>
                <a:cs typeface="+mn-cs"/>
              </a:rPr>
              <a:t>Multiscale modeling</a:t>
            </a:r>
            <a:r>
              <a:rPr lang="en-US" sz="1200" kern="1200" dirty="0">
                <a:solidFill>
                  <a:schemeClr val="tx1"/>
                </a:solidFill>
                <a:effectLst/>
                <a:latin typeface="+mn-lt"/>
                <a:ea typeface="+mn-ea"/>
                <a:cs typeface="+mn-cs"/>
              </a:rPr>
              <a:t>:  explain how the math will address methodological challenges (e.g.: crossing scales, sparse data, uncertainty, modularity, spatiotemporal simulation challenges, etc.)</a:t>
            </a:r>
          </a:p>
          <a:p>
            <a:r>
              <a:rPr lang="en-US" sz="1200" b="1" kern="1200" dirty="0">
                <a:solidFill>
                  <a:schemeClr val="tx1"/>
                </a:solidFill>
                <a:effectLst/>
                <a:latin typeface="+mn-lt"/>
                <a:ea typeface="+mn-ea"/>
                <a:cs typeface="+mn-cs"/>
              </a:rPr>
              <a:t>Analysis</a:t>
            </a:r>
            <a:r>
              <a:rPr lang="en-US" sz="1200" kern="1200" dirty="0">
                <a:solidFill>
                  <a:schemeClr val="tx1"/>
                </a:solidFill>
                <a:effectLst/>
                <a:latin typeface="+mn-lt"/>
                <a:ea typeface="+mn-ea"/>
                <a:cs typeface="+mn-cs"/>
              </a:rPr>
              <a:t>:  explain how new statistical approaches will provide mechanistic understanding of the system</a:t>
            </a:r>
          </a:p>
          <a:p>
            <a:r>
              <a:rPr lang="en-US" sz="1200" b="1" kern="1200" dirty="0">
                <a:solidFill>
                  <a:schemeClr val="tx1"/>
                </a:solidFill>
                <a:effectLst/>
                <a:latin typeface="+mn-lt"/>
                <a:ea typeface="+mn-ea"/>
                <a:cs typeface="+mn-cs"/>
              </a:rPr>
              <a:t>Medical simulation</a:t>
            </a:r>
            <a:r>
              <a:rPr lang="en-US" sz="1200" kern="1200" dirty="0">
                <a:solidFill>
                  <a:schemeClr val="tx1"/>
                </a:solidFill>
                <a:effectLst/>
                <a:latin typeface="+mn-lt"/>
                <a:ea typeface="+mn-ea"/>
                <a:cs typeface="+mn-cs"/>
              </a:rPr>
              <a:t>:  explain the math challenges being overcome (e.g. collision dynamics, cloth dynamics, haptics, etc.)</a:t>
            </a:r>
          </a:p>
          <a:p>
            <a:endParaRPr lang="en-US" dirty="0"/>
          </a:p>
        </p:txBody>
      </p:sp>
      <p:sp>
        <p:nvSpPr>
          <p:cNvPr id="4" name="Slide Number Placeholder 3"/>
          <p:cNvSpPr>
            <a:spLocks noGrp="1"/>
          </p:cNvSpPr>
          <p:nvPr>
            <p:ph type="sldNum" sz="quarter" idx="5"/>
          </p:nvPr>
        </p:nvSpPr>
        <p:spPr/>
        <p:txBody>
          <a:bodyPr/>
          <a:lstStyle/>
          <a:p>
            <a:fld id="{5121247D-5C86-4B18-8B46-2B5FA6E0947E}" type="slidenum">
              <a:rPr lang="en-US" smtClean="0"/>
              <a:t>1</a:t>
            </a:fld>
            <a:endParaRPr lang="en-US"/>
          </a:p>
        </p:txBody>
      </p:sp>
    </p:spTree>
    <p:extLst>
      <p:ext uri="{BB962C8B-B14F-4D97-AF65-F5344CB8AC3E}">
        <p14:creationId xmlns:p14="http://schemas.microsoft.com/office/powerpoint/2010/main" val="18815177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E67717-1496-4177-8D92-7C8E2D43CB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F34447B-AE9B-46D7-B7EC-5E4BD78B03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B040B6-3A84-4205-9B41-82F13DCF2734}"/>
              </a:ext>
            </a:extLst>
          </p:cNvPr>
          <p:cNvSpPr>
            <a:spLocks noGrp="1"/>
          </p:cNvSpPr>
          <p:nvPr>
            <p:ph type="dt" sz="half" idx="10"/>
          </p:nvPr>
        </p:nvSpPr>
        <p:spPr/>
        <p:txBody>
          <a:bodyPr/>
          <a:lstStyle/>
          <a:p>
            <a:fld id="{1DBA29A7-C6A7-4516-A0B8-880E757F7B93}" type="datetimeFigureOut">
              <a:rPr lang="en-US" smtClean="0"/>
              <a:t>2/12/19</a:t>
            </a:fld>
            <a:endParaRPr lang="en-US"/>
          </a:p>
        </p:txBody>
      </p:sp>
      <p:sp>
        <p:nvSpPr>
          <p:cNvPr id="5" name="Footer Placeholder 4">
            <a:extLst>
              <a:ext uri="{FF2B5EF4-FFF2-40B4-BE49-F238E27FC236}">
                <a16:creationId xmlns:a16="http://schemas.microsoft.com/office/drawing/2014/main" id="{18AB7890-0B25-4709-8D8B-7230D48C63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F963BC-921C-4FE1-852B-803174071EA7}"/>
              </a:ext>
            </a:extLst>
          </p:cNvPr>
          <p:cNvSpPr>
            <a:spLocks noGrp="1"/>
          </p:cNvSpPr>
          <p:nvPr>
            <p:ph type="sldNum" sz="quarter" idx="12"/>
          </p:nvPr>
        </p:nvSpPr>
        <p:spPr/>
        <p:txBody>
          <a:bodyPr/>
          <a:lstStyle/>
          <a:p>
            <a:fld id="{E983F42C-7870-467E-B605-F7226AA5127C}" type="slidenum">
              <a:rPr lang="en-US" smtClean="0"/>
              <a:t>‹#›</a:t>
            </a:fld>
            <a:endParaRPr lang="en-US"/>
          </a:p>
        </p:txBody>
      </p:sp>
      <p:pic>
        <p:nvPicPr>
          <p:cNvPr id="11" name="Picture 10">
            <a:extLst>
              <a:ext uri="{FF2B5EF4-FFF2-40B4-BE49-F238E27FC236}">
                <a16:creationId xmlns:a16="http://schemas.microsoft.com/office/drawing/2014/main" id="{5A89B9E2-3767-4ABA-96B6-057440306338}"/>
              </a:ext>
            </a:extLst>
          </p:cNvPr>
          <p:cNvPicPr>
            <a:picLocks noChangeAspect="1"/>
          </p:cNvPicPr>
          <p:nvPr userDrawn="1"/>
        </p:nvPicPr>
        <p:blipFill rotWithShape="1">
          <a:blip r:embed="rId2"/>
          <a:srcRect l="31939" t="70782" r="40981"/>
          <a:stretch/>
        </p:blipFill>
        <p:spPr>
          <a:xfrm>
            <a:off x="231423" y="120474"/>
            <a:ext cx="3084690" cy="2003778"/>
          </a:xfrm>
          <a:prstGeom prst="rect">
            <a:avLst/>
          </a:prstGeom>
        </p:spPr>
      </p:pic>
      <p:pic>
        <p:nvPicPr>
          <p:cNvPr id="12" name="Picture 11">
            <a:extLst>
              <a:ext uri="{FF2B5EF4-FFF2-40B4-BE49-F238E27FC236}">
                <a16:creationId xmlns:a16="http://schemas.microsoft.com/office/drawing/2014/main" id="{DDD0C1AA-18F7-4B6D-948D-9BBA3D86C7C3}"/>
              </a:ext>
            </a:extLst>
          </p:cNvPr>
          <p:cNvPicPr>
            <a:picLocks noChangeAspect="1"/>
          </p:cNvPicPr>
          <p:nvPr userDrawn="1"/>
        </p:nvPicPr>
        <p:blipFill rotWithShape="1">
          <a:blip r:embed="rId3"/>
          <a:srcRect l="42469" t="8439" r="46828" b="83660"/>
          <a:stretch/>
        </p:blipFill>
        <p:spPr>
          <a:xfrm>
            <a:off x="3764843" y="640644"/>
            <a:ext cx="1219201" cy="541867"/>
          </a:xfrm>
          <a:prstGeom prst="rect">
            <a:avLst/>
          </a:prstGeom>
        </p:spPr>
      </p:pic>
      <p:pic>
        <p:nvPicPr>
          <p:cNvPr id="13" name="Picture 12">
            <a:extLst>
              <a:ext uri="{FF2B5EF4-FFF2-40B4-BE49-F238E27FC236}">
                <a16:creationId xmlns:a16="http://schemas.microsoft.com/office/drawing/2014/main" id="{82140BB4-AAAC-49DA-A944-72CEDA75FB1C}"/>
              </a:ext>
            </a:extLst>
          </p:cNvPr>
          <p:cNvPicPr>
            <a:picLocks noChangeAspect="1"/>
          </p:cNvPicPr>
          <p:nvPr userDrawn="1"/>
        </p:nvPicPr>
        <p:blipFill rotWithShape="1">
          <a:blip r:embed="rId3"/>
          <a:srcRect l="42469" t="8439" r="46828" b="83660"/>
          <a:stretch/>
        </p:blipFill>
        <p:spPr>
          <a:xfrm>
            <a:off x="5492043" y="640644"/>
            <a:ext cx="1219201" cy="541867"/>
          </a:xfrm>
          <a:prstGeom prst="rect">
            <a:avLst/>
          </a:prstGeom>
        </p:spPr>
      </p:pic>
      <p:pic>
        <p:nvPicPr>
          <p:cNvPr id="14" name="Picture 13">
            <a:extLst>
              <a:ext uri="{FF2B5EF4-FFF2-40B4-BE49-F238E27FC236}">
                <a16:creationId xmlns:a16="http://schemas.microsoft.com/office/drawing/2014/main" id="{FFD526E7-D5E9-4584-A70B-CA57609675A0}"/>
              </a:ext>
            </a:extLst>
          </p:cNvPr>
          <p:cNvPicPr>
            <a:picLocks noChangeAspect="1"/>
          </p:cNvPicPr>
          <p:nvPr userDrawn="1"/>
        </p:nvPicPr>
        <p:blipFill rotWithShape="1">
          <a:blip r:embed="rId3"/>
          <a:srcRect l="42469" t="8439" r="46828" b="83660"/>
          <a:stretch/>
        </p:blipFill>
        <p:spPr>
          <a:xfrm>
            <a:off x="5796843" y="640644"/>
            <a:ext cx="1219201" cy="541867"/>
          </a:xfrm>
          <a:prstGeom prst="rect">
            <a:avLst/>
          </a:prstGeom>
        </p:spPr>
      </p:pic>
      <p:pic>
        <p:nvPicPr>
          <p:cNvPr id="15" name="Picture 14">
            <a:extLst>
              <a:ext uri="{FF2B5EF4-FFF2-40B4-BE49-F238E27FC236}">
                <a16:creationId xmlns:a16="http://schemas.microsoft.com/office/drawing/2014/main" id="{AB82D969-B668-45A6-B5A4-598D2ED102A0}"/>
              </a:ext>
            </a:extLst>
          </p:cNvPr>
          <p:cNvPicPr>
            <a:picLocks noChangeAspect="1"/>
          </p:cNvPicPr>
          <p:nvPr userDrawn="1"/>
        </p:nvPicPr>
        <p:blipFill rotWithShape="1">
          <a:blip r:embed="rId3"/>
          <a:srcRect l="42469" t="8439" r="46828" b="83660"/>
          <a:stretch/>
        </p:blipFill>
        <p:spPr>
          <a:xfrm>
            <a:off x="7281332" y="640644"/>
            <a:ext cx="1219201" cy="541867"/>
          </a:xfrm>
          <a:prstGeom prst="rect">
            <a:avLst/>
          </a:prstGeom>
        </p:spPr>
      </p:pic>
      <p:pic>
        <p:nvPicPr>
          <p:cNvPr id="16" name="Picture 15">
            <a:extLst>
              <a:ext uri="{FF2B5EF4-FFF2-40B4-BE49-F238E27FC236}">
                <a16:creationId xmlns:a16="http://schemas.microsoft.com/office/drawing/2014/main" id="{F4B52DCA-4E23-4339-B6B5-0A8DCCD1975F}"/>
              </a:ext>
            </a:extLst>
          </p:cNvPr>
          <p:cNvPicPr>
            <a:picLocks noChangeAspect="1"/>
          </p:cNvPicPr>
          <p:nvPr userDrawn="1"/>
        </p:nvPicPr>
        <p:blipFill rotWithShape="1">
          <a:blip r:embed="rId3"/>
          <a:srcRect l="42469" t="8439" r="46828" b="83660"/>
          <a:stretch/>
        </p:blipFill>
        <p:spPr>
          <a:xfrm>
            <a:off x="8500533" y="640644"/>
            <a:ext cx="1219201" cy="541867"/>
          </a:xfrm>
          <a:prstGeom prst="rect">
            <a:avLst/>
          </a:prstGeom>
        </p:spPr>
      </p:pic>
      <p:pic>
        <p:nvPicPr>
          <p:cNvPr id="17" name="Picture 16">
            <a:extLst>
              <a:ext uri="{FF2B5EF4-FFF2-40B4-BE49-F238E27FC236}">
                <a16:creationId xmlns:a16="http://schemas.microsoft.com/office/drawing/2014/main" id="{C6CE021F-922F-413E-9275-C5C5A26D676A}"/>
              </a:ext>
            </a:extLst>
          </p:cNvPr>
          <p:cNvPicPr>
            <a:picLocks noChangeAspect="1"/>
          </p:cNvPicPr>
          <p:nvPr userDrawn="1"/>
        </p:nvPicPr>
        <p:blipFill rotWithShape="1">
          <a:blip r:embed="rId3"/>
          <a:srcRect l="42469" t="8439" r="46828" b="83660"/>
          <a:stretch/>
        </p:blipFill>
        <p:spPr>
          <a:xfrm>
            <a:off x="10120490" y="640644"/>
            <a:ext cx="1219201" cy="541867"/>
          </a:xfrm>
          <a:prstGeom prst="rect">
            <a:avLst/>
          </a:prstGeom>
        </p:spPr>
      </p:pic>
    </p:spTree>
    <p:extLst>
      <p:ext uri="{BB962C8B-B14F-4D97-AF65-F5344CB8AC3E}">
        <p14:creationId xmlns:p14="http://schemas.microsoft.com/office/powerpoint/2010/main" val="2648338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67E65-26BB-44E4-B505-FD5FF951B8E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1A2B483-7C58-4A56-A06A-901FF130765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7F5879-E68E-4C30-8EB5-0D8E925B291D}"/>
              </a:ext>
            </a:extLst>
          </p:cNvPr>
          <p:cNvSpPr>
            <a:spLocks noGrp="1"/>
          </p:cNvSpPr>
          <p:nvPr>
            <p:ph type="dt" sz="half" idx="10"/>
          </p:nvPr>
        </p:nvSpPr>
        <p:spPr/>
        <p:txBody>
          <a:bodyPr/>
          <a:lstStyle/>
          <a:p>
            <a:fld id="{1DBA29A7-C6A7-4516-A0B8-880E757F7B93}" type="datetimeFigureOut">
              <a:rPr lang="en-US" smtClean="0"/>
              <a:t>2/12/19</a:t>
            </a:fld>
            <a:endParaRPr lang="en-US"/>
          </a:p>
        </p:txBody>
      </p:sp>
      <p:sp>
        <p:nvSpPr>
          <p:cNvPr id="5" name="Footer Placeholder 4">
            <a:extLst>
              <a:ext uri="{FF2B5EF4-FFF2-40B4-BE49-F238E27FC236}">
                <a16:creationId xmlns:a16="http://schemas.microsoft.com/office/drawing/2014/main" id="{B93E4EAA-8018-4EA9-BEB5-7AA707E645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98F626-D5AA-4BFD-8CAA-8D7EB7E7182B}"/>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8185503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A5269C6-82F5-43DB-A279-C6776671E0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42516D-1187-4E87-BCCF-2135E13A927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CFF842-EE17-4E32-8BC0-49E4F6F2BF57}"/>
              </a:ext>
            </a:extLst>
          </p:cNvPr>
          <p:cNvSpPr>
            <a:spLocks noGrp="1"/>
          </p:cNvSpPr>
          <p:nvPr>
            <p:ph type="dt" sz="half" idx="10"/>
          </p:nvPr>
        </p:nvSpPr>
        <p:spPr/>
        <p:txBody>
          <a:bodyPr/>
          <a:lstStyle/>
          <a:p>
            <a:fld id="{1DBA29A7-C6A7-4516-A0B8-880E757F7B93}" type="datetimeFigureOut">
              <a:rPr lang="en-US" smtClean="0"/>
              <a:t>2/12/19</a:t>
            </a:fld>
            <a:endParaRPr lang="en-US"/>
          </a:p>
        </p:txBody>
      </p:sp>
      <p:sp>
        <p:nvSpPr>
          <p:cNvPr id="5" name="Footer Placeholder 4">
            <a:extLst>
              <a:ext uri="{FF2B5EF4-FFF2-40B4-BE49-F238E27FC236}">
                <a16:creationId xmlns:a16="http://schemas.microsoft.com/office/drawing/2014/main" id="{60825791-924E-484D-BF3B-970DC186C0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161907A-C84D-4E51-8727-0E26CF62666C}"/>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590747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B6A7E-337E-4A5F-BC16-96935854798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308B992-9332-4A7A-BDAA-2007297D28E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B6C89D-FEF8-4AAE-A0BE-8E2ACD42DF1F}"/>
              </a:ext>
            </a:extLst>
          </p:cNvPr>
          <p:cNvSpPr>
            <a:spLocks noGrp="1"/>
          </p:cNvSpPr>
          <p:nvPr>
            <p:ph type="dt" sz="half" idx="10"/>
          </p:nvPr>
        </p:nvSpPr>
        <p:spPr/>
        <p:txBody>
          <a:bodyPr/>
          <a:lstStyle/>
          <a:p>
            <a:fld id="{1DBA29A7-C6A7-4516-A0B8-880E757F7B93}" type="datetimeFigureOut">
              <a:rPr lang="en-US" smtClean="0"/>
              <a:t>2/12/19</a:t>
            </a:fld>
            <a:endParaRPr lang="en-US"/>
          </a:p>
        </p:txBody>
      </p:sp>
      <p:sp>
        <p:nvSpPr>
          <p:cNvPr id="5" name="Footer Placeholder 4">
            <a:extLst>
              <a:ext uri="{FF2B5EF4-FFF2-40B4-BE49-F238E27FC236}">
                <a16:creationId xmlns:a16="http://schemas.microsoft.com/office/drawing/2014/main" id="{2F26291B-3AA0-4B23-8B81-21BA0A3CCF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46E438-9102-42BC-BB2A-316343AA99B9}"/>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54413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2AF28-B45F-47E9-8DA3-EE34F7E81E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8CB2D7-0796-4A54-9643-5E20C181B1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8EA771C-91D6-4262-B7AA-DB5481BD61C3}"/>
              </a:ext>
            </a:extLst>
          </p:cNvPr>
          <p:cNvSpPr>
            <a:spLocks noGrp="1"/>
          </p:cNvSpPr>
          <p:nvPr>
            <p:ph type="dt" sz="half" idx="10"/>
          </p:nvPr>
        </p:nvSpPr>
        <p:spPr/>
        <p:txBody>
          <a:bodyPr/>
          <a:lstStyle/>
          <a:p>
            <a:fld id="{1DBA29A7-C6A7-4516-A0B8-880E757F7B93}" type="datetimeFigureOut">
              <a:rPr lang="en-US" smtClean="0"/>
              <a:t>2/12/19</a:t>
            </a:fld>
            <a:endParaRPr lang="en-US"/>
          </a:p>
        </p:txBody>
      </p:sp>
      <p:sp>
        <p:nvSpPr>
          <p:cNvPr id="5" name="Footer Placeholder 4">
            <a:extLst>
              <a:ext uri="{FF2B5EF4-FFF2-40B4-BE49-F238E27FC236}">
                <a16:creationId xmlns:a16="http://schemas.microsoft.com/office/drawing/2014/main" id="{268517C1-21C2-464B-8BDD-53B58F54A8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B2D988-D3B3-4C45-80DE-AD49AAE90085}"/>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411410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48E9BF-2CFA-4942-9E60-7600510F593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38DC7B-F726-45E8-B556-A59C74E98B67}"/>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86D837-1A2C-477B-8A35-16D0B6864BD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E2C762-2EF9-4381-844A-B061A5BE082D}"/>
              </a:ext>
            </a:extLst>
          </p:cNvPr>
          <p:cNvSpPr>
            <a:spLocks noGrp="1"/>
          </p:cNvSpPr>
          <p:nvPr>
            <p:ph type="dt" sz="half" idx="10"/>
          </p:nvPr>
        </p:nvSpPr>
        <p:spPr/>
        <p:txBody>
          <a:bodyPr/>
          <a:lstStyle/>
          <a:p>
            <a:fld id="{1DBA29A7-C6A7-4516-A0B8-880E757F7B93}" type="datetimeFigureOut">
              <a:rPr lang="en-US" smtClean="0"/>
              <a:t>2/12/19</a:t>
            </a:fld>
            <a:endParaRPr lang="en-US"/>
          </a:p>
        </p:txBody>
      </p:sp>
      <p:sp>
        <p:nvSpPr>
          <p:cNvPr id="6" name="Footer Placeholder 5">
            <a:extLst>
              <a:ext uri="{FF2B5EF4-FFF2-40B4-BE49-F238E27FC236}">
                <a16:creationId xmlns:a16="http://schemas.microsoft.com/office/drawing/2014/main" id="{0A512821-CF68-4735-8EE5-D711D9C528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5D2B63-FB4D-4E4B-A6B2-DDDD0091FFED}"/>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98239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9B0D36-A41F-46CA-A04C-44A0EA69005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AA6D811-70B5-4E8C-8BEA-D717A7F23F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D5499A0-3A54-4D66-A6F2-C176FAE659A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6DBCC9-F5E2-4467-85C1-B2B0FE6A96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CA990A3-928C-4C2C-A5BD-D061C5356E9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BD6B405-E672-484D-AD34-1155CFAA2E30}"/>
              </a:ext>
            </a:extLst>
          </p:cNvPr>
          <p:cNvSpPr>
            <a:spLocks noGrp="1"/>
          </p:cNvSpPr>
          <p:nvPr>
            <p:ph type="dt" sz="half" idx="10"/>
          </p:nvPr>
        </p:nvSpPr>
        <p:spPr/>
        <p:txBody>
          <a:bodyPr/>
          <a:lstStyle/>
          <a:p>
            <a:fld id="{1DBA29A7-C6A7-4516-A0B8-880E757F7B93}" type="datetimeFigureOut">
              <a:rPr lang="en-US" smtClean="0"/>
              <a:t>2/12/19</a:t>
            </a:fld>
            <a:endParaRPr lang="en-US"/>
          </a:p>
        </p:txBody>
      </p:sp>
      <p:sp>
        <p:nvSpPr>
          <p:cNvPr id="8" name="Footer Placeholder 7">
            <a:extLst>
              <a:ext uri="{FF2B5EF4-FFF2-40B4-BE49-F238E27FC236}">
                <a16:creationId xmlns:a16="http://schemas.microsoft.com/office/drawing/2014/main" id="{BA0492C4-DF97-4990-8C3C-96FC4EA6FCC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15955FF-3F64-47A3-A9F0-EFFACD9A9FCE}"/>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1150651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D0CEC-CB3C-4481-865D-1E0F4AD186A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E6A0C66-FB7C-4FE0-956C-EB5ABC43BA1F}"/>
              </a:ext>
            </a:extLst>
          </p:cNvPr>
          <p:cNvSpPr>
            <a:spLocks noGrp="1"/>
          </p:cNvSpPr>
          <p:nvPr>
            <p:ph type="dt" sz="half" idx="10"/>
          </p:nvPr>
        </p:nvSpPr>
        <p:spPr/>
        <p:txBody>
          <a:bodyPr/>
          <a:lstStyle/>
          <a:p>
            <a:fld id="{1DBA29A7-C6A7-4516-A0B8-880E757F7B93}" type="datetimeFigureOut">
              <a:rPr lang="en-US" smtClean="0"/>
              <a:t>2/12/19</a:t>
            </a:fld>
            <a:endParaRPr lang="en-US"/>
          </a:p>
        </p:txBody>
      </p:sp>
      <p:sp>
        <p:nvSpPr>
          <p:cNvPr id="4" name="Footer Placeholder 3">
            <a:extLst>
              <a:ext uri="{FF2B5EF4-FFF2-40B4-BE49-F238E27FC236}">
                <a16:creationId xmlns:a16="http://schemas.microsoft.com/office/drawing/2014/main" id="{6E4DBC70-FABD-434B-8C13-44FB0784515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0142861-B31C-414D-B618-A5D1BB869697}"/>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304558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9C44DA-8976-41AF-86E2-D8A7C712585C}"/>
              </a:ext>
            </a:extLst>
          </p:cNvPr>
          <p:cNvSpPr>
            <a:spLocks noGrp="1"/>
          </p:cNvSpPr>
          <p:nvPr>
            <p:ph type="dt" sz="half" idx="10"/>
          </p:nvPr>
        </p:nvSpPr>
        <p:spPr/>
        <p:txBody>
          <a:bodyPr/>
          <a:lstStyle/>
          <a:p>
            <a:fld id="{1DBA29A7-C6A7-4516-A0B8-880E757F7B93}" type="datetimeFigureOut">
              <a:rPr lang="en-US" smtClean="0"/>
              <a:t>2/12/19</a:t>
            </a:fld>
            <a:endParaRPr lang="en-US"/>
          </a:p>
        </p:txBody>
      </p:sp>
      <p:sp>
        <p:nvSpPr>
          <p:cNvPr id="3" name="Footer Placeholder 2">
            <a:extLst>
              <a:ext uri="{FF2B5EF4-FFF2-40B4-BE49-F238E27FC236}">
                <a16:creationId xmlns:a16="http://schemas.microsoft.com/office/drawing/2014/main" id="{70C0EB54-F514-4055-860A-940C9B47FBD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1BF97B-71E2-45D5-A581-43A6DC9B2B33}"/>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244583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99521-45E5-4D3A-89D1-CDFFC4A9BA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C94B8FB-F03C-472E-8565-01AF64860E4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8FA92F0-B5E3-4503-9912-28F0981637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F92D92-9109-45AD-A53E-A89F2E753C8A}"/>
              </a:ext>
            </a:extLst>
          </p:cNvPr>
          <p:cNvSpPr>
            <a:spLocks noGrp="1"/>
          </p:cNvSpPr>
          <p:nvPr>
            <p:ph type="dt" sz="half" idx="10"/>
          </p:nvPr>
        </p:nvSpPr>
        <p:spPr/>
        <p:txBody>
          <a:bodyPr/>
          <a:lstStyle/>
          <a:p>
            <a:fld id="{1DBA29A7-C6A7-4516-A0B8-880E757F7B93}" type="datetimeFigureOut">
              <a:rPr lang="en-US" smtClean="0"/>
              <a:t>2/12/19</a:t>
            </a:fld>
            <a:endParaRPr lang="en-US"/>
          </a:p>
        </p:txBody>
      </p:sp>
      <p:sp>
        <p:nvSpPr>
          <p:cNvPr id="6" name="Footer Placeholder 5">
            <a:extLst>
              <a:ext uri="{FF2B5EF4-FFF2-40B4-BE49-F238E27FC236}">
                <a16:creationId xmlns:a16="http://schemas.microsoft.com/office/drawing/2014/main" id="{76607DA3-F2E0-46E8-BCF0-82E7DBC390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0201A6-7FE1-4C38-ADC3-19F7D4D583A5}"/>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793128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59DC5-85DA-47FD-8B9C-C609F37DCF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ADC986-1787-448B-A48C-5E62ED213D8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AD0B9D2-1E95-4A27-93D7-C96B99E4AC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7FD146D-FD61-48E8-9007-422088CB9F85}"/>
              </a:ext>
            </a:extLst>
          </p:cNvPr>
          <p:cNvSpPr>
            <a:spLocks noGrp="1"/>
          </p:cNvSpPr>
          <p:nvPr>
            <p:ph type="dt" sz="half" idx="10"/>
          </p:nvPr>
        </p:nvSpPr>
        <p:spPr/>
        <p:txBody>
          <a:bodyPr/>
          <a:lstStyle/>
          <a:p>
            <a:fld id="{1DBA29A7-C6A7-4516-A0B8-880E757F7B93}" type="datetimeFigureOut">
              <a:rPr lang="en-US" smtClean="0"/>
              <a:t>2/12/19</a:t>
            </a:fld>
            <a:endParaRPr lang="en-US"/>
          </a:p>
        </p:txBody>
      </p:sp>
      <p:sp>
        <p:nvSpPr>
          <p:cNvPr id="6" name="Footer Placeholder 5">
            <a:extLst>
              <a:ext uri="{FF2B5EF4-FFF2-40B4-BE49-F238E27FC236}">
                <a16:creationId xmlns:a16="http://schemas.microsoft.com/office/drawing/2014/main" id="{980BA4FD-7853-4957-B967-10E7BBF799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62EC38-8859-4802-BDEF-67AC724A68F2}"/>
              </a:ext>
            </a:extLst>
          </p:cNvPr>
          <p:cNvSpPr>
            <a:spLocks noGrp="1"/>
          </p:cNvSpPr>
          <p:nvPr>
            <p:ph type="sldNum" sz="quarter" idx="12"/>
          </p:nvPr>
        </p:nvSpPr>
        <p:spPr/>
        <p:txBody>
          <a:bodyPr/>
          <a:lstStyle/>
          <a:p>
            <a:fld id="{E983F42C-7870-467E-B605-F7226AA5127C}" type="slidenum">
              <a:rPr lang="en-US" smtClean="0"/>
              <a:t>‹#›</a:t>
            </a:fld>
            <a:endParaRPr lang="en-US"/>
          </a:p>
        </p:txBody>
      </p:sp>
    </p:spTree>
    <p:extLst>
      <p:ext uri="{BB962C8B-B14F-4D97-AF65-F5344CB8AC3E}">
        <p14:creationId xmlns:p14="http://schemas.microsoft.com/office/powerpoint/2010/main" val="1366030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6BB593-AD17-4F89-9EC2-8BCDD6706B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1236CA9-F31E-416C-9514-EDE35F3EAC2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D1F35B-4B18-44E0-ACEC-7F38C43D60D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BA29A7-C6A7-4516-A0B8-880E757F7B93}" type="datetimeFigureOut">
              <a:rPr lang="en-US" smtClean="0"/>
              <a:t>2/12/19</a:t>
            </a:fld>
            <a:endParaRPr lang="en-US"/>
          </a:p>
        </p:txBody>
      </p:sp>
      <p:sp>
        <p:nvSpPr>
          <p:cNvPr id="5" name="Footer Placeholder 4">
            <a:extLst>
              <a:ext uri="{FF2B5EF4-FFF2-40B4-BE49-F238E27FC236}">
                <a16:creationId xmlns:a16="http://schemas.microsoft.com/office/drawing/2014/main" id="{3F081CE3-17E5-4DA4-A9AD-EA6967A2E6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DDE6DBE-007D-4B21-A0C6-284BC38889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83F42C-7870-467E-B605-F7226AA5127C}" type="slidenum">
              <a:rPr lang="en-US" smtClean="0"/>
              <a:t>‹#›</a:t>
            </a:fld>
            <a:endParaRPr lang="en-US"/>
          </a:p>
        </p:txBody>
      </p:sp>
    </p:spTree>
    <p:extLst>
      <p:ext uri="{BB962C8B-B14F-4D97-AF65-F5344CB8AC3E}">
        <p14:creationId xmlns:p14="http://schemas.microsoft.com/office/powerpoint/2010/main" val="1374237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2734DF8-83C6-47FE-B4C5-05577529BD88}"/>
              </a:ext>
            </a:extLst>
          </p:cNvPr>
          <p:cNvPicPr>
            <a:picLocks noChangeAspect="1"/>
          </p:cNvPicPr>
          <p:nvPr/>
        </p:nvPicPr>
        <p:blipFill rotWithShape="1">
          <a:blip r:embed="rId3"/>
          <a:srcRect l="33280" t="70782" r="40981" b="6720"/>
          <a:stretch/>
        </p:blipFill>
        <p:spPr>
          <a:xfrm>
            <a:off x="9260114" y="5315051"/>
            <a:ext cx="2931886" cy="1542949"/>
          </a:xfrm>
          <a:prstGeom prst="rect">
            <a:avLst/>
          </a:prstGeom>
        </p:spPr>
      </p:pic>
      <p:pic>
        <p:nvPicPr>
          <p:cNvPr id="5" name="Picture 4">
            <a:extLst>
              <a:ext uri="{FF2B5EF4-FFF2-40B4-BE49-F238E27FC236}">
                <a16:creationId xmlns:a16="http://schemas.microsoft.com/office/drawing/2014/main" id="{EE1AD5D9-D40A-4973-91F9-9E8DDA7DE05F}"/>
              </a:ext>
            </a:extLst>
          </p:cNvPr>
          <p:cNvPicPr>
            <a:picLocks noChangeAspect="1"/>
          </p:cNvPicPr>
          <p:nvPr/>
        </p:nvPicPr>
        <p:blipFill rotWithShape="1">
          <a:blip r:embed="rId4"/>
          <a:srcRect l="42469" t="8439" r="46828" b="83660"/>
          <a:stretch/>
        </p:blipFill>
        <p:spPr>
          <a:xfrm>
            <a:off x="20157" y="-4"/>
            <a:ext cx="1219201" cy="541867"/>
          </a:xfrm>
          <a:prstGeom prst="rect">
            <a:avLst/>
          </a:prstGeom>
        </p:spPr>
      </p:pic>
      <p:pic>
        <p:nvPicPr>
          <p:cNvPr id="6" name="Picture 5">
            <a:extLst>
              <a:ext uri="{FF2B5EF4-FFF2-40B4-BE49-F238E27FC236}">
                <a16:creationId xmlns:a16="http://schemas.microsoft.com/office/drawing/2014/main" id="{78823FB5-D3C0-4506-91E8-8CC5C8B880D1}"/>
              </a:ext>
            </a:extLst>
          </p:cNvPr>
          <p:cNvPicPr>
            <a:picLocks noChangeAspect="1"/>
          </p:cNvPicPr>
          <p:nvPr/>
        </p:nvPicPr>
        <p:blipFill rotWithShape="1">
          <a:blip r:embed="rId4"/>
          <a:srcRect l="42469" t="8439" r="46828" b="83660"/>
          <a:stretch/>
        </p:blipFill>
        <p:spPr>
          <a:xfrm>
            <a:off x="1239358" y="-1"/>
            <a:ext cx="1219201" cy="541867"/>
          </a:xfrm>
          <a:prstGeom prst="rect">
            <a:avLst/>
          </a:prstGeom>
        </p:spPr>
      </p:pic>
      <p:pic>
        <p:nvPicPr>
          <p:cNvPr id="12" name="Picture 11">
            <a:extLst>
              <a:ext uri="{FF2B5EF4-FFF2-40B4-BE49-F238E27FC236}">
                <a16:creationId xmlns:a16="http://schemas.microsoft.com/office/drawing/2014/main" id="{B5F455D8-BD91-41CB-BD52-58DEC78E9E2C}"/>
              </a:ext>
            </a:extLst>
          </p:cNvPr>
          <p:cNvPicPr>
            <a:picLocks noChangeAspect="1"/>
          </p:cNvPicPr>
          <p:nvPr/>
        </p:nvPicPr>
        <p:blipFill rotWithShape="1">
          <a:blip r:embed="rId4"/>
          <a:srcRect l="42469" t="8439" r="46828" b="83660"/>
          <a:stretch/>
        </p:blipFill>
        <p:spPr>
          <a:xfrm>
            <a:off x="2458559" y="-2"/>
            <a:ext cx="1219201" cy="541867"/>
          </a:xfrm>
          <a:prstGeom prst="rect">
            <a:avLst/>
          </a:prstGeom>
        </p:spPr>
      </p:pic>
      <p:pic>
        <p:nvPicPr>
          <p:cNvPr id="14" name="Picture 13">
            <a:extLst>
              <a:ext uri="{FF2B5EF4-FFF2-40B4-BE49-F238E27FC236}">
                <a16:creationId xmlns:a16="http://schemas.microsoft.com/office/drawing/2014/main" id="{9EA66F87-12BC-41AB-A68B-64B6B4F61193}"/>
              </a:ext>
            </a:extLst>
          </p:cNvPr>
          <p:cNvPicPr>
            <a:picLocks noChangeAspect="1"/>
          </p:cNvPicPr>
          <p:nvPr/>
        </p:nvPicPr>
        <p:blipFill rotWithShape="1">
          <a:blip r:embed="rId4"/>
          <a:srcRect l="42469" t="8439" r="46828" b="83660"/>
          <a:stretch/>
        </p:blipFill>
        <p:spPr>
          <a:xfrm>
            <a:off x="3677760" y="-3"/>
            <a:ext cx="1219201" cy="541867"/>
          </a:xfrm>
          <a:prstGeom prst="rect">
            <a:avLst/>
          </a:prstGeom>
        </p:spPr>
      </p:pic>
      <p:pic>
        <p:nvPicPr>
          <p:cNvPr id="17" name="Picture 16">
            <a:extLst>
              <a:ext uri="{FF2B5EF4-FFF2-40B4-BE49-F238E27FC236}">
                <a16:creationId xmlns:a16="http://schemas.microsoft.com/office/drawing/2014/main" id="{D8B4C836-68CC-489A-9D4A-72406E4C54CE}"/>
              </a:ext>
            </a:extLst>
          </p:cNvPr>
          <p:cNvPicPr>
            <a:picLocks noChangeAspect="1"/>
          </p:cNvPicPr>
          <p:nvPr/>
        </p:nvPicPr>
        <p:blipFill rotWithShape="1">
          <a:blip r:embed="rId4"/>
          <a:srcRect l="42469" t="8439" r="46828" b="83660"/>
          <a:stretch/>
        </p:blipFill>
        <p:spPr>
          <a:xfrm>
            <a:off x="4896961" y="-4846"/>
            <a:ext cx="1219201" cy="541867"/>
          </a:xfrm>
          <a:prstGeom prst="rect">
            <a:avLst/>
          </a:prstGeom>
        </p:spPr>
      </p:pic>
      <p:sp>
        <p:nvSpPr>
          <p:cNvPr id="7" name="TextBox 6">
            <a:extLst>
              <a:ext uri="{FF2B5EF4-FFF2-40B4-BE49-F238E27FC236}">
                <a16:creationId xmlns:a16="http://schemas.microsoft.com/office/drawing/2014/main" id="{EB9B81F7-3220-4822-93BA-9AB368C34FBD}"/>
              </a:ext>
            </a:extLst>
          </p:cNvPr>
          <p:cNvSpPr txBox="1"/>
          <p:nvPr/>
        </p:nvSpPr>
        <p:spPr>
          <a:xfrm>
            <a:off x="368734" y="66032"/>
            <a:ext cx="2637260" cy="400110"/>
          </a:xfrm>
          <a:prstGeom prst="rect">
            <a:avLst/>
          </a:prstGeom>
          <a:noFill/>
        </p:spPr>
        <p:txBody>
          <a:bodyPr wrap="none" rtlCol="0">
            <a:spAutoFit/>
          </a:bodyPr>
          <a:lstStyle/>
          <a:p>
            <a:r>
              <a:rPr lang="en-US" sz="2000" b="1" dirty="0"/>
              <a:t>{Insert title – headline}</a:t>
            </a:r>
          </a:p>
        </p:txBody>
      </p:sp>
      <p:sp>
        <p:nvSpPr>
          <p:cNvPr id="8" name="TextBox 7">
            <a:extLst>
              <a:ext uri="{FF2B5EF4-FFF2-40B4-BE49-F238E27FC236}">
                <a16:creationId xmlns:a16="http://schemas.microsoft.com/office/drawing/2014/main" id="{E65498B5-74FA-4354-A9FA-523536215906}"/>
              </a:ext>
            </a:extLst>
          </p:cNvPr>
          <p:cNvSpPr txBox="1"/>
          <p:nvPr/>
        </p:nvSpPr>
        <p:spPr>
          <a:xfrm>
            <a:off x="9260114" y="5490131"/>
            <a:ext cx="2931886" cy="1323439"/>
          </a:xfrm>
          <a:prstGeom prst="rect">
            <a:avLst/>
          </a:prstGeom>
          <a:noFill/>
        </p:spPr>
        <p:txBody>
          <a:bodyPr wrap="square" rtlCol="0">
            <a:spAutoFit/>
          </a:bodyPr>
          <a:lstStyle/>
          <a:p>
            <a:r>
              <a:rPr lang="en-US" sz="2000" dirty="0"/>
              <a:t>{Insert investigator images</a:t>
            </a:r>
          </a:p>
          <a:p>
            <a:r>
              <a:rPr lang="en-US" sz="2000" dirty="0"/>
              <a:t>Names, Institutions</a:t>
            </a:r>
          </a:p>
          <a:p>
            <a:endParaRPr lang="en-US" sz="2000" dirty="0"/>
          </a:p>
          <a:p>
            <a:r>
              <a:rPr lang="en-US" sz="2000" dirty="0"/>
              <a:t>Grant support:  Agency, #}</a:t>
            </a:r>
          </a:p>
        </p:txBody>
      </p:sp>
      <p:sp>
        <p:nvSpPr>
          <p:cNvPr id="9" name="TextBox 8">
            <a:extLst>
              <a:ext uri="{FF2B5EF4-FFF2-40B4-BE49-F238E27FC236}">
                <a16:creationId xmlns:a16="http://schemas.microsoft.com/office/drawing/2014/main" id="{AC7D79D5-4CE2-47B6-836E-C505384A5CE4}"/>
              </a:ext>
            </a:extLst>
          </p:cNvPr>
          <p:cNvSpPr txBox="1"/>
          <p:nvPr/>
        </p:nvSpPr>
        <p:spPr>
          <a:xfrm>
            <a:off x="0" y="712101"/>
            <a:ext cx="12192000" cy="6247864"/>
          </a:xfrm>
          <a:prstGeom prst="rect">
            <a:avLst/>
          </a:prstGeom>
          <a:noFill/>
        </p:spPr>
        <p:txBody>
          <a:bodyPr wrap="square" rtlCol="0">
            <a:spAutoFit/>
          </a:bodyPr>
          <a:lstStyle/>
          <a:p>
            <a:r>
              <a:rPr lang="en-US" sz="2000" b="1" dirty="0"/>
              <a:t>1. What health behavior problems are we trying to solve?</a:t>
            </a:r>
          </a:p>
          <a:p>
            <a:endParaRPr lang="en-US" sz="2000" b="1" dirty="0"/>
          </a:p>
          <a:p>
            <a:r>
              <a:rPr lang="en-US" sz="2000" b="1" dirty="0"/>
              <a:t>2. Theoretical framework: Please describe the determinants of health behaviors for your study</a:t>
            </a:r>
          </a:p>
          <a:p>
            <a:pPr marL="342900" indent="-342900">
              <a:buFont typeface="Arial" panose="020B0604020202020204" pitchFamily="34" charset="0"/>
              <a:buChar char="•"/>
            </a:pPr>
            <a:r>
              <a:rPr lang="en-US" sz="2000" b="1" dirty="0"/>
              <a:t>Scientifically-driven predictors:</a:t>
            </a:r>
          </a:p>
          <a:p>
            <a:pPr marL="342900" indent="-342900">
              <a:buFont typeface="Arial" panose="020B0604020202020204" pitchFamily="34" charset="0"/>
              <a:buChar char="•"/>
            </a:pPr>
            <a:r>
              <a:rPr lang="en-US" sz="2000" b="1" dirty="0"/>
              <a:t>Data-driven predictors:</a:t>
            </a:r>
          </a:p>
          <a:p>
            <a:endParaRPr lang="en-US" sz="2000" b="1" dirty="0"/>
          </a:p>
          <a:p>
            <a:r>
              <a:rPr lang="en-US" sz="2000" b="1" dirty="0"/>
              <a:t>3. Data collection designs: what types of data are you collecting at the following time scales?</a:t>
            </a:r>
          </a:p>
          <a:p>
            <a:pPr marL="342900" indent="-342900">
              <a:buFont typeface="Arial" panose="020B0604020202020204" pitchFamily="34" charset="0"/>
              <a:buChar char="•"/>
            </a:pPr>
            <a:r>
              <a:rPr lang="en-US" sz="2000" b="1" dirty="0"/>
              <a:t>Macro time scales (e.g., trait measures)</a:t>
            </a:r>
          </a:p>
          <a:p>
            <a:pPr marL="342900" indent="-342900">
              <a:buFont typeface="Arial" panose="020B0604020202020204" pitchFamily="34" charset="0"/>
              <a:buChar char="•"/>
            </a:pPr>
            <a:r>
              <a:rPr lang="en-US" sz="2000" b="1" dirty="0" err="1"/>
              <a:t>Meso</a:t>
            </a:r>
            <a:r>
              <a:rPr lang="en-US" sz="2000" b="1" dirty="0"/>
              <a:t> time scales (integration across multiple micro time scales e.g., data from one lab visit to another; week to week)</a:t>
            </a:r>
          </a:p>
          <a:p>
            <a:pPr marL="342900" indent="-342900">
              <a:buFont typeface="Arial" panose="020B0604020202020204" pitchFamily="34" charset="0"/>
              <a:buChar char="•"/>
            </a:pPr>
            <a:r>
              <a:rPr lang="en-US" sz="2000" b="1" dirty="0"/>
              <a:t>Micro time scales (e.g., ecological momentary assessments, GPS data, psychophysiological measures)</a:t>
            </a:r>
          </a:p>
          <a:p>
            <a:endParaRPr lang="en-US" sz="2000" b="1" dirty="0"/>
          </a:p>
          <a:p>
            <a:r>
              <a:rPr lang="en-US" sz="2000" b="1" dirty="0"/>
              <a:t>4. Modeling framework: Please describe the tentative modeling framework or approaches you are using to address the health behavior problems outlined in (1). Describe also any tentative plans to integrate information across the time scales noted in (3). </a:t>
            </a:r>
            <a:r>
              <a:rPr lang="en-US" sz="2000" dirty="0"/>
              <a:t>Please add diagrams, videos or any supporting materials as you see fit.</a:t>
            </a:r>
            <a:endParaRPr lang="en-US" sz="2000" b="1" dirty="0"/>
          </a:p>
          <a:p>
            <a:endParaRPr lang="en-US" sz="2000" b="1" dirty="0"/>
          </a:p>
          <a:p>
            <a:r>
              <a:rPr lang="en-US" sz="2000" b="1" dirty="0"/>
              <a:t>5. Challenges: describe any modeling and data analytic challenges you </a:t>
            </a:r>
            <a:r>
              <a:rPr lang="en-US" sz="2000" b="1"/>
              <a:t>may encounter.</a:t>
            </a:r>
            <a:endParaRPr lang="en-US" sz="2000" dirty="0"/>
          </a:p>
          <a:p>
            <a:endParaRPr lang="en-US" sz="2000" b="1" dirty="0"/>
          </a:p>
          <a:p>
            <a:r>
              <a:rPr lang="en-US" sz="2000" b="1" dirty="0"/>
              <a:t>6. How will this change current practice? </a:t>
            </a:r>
            <a:r>
              <a:rPr lang="en-US" sz="2000" dirty="0"/>
              <a:t> {Why is this important?}</a:t>
            </a:r>
          </a:p>
          <a:p>
            <a:endParaRPr lang="en-US" sz="2000" b="1" dirty="0"/>
          </a:p>
        </p:txBody>
      </p:sp>
    </p:spTree>
    <p:extLst>
      <p:ext uri="{BB962C8B-B14F-4D97-AF65-F5344CB8AC3E}">
        <p14:creationId xmlns:p14="http://schemas.microsoft.com/office/powerpoint/2010/main" val="2618074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TotalTime>
  <Words>311</Words>
  <Application>Microsoft Macintosh PowerPoint</Application>
  <PresentationFormat>Widescreen</PresentationFormat>
  <Paragraphs>39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Peng, Grace (NIH/NIBIB) [E]</dc:creator>
  <cp:lastModifiedBy>Microsoft Office User</cp:lastModifiedBy>
  <cp:revision>54</cp:revision>
  <dcterms:created xsi:type="dcterms:W3CDTF">2019-02-06T14:40:55Z</dcterms:created>
  <dcterms:modified xsi:type="dcterms:W3CDTF">2019-02-12T20:10:13Z</dcterms:modified>
</cp:coreProperties>
</file>