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2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2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5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8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5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8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2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C5332-2138-42F1-9F86-2C196F036640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6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WG on Computational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Sought to clarify notion of “multi-scale” modeling methods (book published on spatial multi-scale modeling)</a:t>
            </a:r>
          </a:p>
          <a:p>
            <a:r>
              <a:rPr lang="en-US" dirty="0" smtClean="0"/>
              <a:t>Tried to connect with medical communities</a:t>
            </a:r>
          </a:p>
          <a:p>
            <a:r>
              <a:rPr lang="en-US" dirty="0" smtClean="0"/>
              <a:t>Series of webinars</a:t>
            </a:r>
          </a:p>
          <a:p>
            <a:r>
              <a:rPr lang="en-US" dirty="0" smtClean="0"/>
              <a:t>Two workshops organized by co-leads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Interests of participants (17)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Parameter estimation under uncertainty</a:t>
            </a:r>
          </a:p>
          <a:p>
            <a:r>
              <a:rPr lang="en-US" dirty="0" smtClean="0"/>
              <a:t>Model validation vs. data requirements</a:t>
            </a:r>
          </a:p>
          <a:p>
            <a:r>
              <a:rPr lang="en-US" dirty="0" smtClean="0"/>
              <a:t>Peer confidence in models (data-based)</a:t>
            </a:r>
          </a:p>
          <a:p>
            <a:r>
              <a:rPr lang="en-US" dirty="0" smtClean="0"/>
              <a:t>Dynamic vs. static modeling</a:t>
            </a:r>
          </a:p>
          <a:p>
            <a:r>
              <a:rPr lang="en-US" dirty="0" smtClean="0"/>
              <a:t>Mixed deterministic=stochastic modeling</a:t>
            </a:r>
          </a:p>
          <a:p>
            <a:r>
              <a:rPr lang="en-US" dirty="0" smtClean="0"/>
              <a:t>Formal modeling methods (theorem-based)</a:t>
            </a:r>
          </a:p>
          <a:p>
            <a:r>
              <a:rPr lang="en-US" dirty="0" smtClean="0"/>
              <a:t>Create a wiki-based tutorial</a:t>
            </a:r>
          </a:p>
          <a:p>
            <a:r>
              <a:rPr lang="en-US" dirty="0" smtClean="0"/>
              <a:t>Multi-scale model uncertainty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5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 b/t genotypic &amp; phenotypic modeling</a:t>
            </a:r>
          </a:p>
          <a:p>
            <a:r>
              <a:rPr lang="en-US" dirty="0" smtClean="0"/>
              <a:t>Model estimation and data requirements</a:t>
            </a:r>
          </a:p>
          <a:p>
            <a:r>
              <a:rPr lang="en-US" smtClean="0"/>
              <a:t>Exploration of simulated “big data”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104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WG on Computational Methods</vt:lpstr>
      <vt:lpstr>State of the WG</vt:lpstr>
      <vt:lpstr>Current Interests of participants (17)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on Computational Methods</dc:title>
  <dc:creator>marmarelis</dc:creator>
  <cp:lastModifiedBy>marmarelis</cp:lastModifiedBy>
  <cp:revision>7</cp:revision>
  <dcterms:created xsi:type="dcterms:W3CDTF">2014-09-02T16:16:27Z</dcterms:created>
  <dcterms:modified xsi:type="dcterms:W3CDTF">2014-09-04T02:36:52Z</dcterms:modified>
</cp:coreProperties>
</file>