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22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2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9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84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9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59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9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8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51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8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5332-2138-42F1-9F86-2C196F036640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2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C5332-2138-42F1-9F86-2C196F036640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22EA0-933C-4A51-B871-EBF962C1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64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agwiki.nibib.nih.gov/msm-meetings/theory-algorithms-and-applications-dissipative-particle-dynamics" TargetMode="External"/><Relationship Id="rId2" Type="http://schemas.openxmlformats.org/officeDocument/2006/relationships/hyperlink" Target="http://www.imagwiki.nibib.nih.gov/webinars/stochastic-simulation-your-service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924800" cy="434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WG on Theoretical &amp; Computational Methods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George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Karniadakis</a:t>
            </a:r>
            <a:r>
              <a:rPr lang="en-US" dirty="0" smtClean="0"/>
              <a:t> (Brown U)</a:t>
            </a:r>
            <a:br>
              <a:rPr lang="en-US" dirty="0" smtClean="0"/>
            </a:br>
            <a:r>
              <a:rPr lang="en-US" dirty="0" smtClean="0"/>
              <a:t>&amp; Linda </a:t>
            </a:r>
            <a:r>
              <a:rPr lang="en-US" dirty="0" err="1" smtClean="0"/>
              <a:t>Petzold</a:t>
            </a:r>
            <a:r>
              <a:rPr lang="en-US" dirty="0" smtClean="0"/>
              <a:t> (UCSB)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26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Possible Topics/Directions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4864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/>
              <a:t>Rigorous </a:t>
            </a:r>
            <a:r>
              <a:rPr lang="en-US" dirty="0" smtClean="0"/>
              <a:t>Mathematical Formulations</a:t>
            </a:r>
          </a:p>
          <a:p>
            <a:pPr lvl="1"/>
            <a:r>
              <a:rPr lang="en-US" dirty="0" smtClean="0"/>
              <a:t>Coarse-Graining Formulations, </a:t>
            </a:r>
            <a:r>
              <a:rPr lang="en-US" sz="2800" dirty="0" smtClean="0"/>
              <a:t>e.g</a:t>
            </a:r>
            <a:r>
              <a:rPr lang="en-US" sz="2800" dirty="0" smtClean="0"/>
              <a:t>. </a:t>
            </a:r>
            <a:r>
              <a:rPr lang="en-US" sz="2800" dirty="0" smtClean="0"/>
              <a:t>Mori-</a:t>
            </a:r>
            <a:r>
              <a:rPr lang="en-US" sz="2800" dirty="0" err="1" smtClean="0"/>
              <a:t>Zwanzig</a:t>
            </a:r>
            <a:r>
              <a:rPr lang="en-US" sz="2800" dirty="0" smtClean="0"/>
              <a:t>; memory</a:t>
            </a:r>
          </a:p>
          <a:p>
            <a:pPr lvl="1"/>
            <a:r>
              <a:rPr lang="en-US" dirty="0" smtClean="0"/>
              <a:t>Statistical Thermodynamics; beyond Mean </a:t>
            </a:r>
            <a:r>
              <a:rPr lang="en-US" smtClean="0"/>
              <a:t>Field theory</a:t>
            </a:r>
            <a:endParaRPr lang="en-US" dirty="0" smtClean="0"/>
          </a:p>
          <a:p>
            <a:pPr lvl="1"/>
            <a:r>
              <a:rPr lang="en-US" sz="2800" dirty="0" smtClean="0"/>
              <a:t>Theorem-proofing using simulations</a:t>
            </a:r>
            <a:endParaRPr lang="en-US" sz="2800" dirty="0" smtClean="0"/>
          </a:p>
          <a:p>
            <a:endParaRPr lang="en-US" dirty="0" smtClean="0"/>
          </a:p>
          <a:p>
            <a:r>
              <a:rPr lang="en-US" dirty="0" smtClean="0"/>
              <a:t>Uncertainty &amp; Stochastics</a:t>
            </a:r>
          </a:p>
          <a:p>
            <a:pPr lvl="1"/>
            <a:r>
              <a:rPr lang="en-US" dirty="0" smtClean="0"/>
              <a:t>Model uncertainty vs parametric uncertainty</a:t>
            </a:r>
          </a:p>
          <a:p>
            <a:pPr lvl="1"/>
            <a:r>
              <a:rPr lang="en-US" dirty="0" smtClean="0"/>
              <a:t>Hybrid deterministic-stochastic systems</a:t>
            </a:r>
          </a:p>
          <a:p>
            <a:pPr lvl="1"/>
            <a:r>
              <a:rPr lang="en-US" dirty="0" smtClean="0"/>
              <a:t>Inference in stochastic networks</a:t>
            </a:r>
          </a:p>
          <a:p>
            <a:endParaRPr lang="en-US" dirty="0" smtClean="0"/>
          </a:p>
          <a:p>
            <a:r>
              <a:rPr lang="en-US" dirty="0" smtClean="0"/>
              <a:t>Data-Driven Multi-Fidelity </a:t>
            </a:r>
            <a:r>
              <a:rPr lang="en-US" dirty="0" smtClean="0"/>
              <a:t>Stochastic Simulation</a:t>
            </a:r>
          </a:p>
          <a:p>
            <a:pPr lvl="1"/>
            <a:r>
              <a:rPr lang="en-US" dirty="0" smtClean="0"/>
              <a:t>Machine learning &amp; Kriging-</a:t>
            </a:r>
            <a:r>
              <a:rPr lang="en-US" dirty="0" err="1" smtClean="0"/>
              <a:t>coKriging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Numerical Methods</a:t>
            </a:r>
          </a:p>
          <a:p>
            <a:pPr lvl="1"/>
            <a:r>
              <a:rPr lang="en-US" dirty="0" smtClean="0"/>
              <a:t>Taxonomy of methods used in MSM </a:t>
            </a:r>
            <a:endParaRPr lang="en-US" dirty="0" smtClean="0"/>
          </a:p>
          <a:p>
            <a:pPr lvl="1"/>
            <a:r>
              <a:rPr lang="en-US" dirty="0" smtClean="0"/>
              <a:t>More emphasis on mesoscopic methods (SPH, DPD, LBM,…)</a:t>
            </a:r>
          </a:p>
        </p:txBody>
      </p:sp>
    </p:spTree>
    <p:extLst>
      <p:ext uri="{BB962C8B-B14F-4D97-AF65-F5344CB8AC3E}">
        <p14:creationId xmlns:p14="http://schemas.microsoft.com/office/powerpoint/2010/main" val="347725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90600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  <a:latin typeface="futura-pt"/>
              </a:rPr>
              <a:t>Incorporating Cellular Substructure into Reaction-Diffusion Models</a:t>
            </a:r>
          </a:p>
          <a:p>
            <a:r>
              <a:rPr lang="en-US" b="1" dirty="0" smtClean="0">
                <a:latin typeface="Arial" panose="020B0604020202020204" pitchFamily="34" charset="0"/>
              </a:rPr>
              <a:t>Presenter:  </a:t>
            </a:r>
            <a:r>
              <a:rPr lang="en-US" dirty="0" smtClean="0">
                <a:latin typeface="Arial" panose="020B0604020202020204" pitchFamily="34" charset="0"/>
              </a:rPr>
              <a:t>Samuel Isaacson, Boston University</a:t>
            </a:r>
          </a:p>
          <a:p>
            <a:r>
              <a:rPr lang="en-US" b="1" dirty="0">
                <a:latin typeface="Arial" panose="020B0604020202020204" pitchFamily="34" charset="0"/>
              </a:rPr>
              <a:t>Webinar Date: </a:t>
            </a:r>
            <a:r>
              <a:rPr lang="en-US" dirty="0">
                <a:latin typeface="Arial" panose="020B0604020202020204" pitchFamily="34" charset="0"/>
              </a:rPr>
              <a:t>Monday, November 9, 2015 - 2:30pm</a:t>
            </a:r>
          </a:p>
          <a:p>
            <a:endParaRPr lang="en-US" dirty="0"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43840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1946B8"/>
                </a:solidFill>
                <a:latin typeface="Arial" panose="020B0604020202020204" pitchFamily="34" charset="0"/>
                <a:hlinkClick r:id="rId2"/>
              </a:rPr>
              <a:t>Stochastic Simulation at Your Service</a:t>
            </a:r>
            <a:endParaRPr lang="en-US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Presenter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Linda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R.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Petzold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University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of California Santa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Barbara 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Webinar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Date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Monday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December 14, 2015 - 3:00pm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4114800"/>
            <a:ext cx="7848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1946B8"/>
                </a:solidFill>
                <a:latin typeface="Arial" panose="020B0604020202020204" pitchFamily="34" charset="0"/>
                <a:hlinkClick r:id="rId3"/>
              </a:rPr>
              <a:t>Theory, Algorithms and Applications of Dissipative Particle Dynamics</a:t>
            </a:r>
            <a:endParaRPr lang="en-US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Meeting Date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: Monday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, September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21-23, 2015</a:t>
            </a:r>
            <a:endParaRPr lang="en-US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Meeting Location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Shanghai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University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93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182" y="26939"/>
            <a:ext cx="6666192" cy="774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0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131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futura-pt</vt:lpstr>
      <vt:lpstr>Office Theme</vt:lpstr>
      <vt:lpstr>WG on Theoretical &amp; Computational Methods  George Em Karniadakis (Brown U) &amp; Linda Petzold (UCSB)  </vt:lpstr>
      <vt:lpstr>Possible Topics/Directions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 on Computational Methods</dc:title>
  <dc:creator>marmarelis</dc:creator>
  <cp:lastModifiedBy>George</cp:lastModifiedBy>
  <cp:revision>14</cp:revision>
  <dcterms:created xsi:type="dcterms:W3CDTF">2014-09-02T16:16:27Z</dcterms:created>
  <dcterms:modified xsi:type="dcterms:W3CDTF">2015-09-09T12:28:29Z</dcterms:modified>
</cp:coreProperties>
</file>