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69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2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2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9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8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5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8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51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8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C5332-2138-42F1-9F86-2C196F036640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22EA0-933C-4A51-B871-EBF962C19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6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924800" cy="434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WG on Theoretical &amp; Computational Methods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George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Karniadakis</a:t>
            </a:r>
            <a:r>
              <a:rPr lang="en-US" dirty="0" smtClean="0"/>
              <a:t> (Brown U)</a:t>
            </a:r>
            <a:br>
              <a:rPr lang="en-US" dirty="0" smtClean="0"/>
            </a:br>
            <a:r>
              <a:rPr lang="en-US" dirty="0" smtClean="0"/>
              <a:t>&amp; Linda </a:t>
            </a:r>
            <a:r>
              <a:rPr lang="en-US" dirty="0" err="1" smtClean="0"/>
              <a:t>Petzold</a:t>
            </a:r>
            <a:r>
              <a:rPr lang="en-US" dirty="0" smtClean="0"/>
              <a:t> (UCSB)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26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are the current frontiers of research in this area?</a:t>
            </a:r>
          </a:p>
          <a:p>
            <a:r>
              <a:rPr lang="en-US" dirty="0" smtClean="0"/>
              <a:t>Suggestions for topics and/or speakers for webinars</a:t>
            </a:r>
          </a:p>
          <a:p>
            <a:r>
              <a:rPr lang="en-US" dirty="0" smtClean="0"/>
              <a:t>What else could/should we be doing, as a WG?</a:t>
            </a:r>
          </a:p>
          <a:p>
            <a:r>
              <a:rPr lang="en-US" dirty="0" smtClean="0"/>
              <a:t>Choosing the new leadership of this WG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9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Frontiers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3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Suggestions for webinar topics and/or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14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else could/should we be doing, as a WG?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66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Choosing the new leadership for this WG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come to me with your suggestions, or </a:t>
            </a:r>
            <a:r>
              <a:rPr lang="en-US" smtClean="0"/>
              <a:t>to volunteer!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8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82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WG on Theoretical &amp; Computational Methods  George Em Karniadakis (Brown U) &amp; Linda Petzold (UCSB)  </vt:lpstr>
      <vt:lpstr>Agenda</vt:lpstr>
      <vt:lpstr>Frontiers of Research</vt:lpstr>
      <vt:lpstr>Suggestions for webinar topics and/or speakers</vt:lpstr>
      <vt:lpstr>What else could/should we be doing, as a WG?</vt:lpstr>
      <vt:lpstr>Choosing the new leadership for this WG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WG on Computational Methods</dc:title>
  <dc:creator>marmarelis</dc:creator>
  <cp:lastModifiedBy>gk</cp:lastModifiedBy>
  <cp:revision>15</cp:revision>
  <dcterms:created xsi:type="dcterms:W3CDTF">2014-09-02T16:16:27Z</dcterms:created>
  <dcterms:modified xsi:type="dcterms:W3CDTF">2017-03-20T20:57:44Z</dcterms:modified>
</cp:coreProperties>
</file>